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0160000" cy="7620000"/>
  <p:notesSz cx="6858000" cy="9144000"/>
  <p:embeddedFontLst>
    <p:embeddedFont>
      <p:font typeface="Calibri" pitchFamily="34" charset="0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BA711-DF67-4C10-A03D-38B7B3D3CC70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0FEDC-EFD3-4BD5-AFC1-404226FDBD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BA711-DF67-4C10-A03D-38B7B3D3CC70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0FEDC-EFD3-4BD5-AFC1-404226FDBD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BA711-DF67-4C10-A03D-38B7B3D3CC70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0FEDC-EFD3-4BD5-AFC1-404226FDBD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BA711-DF67-4C10-A03D-38B7B3D3CC70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0FEDC-EFD3-4BD5-AFC1-404226FDBD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BA711-DF67-4C10-A03D-38B7B3D3CC70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0FEDC-EFD3-4BD5-AFC1-404226FDBD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BA711-DF67-4C10-A03D-38B7B3D3CC70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0FEDC-EFD3-4BD5-AFC1-404226FDBD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BA711-DF67-4C10-A03D-38B7B3D3CC70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0FEDC-EFD3-4BD5-AFC1-404226FDBD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BA711-DF67-4C10-A03D-38B7B3D3CC70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0FEDC-EFD3-4BD5-AFC1-404226FDBD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BA711-DF67-4C10-A03D-38B7B3D3CC70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0FEDC-EFD3-4BD5-AFC1-404226FDBD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BA711-DF67-4C10-A03D-38B7B3D3CC70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0FEDC-EFD3-4BD5-AFC1-404226FDBD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8BA711-DF67-4C10-A03D-38B7B3D3CC70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0FEDC-EFD3-4BD5-AFC1-404226FDBD1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8BA711-DF67-4C10-A03D-38B7B3D3CC70}" type="datetimeFigureOut">
              <a:rPr lang="en-US" smtClean="0"/>
              <a:t>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F0FEDC-EFD3-4BD5-AFC1-404226FDBD1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781591" y="1004192"/>
            <a:ext cx="6057915" cy="1016951"/>
            <a:chOff x="1781591" y="1004192"/>
            <a:chExt cx="6057915" cy="1016951"/>
          </a:xfrm>
        </p:grpSpPr>
        <p:sp>
          <p:nvSpPr>
            <p:cNvPr id="2" name="Freeform 1"/>
            <p:cNvSpPr/>
            <p:nvPr/>
          </p:nvSpPr>
          <p:spPr>
            <a:xfrm>
              <a:off x="1781591" y="1020935"/>
              <a:ext cx="356411" cy="843003"/>
            </a:xfrm>
            <a:custGeom>
              <a:avLst/>
              <a:gdLst/>
              <a:ahLst/>
              <a:cxnLst/>
              <a:rect l="0" t="0" r="0" b="0"/>
              <a:pathLst>
                <a:path w="356411" h="843003">
                  <a:moveTo>
                    <a:pt x="318712" y="0"/>
                  </a:moveTo>
                  <a:lnTo>
                    <a:pt x="312845" y="5867"/>
                  </a:lnTo>
                  <a:lnTo>
                    <a:pt x="307280" y="11432"/>
                  </a:lnTo>
                  <a:lnTo>
                    <a:pt x="301481" y="17236"/>
                  </a:lnTo>
                  <a:lnTo>
                    <a:pt x="295401" y="23489"/>
                  </a:lnTo>
                  <a:lnTo>
                    <a:pt x="289070" y="30467"/>
                  </a:lnTo>
                  <a:lnTo>
                    <a:pt x="282543" y="38253"/>
                  </a:lnTo>
                  <a:lnTo>
                    <a:pt x="275866" y="46928"/>
                  </a:lnTo>
                  <a:lnTo>
                    <a:pt x="269084" y="56655"/>
                  </a:lnTo>
                  <a:lnTo>
                    <a:pt x="262226" y="67417"/>
                  </a:lnTo>
                  <a:lnTo>
                    <a:pt x="255317" y="78898"/>
                  </a:lnTo>
                  <a:lnTo>
                    <a:pt x="248372" y="90595"/>
                  </a:lnTo>
                  <a:lnTo>
                    <a:pt x="241407" y="102201"/>
                  </a:lnTo>
                  <a:lnTo>
                    <a:pt x="234594" y="113603"/>
                  </a:lnTo>
                  <a:lnTo>
                    <a:pt x="228246" y="124792"/>
                  </a:lnTo>
                  <a:lnTo>
                    <a:pt x="222491" y="135799"/>
                  </a:lnTo>
                  <a:lnTo>
                    <a:pt x="217134" y="146666"/>
                  </a:lnTo>
                  <a:lnTo>
                    <a:pt x="211770" y="157430"/>
                  </a:lnTo>
                  <a:lnTo>
                    <a:pt x="206158" y="168120"/>
                  </a:lnTo>
                  <a:lnTo>
                    <a:pt x="200235" y="178758"/>
                  </a:lnTo>
                  <a:lnTo>
                    <a:pt x="194026" y="189361"/>
                  </a:lnTo>
                  <a:lnTo>
                    <a:pt x="187587" y="199940"/>
                  </a:lnTo>
                  <a:lnTo>
                    <a:pt x="180973" y="210502"/>
                  </a:lnTo>
                  <a:lnTo>
                    <a:pt x="174234" y="221053"/>
                  </a:lnTo>
                  <a:lnTo>
                    <a:pt x="167412" y="231596"/>
                  </a:lnTo>
                  <a:lnTo>
                    <a:pt x="160695" y="242135"/>
                  </a:lnTo>
                  <a:lnTo>
                    <a:pt x="154412" y="252670"/>
                  </a:lnTo>
                  <a:lnTo>
                    <a:pt x="148702" y="263203"/>
                  </a:lnTo>
                  <a:lnTo>
                    <a:pt x="143375" y="273735"/>
                  </a:lnTo>
                  <a:lnTo>
                    <a:pt x="138030" y="284265"/>
                  </a:lnTo>
                  <a:lnTo>
                    <a:pt x="132432" y="294800"/>
                  </a:lnTo>
                  <a:lnTo>
                    <a:pt x="126518" y="305502"/>
                  </a:lnTo>
                  <a:lnTo>
                    <a:pt x="120315" y="316679"/>
                  </a:lnTo>
                  <a:lnTo>
                    <a:pt x="113884" y="328461"/>
                  </a:lnTo>
                  <a:lnTo>
                    <a:pt x="107446" y="340816"/>
                  </a:lnTo>
                  <a:lnTo>
                    <a:pt x="101357" y="353641"/>
                  </a:lnTo>
                  <a:lnTo>
                    <a:pt x="95780" y="366821"/>
                  </a:lnTo>
                  <a:lnTo>
                    <a:pt x="90544" y="380095"/>
                  </a:lnTo>
                  <a:lnTo>
                    <a:pt x="85262" y="393080"/>
                  </a:lnTo>
                  <a:lnTo>
                    <a:pt x="79709" y="405594"/>
                  </a:lnTo>
                  <a:lnTo>
                    <a:pt x="73996" y="417793"/>
                  </a:lnTo>
                  <a:lnTo>
                    <a:pt x="68460" y="430057"/>
                  </a:lnTo>
                  <a:lnTo>
                    <a:pt x="63290" y="442604"/>
                  </a:lnTo>
                  <a:lnTo>
                    <a:pt x="58514" y="455319"/>
                  </a:lnTo>
                  <a:lnTo>
                    <a:pt x="54079" y="467863"/>
                  </a:lnTo>
                  <a:lnTo>
                    <a:pt x="49912" y="480049"/>
                  </a:lnTo>
                  <a:lnTo>
                    <a:pt x="45945" y="492013"/>
                  </a:lnTo>
                  <a:lnTo>
                    <a:pt x="42120" y="504112"/>
                  </a:lnTo>
                  <a:lnTo>
                    <a:pt x="38396" y="516544"/>
                  </a:lnTo>
                  <a:lnTo>
                    <a:pt x="34741" y="529181"/>
                  </a:lnTo>
                  <a:lnTo>
                    <a:pt x="31133" y="541672"/>
                  </a:lnTo>
                  <a:lnTo>
                    <a:pt x="27558" y="553822"/>
                  </a:lnTo>
                  <a:lnTo>
                    <a:pt x="24004" y="565761"/>
                  </a:lnTo>
                  <a:lnTo>
                    <a:pt x="20464" y="577844"/>
                  </a:lnTo>
                  <a:lnTo>
                    <a:pt x="16935" y="590279"/>
                  </a:lnTo>
                  <a:lnTo>
                    <a:pt x="13413" y="603428"/>
                  </a:lnTo>
                  <a:lnTo>
                    <a:pt x="9894" y="617858"/>
                  </a:lnTo>
                  <a:lnTo>
                    <a:pt x="6388" y="633746"/>
                  </a:lnTo>
                  <a:lnTo>
                    <a:pt x="3220" y="650469"/>
                  </a:lnTo>
                  <a:lnTo>
                    <a:pt x="1005" y="666847"/>
                  </a:lnTo>
                  <a:lnTo>
                    <a:pt x="0" y="682231"/>
                  </a:lnTo>
                  <a:lnTo>
                    <a:pt x="140" y="696659"/>
                  </a:lnTo>
                  <a:lnTo>
                    <a:pt x="1223" y="710569"/>
                  </a:lnTo>
                  <a:lnTo>
                    <a:pt x="3025" y="724295"/>
                  </a:lnTo>
                  <a:lnTo>
                    <a:pt x="5352" y="738007"/>
                  </a:lnTo>
                  <a:lnTo>
                    <a:pt x="8051" y="751767"/>
                  </a:lnTo>
                  <a:lnTo>
                    <a:pt x="11014" y="765580"/>
                  </a:lnTo>
                  <a:lnTo>
                    <a:pt x="14324" y="779114"/>
                  </a:lnTo>
                  <a:lnTo>
                    <a:pt x="18231" y="791743"/>
                  </a:lnTo>
                  <a:lnTo>
                    <a:pt x="22834" y="803190"/>
                  </a:lnTo>
                  <a:lnTo>
                    <a:pt x="28402" y="813350"/>
                  </a:lnTo>
                  <a:lnTo>
                    <a:pt x="35429" y="822110"/>
                  </a:lnTo>
                  <a:lnTo>
                    <a:pt x="44045" y="829548"/>
                  </a:lnTo>
                  <a:lnTo>
                    <a:pt x="53918" y="835561"/>
                  </a:lnTo>
                  <a:lnTo>
                    <a:pt x="64454" y="839786"/>
                  </a:lnTo>
                  <a:lnTo>
                    <a:pt x="75241" y="842185"/>
                  </a:lnTo>
                  <a:lnTo>
                    <a:pt x="86075" y="843002"/>
                  </a:lnTo>
                  <a:lnTo>
                    <a:pt x="96874" y="842571"/>
                  </a:lnTo>
                  <a:lnTo>
                    <a:pt x="107621" y="841202"/>
                  </a:lnTo>
                  <a:lnTo>
                    <a:pt x="118482" y="838826"/>
                  </a:lnTo>
                  <a:lnTo>
                    <a:pt x="129773" y="835030"/>
                  </a:lnTo>
                  <a:lnTo>
                    <a:pt x="141635" y="829704"/>
                  </a:lnTo>
                  <a:lnTo>
                    <a:pt x="154044" y="823178"/>
                  </a:lnTo>
                  <a:lnTo>
                    <a:pt x="166907" y="816035"/>
                  </a:lnTo>
                  <a:lnTo>
                    <a:pt x="180108" y="808676"/>
                  </a:lnTo>
                  <a:lnTo>
                    <a:pt x="193227" y="801295"/>
                  </a:lnTo>
                  <a:lnTo>
                    <a:pt x="205575" y="793967"/>
                  </a:lnTo>
                  <a:lnTo>
                    <a:pt x="216839" y="786707"/>
                  </a:lnTo>
                  <a:lnTo>
                    <a:pt x="227045" y="779512"/>
                  </a:lnTo>
                  <a:lnTo>
                    <a:pt x="236368" y="772366"/>
                  </a:lnTo>
                  <a:lnTo>
                    <a:pt x="245017" y="765250"/>
                  </a:lnTo>
                  <a:lnTo>
                    <a:pt x="253336" y="757824"/>
                  </a:lnTo>
                  <a:lnTo>
                    <a:pt x="261776" y="749467"/>
                  </a:lnTo>
                  <a:lnTo>
                    <a:pt x="270570" y="739914"/>
                  </a:lnTo>
                  <a:lnTo>
                    <a:pt x="279598" y="729224"/>
                  </a:lnTo>
                  <a:lnTo>
                    <a:pt x="288505" y="717599"/>
                  </a:lnTo>
                  <a:lnTo>
                    <a:pt x="297088" y="705260"/>
                  </a:lnTo>
                  <a:lnTo>
                    <a:pt x="305308" y="692399"/>
                  </a:lnTo>
                  <a:lnTo>
                    <a:pt x="313207" y="679167"/>
                  </a:lnTo>
                  <a:lnTo>
                    <a:pt x="320848" y="665672"/>
                  </a:lnTo>
                  <a:lnTo>
                    <a:pt x="328132" y="651833"/>
                  </a:lnTo>
                  <a:lnTo>
                    <a:pt x="334804" y="637396"/>
                  </a:lnTo>
                  <a:lnTo>
                    <a:pt x="340770" y="622273"/>
                  </a:lnTo>
                  <a:lnTo>
                    <a:pt x="345931" y="606522"/>
                  </a:lnTo>
                  <a:lnTo>
                    <a:pt x="350099" y="590262"/>
                  </a:lnTo>
                  <a:lnTo>
                    <a:pt x="353267" y="573628"/>
                  </a:lnTo>
                  <a:lnTo>
                    <a:pt x="355412" y="557051"/>
                  </a:lnTo>
                  <a:lnTo>
                    <a:pt x="356410" y="541227"/>
                  </a:lnTo>
                  <a:lnTo>
                    <a:pt x="356305" y="526477"/>
                  </a:lnTo>
                  <a:lnTo>
                    <a:pt x="355269" y="512777"/>
                  </a:lnTo>
                  <a:lnTo>
                    <a:pt x="353512" y="499954"/>
                  </a:lnTo>
                  <a:lnTo>
                    <a:pt x="351207" y="487816"/>
                  </a:lnTo>
                  <a:lnTo>
                    <a:pt x="348017" y="476511"/>
                  </a:lnTo>
                  <a:lnTo>
                    <a:pt x="343133" y="466509"/>
                  </a:lnTo>
                  <a:lnTo>
                    <a:pt x="336256" y="457972"/>
                  </a:lnTo>
                  <a:lnTo>
                    <a:pt x="327703" y="451085"/>
                  </a:lnTo>
                  <a:lnTo>
                    <a:pt x="318128" y="446207"/>
                  </a:lnTo>
                  <a:lnTo>
                    <a:pt x="308021" y="443341"/>
                  </a:lnTo>
                  <a:lnTo>
                    <a:pt x="297661" y="442366"/>
                  </a:lnTo>
                  <a:lnTo>
                    <a:pt x="287187" y="443215"/>
                  </a:lnTo>
                  <a:lnTo>
                    <a:pt x="276662" y="445672"/>
                  </a:lnTo>
                  <a:lnTo>
                    <a:pt x="265952" y="449420"/>
                  </a:lnTo>
                  <a:lnTo>
                    <a:pt x="254762" y="454143"/>
                  </a:lnTo>
                  <a:lnTo>
                    <a:pt x="242973" y="459584"/>
                  </a:lnTo>
                  <a:lnTo>
                    <a:pt x="230782" y="465863"/>
                  </a:lnTo>
                  <a:lnTo>
                    <a:pt x="218598" y="473441"/>
                  </a:lnTo>
                  <a:lnTo>
                    <a:pt x="206666" y="482458"/>
                  </a:lnTo>
                  <a:lnTo>
                    <a:pt x="195213" y="492447"/>
                  </a:lnTo>
                  <a:lnTo>
                    <a:pt x="184523" y="502536"/>
                  </a:lnTo>
                  <a:lnTo>
                    <a:pt x="174667" y="512210"/>
                  </a:lnTo>
                  <a:lnTo>
                    <a:pt x="165558" y="521313"/>
                  </a:lnTo>
                  <a:lnTo>
                    <a:pt x="157046" y="529880"/>
                  </a:lnTo>
                  <a:lnTo>
                    <a:pt x="148977" y="538019"/>
                  </a:lnTo>
                  <a:lnTo>
                    <a:pt x="141064" y="546164"/>
                  </a:lnTo>
                  <a:lnTo>
                    <a:pt x="132904" y="555019"/>
                  </a:lnTo>
                  <a:lnTo>
                    <a:pt x="124302" y="564904"/>
                  </a:lnTo>
                  <a:lnTo>
                    <a:pt x="115404" y="575478"/>
                  </a:lnTo>
                  <a:lnTo>
                    <a:pt x="106585" y="585963"/>
                  </a:lnTo>
                  <a:lnTo>
                    <a:pt x="98061" y="595915"/>
                  </a:lnTo>
                  <a:lnTo>
                    <a:pt x="89881" y="605715"/>
                  </a:lnTo>
                  <a:lnTo>
                    <a:pt x="82008" y="616346"/>
                  </a:lnTo>
                  <a:lnTo>
                    <a:pt x="74380" y="628306"/>
                  </a:lnTo>
                  <a:lnTo>
                    <a:pt x="66936" y="641289"/>
                  </a:lnTo>
                  <a:lnTo>
                    <a:pt x="59624" y="654475"/>
                  </a:lnTo>
                  <a:lnTo>
                    <a:pt x="52409" y="667339"/>
                  </a:lnTo>
                  <a:lnTo>
                    <a:pt x="45374" y="679453"/>
                  </a:lnTo>
                  <a:lnTo>
                    <a:pt x="37916" y="691624"/>
                  </a:lnTo>
                  <a:lnTo>
                    <a:pt x="28261" y="706032"/>
                  </a:lnTo>
                  <a:lnTo>
                    <a:pt x="13386" y="7264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237174" y="180004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458272" y="1041992"/>
              <a:ext cx="398535" cy="705410"/>
            </a:xfrm>
            <a:custGeom>
              <a:avLst/>
              <a:gdLst/>
              <a:ahLst/>
              <a:cxnLst/>
              <a:rect l="0" t="0" r="0" b="0"/>
              <a:pathLst>
                <a:path w="398535" h="705410">
                  <a:moveTo>
                    <a:pt x="168456" y="0"/>
                  </a:moveTo>
                  <a:lnTo>
                    <a:pt x="162589" y="8734"/>
                  </a:lnTo>
                  <a:lnTo>
                    <a:pt x="157024" y="16441"/>
                  </a:lnTo>
                  <a:lnTo>
                    <a:pt x="151225" y="23852"/>
                  </a:lnTo>
                  <a:lnTo>
                    <a:pt x="145144" y="31459"/>
                  </a:lnTo>
                  <a:lnTo>
                    <a:pt x="138814" y="39934"/>
                  </a:lnTo>
                  <a:lnTo>
                    <a:pt x="132286" y="49561"/>
                  </a:lnTo>
                  <a:lnTo>
                    <a:pt x="125610" y="60130"/>
                  </a:lnTo>
                  <a:lnTo>
                    <a:pt x="118828" y="71141"/>
                  </a:lnTo>
                  <a:lnTo>
                    <a:pt x="111970" y="82256"/>
                  </a:lnTo>
                  <a:lnTo>
                    <a:pt x="105061" y="93480"/>
                  </a:lnTo>
                  <a:lnTo>
                    <a:pt x="98116" y="105074"/>
                  </a:lnTo>
                  <a:lnTo>
                    <a:pt x="91146" y="117159"/>
                  </a:lnTo>
                  <a:lnTo>
                    <a:pt x="84161" y="129392"/>
                  </a:lnTo>
                  <a:lnTo>
                    <a:pt x="77164" y="141079"/>
                  </a:lnTo>
                  <a:lnTo>
                    <a:pt x="70160" y="151871"/>
                  </a:lnTo>
                  <a:lnTo>
                    <a:pt x="63151" y="161915"/>
                  </a:lnTo>
                  <a:lnTo>
                    <a:pt x="56139" y="171654"/>
                  </a:lnTo>
                  <a:lnTo>
                    <a:pt x="49141" y="181313"/>
                  </a:lnTo>
                  <a:lnTo>
                    <a:pt x="42748" y="188204"/>
                  </a:lnTo>
                  <a:lnTo>
                    <a:pt x="38352" y="188937"/>
                  </a:lnTo>
                  <a:lnTo>
                    <a:pt x="36597" y="184681"/>
                  </a:lnTo>
                  <a:lnTo>
                    <a:pt x="37025" y="177234"/>
                  </a:lnTo>
                  <a:lnTo>
                    <a:pt x="39205" y="168062"/>
                  </a:lnTo>
                  <a:lnTo>
                    <a:pt x="42758" y="158052"/>
                  </a:lnTo>
                  <a:lnTo>
                    <a:pt x="47344" y="147503"/>
                  </a:lnTo>
                  <a:lnTo>
                    <a:pt x="52680" y="136329"/>
                  </a:lnTo>
                  <a:lnTo>
                    <a:pt x="58546" y="124509"/>
                  </a:lnTo>
                  <a:lnTo>
                    <a:pt x="64782" y="112445"/>
                  </a:lnTo>
                  <a:lnTo>
                    <a:pt x="71271" y="100868"/>
                  </a:lnTo>
                  <a:lnTo>
                    <a:pt x="77934" y="90151"/>
                  </a:lnTo>
                  <a:lnTo>
                    <a:pt x="84713" y="80327"/>
                  </a:lnTo>
                  <a:lnTo>
                    <a:pt x="91571" y="71267"/>
                  </a:lnTo>
                  <a:lnTo>
                    <a:pt x="98492" y="62802"/>
                  </a:lnTo>
                  <a:lnTo>
                    <a:pt x="105785" y="54777"/>
                  </a:lnTo>
                  <a:lnTo>
                    <a:pt x="114052" y="47066"/>
                  </a:lnTo>
                  <a:lnTo>
                    <a:pt x="123541" y="39576"/>
                  </a:lnTo>
                  <a:lnTo>
                    <a:pt x="134017" y="32238"/>
                  </a:lnTo>
                  <a:lnTo>
                    <a:pt x="144966" y="25004"/>
                  </a:lnTo>
                  <a:lnTo>
                    <a:pt x="156039" y="17854"/>
                  </a:lnTo>
                  <a:lnTo>
                    <a:pt x="167236" y="11256"/>
                  </a:lnTo>
                  <a:lnTo>
                    <a:pt x="178811" y="6117"/>
                  </a:lnTo>
                  <a:lnTo>
                    <a:pt x="190883" y="2819"/>
                  </a:lnTo>
                  <a:lnTo>
                    <a:pt x="203108" y="1421"/>
                  </a:lnTo>
                  <a:lnTo>
                    <a:pt x="214790" y="1920"/>
                  </a:lnTo>
                  <a:lnTo>
                    <a:pt x="225574" y="4114"/>
                  </a:lnTo>
                  <a:lnTo>
                    <a:pt x="235442" y="7840"/>
                  </a:lnTo>
                  <a:lnTo>
                    <a:pt x="244532" y="13073"/>
                  </a:lnTo>
                  <a:lnTo>
                    <a:pt x="253011" y="19662"/>
                  </a:lnTo>
                  <a:lnTo>
                    <a:pt x="260876" y="27354"/>
                  </a:lnTo>
                  <a:lnTo>
                    <a:pt x="267946" y="35886"/>
                  </a:lnTo>
                  <a:lnTo>
                    <a:pt x="274184" y="45036"/>
                  </a:lnTo>
                  <a:lnTo>
                    <a:pt x="279528" y="54790"/>
                  </a:lnTo>
                  <a:lnTo>
                    <a:pt x="283820" y="65322"/>
                  </a:lnTo>
                  <a:lnTo>
                    <a:pt x="287071" y="76668"/>
                  </a:lnTo>
                  <a:lnTo>
                    <a:pt x="289272" y="88729"/>
                  </a:lnTo>
                  <a:lnTo>
                    <a:pt x="290307" y="101357"/>
                  </a:lnTo>
                  <a:lnTo>
                    <a:pt x="290227" y="114409"/>
                  </a:lnTo>
                  <a:lnTo>
                    <a:pt x="289208" y="127767"/>
                  </a:lnTo>
                  <a:lnTo>
                    <a:pt x="287461" y="141341"/>
                  </a:lnTo>
                  <a:lnTo>
                    <a:pt x="285174" y="155059"/>
                  </a:lnTo>
                  <a:lnTo>
                    <a:pt x="282334" y="168712"/>
                  </a:lnTo>
                  <a:lnTo>
                    <a:pt x="278750" y="181958"/>
                  </a:lnTo>
                  <a:lnTo>
                    <a:pt x="274377" y="194647"/>
                  </a:lnTo>
                  <a:lnTo>
                    <a:pt x="269304" y="206795"/>
                  </a:lnTo>
                  <a:lnTo>
                    <a:pt x="263674" y="218493"/>
                  </a:lnTo>
                  <a:lnTo>
                    <a:pt x="257627" y="229842"/>
                  </a:lnTo>
                  <a:lnTo>
                    <a:pt x="251278" y="240770"/>
                  </a:lnTo>
                  <a:lnTo>
                    <a:pt x="244717" y="251042"/>
                  </a:lnTo>
                  <a:lnTo>
                    <a:pt x="238009" y="260584"/>
                  </a:lnTo>
                  <a:lnTo>
                    <a:pt x="231200" y="269468"/>
                  </a:lnTo>
                  <a:lnTo>
                    <a:pt x="224322" y="277821"/>
                  </a:lnTo>
                  <a:lnTo>
                    <a:pt x="217393" y="285775"/>
                  </a:lnTo>
                  <a:lnTo>
                    <a:pt x="210265" y="293441"/>
                  </a:lnTo>
                  <a:lnTo>
                    <a:pt x="202640" y="300901"/>
                  </a:lnTo>
                  <a:lnTo>
                    <a:pt x="194406" y="308187"/>
                  </a:lnTo>
                  <a:lnTo>
                    <a:pt x="185968" y="314132"/>
                  </a:lnTo>
                  <a:lnTo>
                    <a:pt x="179141" y="316009"/>
                  </a:lnTo>
                  <a:lnTo>
                    <a:pt x="175777" y="313424"/>
                  </a:lnTo>
                  <a:lnTo>
                    <a:pt x="175653" y="308689"/>
                  </a:lnTo>
                  <a:lnTo>
                    <a:pt x="178065" y="303162"/>
                  </a:lnTo>
                  <a:lnTo>
                    <a:pt x="182561" y="297609"/>
                  </a:lnTo>
                  <a:lnTo>
                    <a:pt x="188740" y="292372"/>
                  </a:lnTo>
                  <a:lnTo>
                    <a:pt x="196536" y="287692"/>
                  </a:lnTo>
                  <a:lnTo>
                    <a:pt x="206223" y="283841"/>
                  </a:lnTo>
                  <a:lnTo>
                    <a:pt x="217781" y="280883"/>
                  </a:lnTo>
                  <a:lnTo>
                    <a:pt x="230615" y="278878"/>
                  </a:lnTo>
                  <a:lnTo>
                    <a:pt x="243762" y="277972"/>
                  </a:lnTo>
                  <a:lnTo>
                    <a:pt x="256640" y="278144"/>
                  </a:lnTo>
                  <a:lnTo>
                    <a:pt x="269047" y="279393"/>
                  </a:lnTo>
                  <a:lnTo>
                    <a:pt x="280986" y="281826"/>
                  </a:lnTo>
                  <a:lnTo>
                    <a:pt x="292528" y="285389"/>
                  </a:lnTo>
                  <a:lnTo>
                    <a:pt x="303602" y="289898"/>
                  </a:lnTo>
                  <a:lnTo>
                    <a:pt x="313979" y="295141"/>
                  </a:lnTo>
                  <a:lnTo>
                    <a:pt x="323595" y="300925"/>
                  </a:lnTo>
                  <a:lnTo>
                    <a:pt x="332531" y="307096"/>
                  </a:lnTo>
                  <a:lnTo>
                    <a:pt x="340919" y="313537"/>
                  </a:lnTo>
                  <a:lnTo>
                    <a:pt x="348893" y="320169"/>
                  </a:lnTo>
                  <a:lnTo>
                    <a:pt x="356401" y="327097"/>
                  </a:lnTo>
                  <a:lnTo>
                    <a:pt x="363224" y="334587"/>
                  </a:lnTo>
                  <a:lnTo>
                    <a:pt x="369298" y="342745"/>
                  </a:lnTo>
                  <a:lnTo>
                    <a:pt x="374699" y="351683"/>
                  </a:lnTo>
                  <a:lnTo>
                    <a:pt x="379561" y="361593"/>
                  </a:lnTo>
                  <a:lnTo>
                    <a:pt x="384013" y="372486"/>
                  </a:lnTo>
                  <a:lnTo>
                    <a:pt x="388004" y="384225"/>
                  </a:lnTo>
                  <a:lnTo>
                    <a:pt x="391312" y="396629"/>
                  </a:lnTo>
                  <a:lnTo>
                    <a:pt x="393872" y="409527"/>
                  </a:lnTo>
                  <a:lnTo>
                    <a:pt x="395761" y="422781"/>
                  </a:lnTo>
                  <a:lnTo>
                    <a:pt x="397112" y="436284"/>
                  </a:lnTo>
                  <a:lnTo>
                    <a:pt x="398054" y="449959"/>
                  </a:lnTo>
                  <a:lnTo>
                    <a:pt x="398534" y="463752"/>
                  </a:lnTo>
                  <a:lnTo>
                    <a:pt x="398332" y="477626"/>
                  </a:lnTo>
                  <a:lnTo>
                    <a:pt x="397378" y="491548"/>
                  </a:lnTo>
                  <a:lnTo>
                    <a:pt x="395584" y="505340"/>
                  </a:lnTo>
                  <a:lnTo>
                    <a:pt x="392777" y="518680"/>
                  </a:lnTo>
                  <a:lnTo>
                    <a:pt x="388955" y="531436"/>
                  </a:lnTo>
                  <a:lnTo>
                    <a:pt x="384101" y="543799"/>
                  </a:lnTo>
                  <a:lnTo>
                    <a:pt x="378093" y="556174"/>
                  </a:lnTo>
                  <a:lnTo>
                    <a:pt x="370973" y="568790"/>
                  </a:lnTo>
                  <a:lnTo>
                    <a:pt x="362752" y="581383"/>
                  </a:lnTo>
                  <a:lnTo>
                    <a:pt x="353331" y="593312"/>
                  </a:lnTo>
                  <a:lnTo>
                    <a:pt x="342770" y="604263"/>
                  </a:lnTo>
                  <a:lnTo>
                    <a:pt x="331256" y="614243"/>
                  </a:lnTo>
                  <a:lnTo>
                    <a:pt x="319003" y="623407"/>
                  </a:lnTo>
                  <a:lnTo>
                    <a:pt x="306210" y="631936"/>
                  </a:lnTo>
                  <a:lnTo>
                    <a:pt x="293198" y="639835"/>
                  </a:lnTo>
                  <a:lnTo>
                    <a:pt x="280389" y="646927"/>
                  </a:lnTo>
                  <a:lnTo>
                    <a:pt x="267993" y="653184"/>
                  </a:lnTo>
                  <a:lnTo>
                    <a:pt x="255872" y="658711"/>
                  </a:lnTo>
                  <a:lnTo>
                    <a:pt x="243661" y="663658"/>
                  </a:lnTo>
                  <a:lnTo>
                    <a:pt x="231140" y="668171"/>
                  </a:lnTo>
                  <a:lnTo>
                    <a:pt x="218103" y="672373"/>
                  </a:lnTo>
                  <a:lnTo>
                    <a:pt x="204278" y="676355"/>
                  </a:lnTo>
                  <a:lnTo>
                    <a:pt x="189596" y="680181"/>
                  </a:lnTo>
                  <a:lnTo>
                    <a:pt x="173988" y="683734"/>
                  </a:lnTo>
                  <a:lnTo>
                    <a:pt x="157301" y="686741"/>
                  </a:lnTo>
                  <a:lnTo>
                    <a:pt x="139565" y="689100"/>
                  </a:lnTo>
                  <a:lnTo>
                    <a:pt x="121265" y="691022"/>
                  </a:lnTo>
                  <a:lnTo>
                    <a:pt x="103215" y="692927"/>
                  </a:lnTo>
                  <a:lnTo>
                    <a:pt x="85865" y="695058"/>
                  </a:lnTo>
                  <a:lnTo>
                    <a:pt x="69512" y="697331"/>
                  </a:lnTo>
                  <a:lnTo>
                    <a:pt x="52661" y="699643"/>
                  </a:lnTo>
                  <a:lnTo>
                    <a:pt x="31604" y="702201"/>
                  </a:lnTo>
                  <a:lnTo>
                    <a:pt x="0" y="7054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100511" y="1305204"/>
              <a:ext cx="168457" cy="52644"/>
            </a:xfrm>
            <a:custGeom>
              <a:avLst/>
              <a:gdLst/>
              <a:ahLst/>
              <a:cxnLst/>
              <a:rect l="0" t="0" r="0" b="0"/>
              <a:pathLst>
                <a:path w="168457" h="52644">
                  <a:moveTo>
                    <a:pt x="168456" y="0"/>
                  </a:moveTo>
                  <a:lnTo>
                    <a:pt x="156788" y="2934"/>
                  </a:lnTo>
                  <a:lnTo>
                    <a:pt x="146299" y="5716"/>
                  </a:lnTo>
                  <a:lnTo>
                    <a:pt x="135997" y="8616"/>
                  </a:lnTo>
                  <a:lnTo>
                    <a:pt x="125696" y="11656"/>
                  </a:lnTo>
                  <a:lnTo>
                    <a:pt x="115352" y="14821"/>
                  </a:lnTo>
                  <a:lnTo>
                    <a:pt x="104958" y="18085"/>
                  </a:lnTo>
                  <a:lnTo>
                    <a:pt x="94357" y="21423"/>
                  </a:lnTo>
                  <a:lnTo>
                    <a:pt x="83250" y="24815"/>
                  </a:lnTo>
                  <a:lnTo>
                    <a:pt x="71526" y="28243"/>
                  </a:lnTo>
                  <a:lnTo>
                    <a:pt x="59449" y="31739"/>
                  </a:lnTo>
                  <a:lnTo>
                    <a:pt x="46170" y="35823"/>
                  </a:lnTo>
                  <a:lnTo>
                    <a:pt x="28288" y="4197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569543" y="1004192"/>
              <a:ext cx="449260" cy="667646"/>
            </a:xfrm>
            <a:custGeom>
              <a:avLst/>
              <a:gdLst/>
              <a:ahLst/>
              <a:cxnLst/>
              <a:rect l="0" t="0" r="0" b="0"/>
              <a:pathLst>
                <a:path w="449260" h="667646">
                  <a:moveTo>
                    <a:pt x="352191" y="69385"/>
                  </a:moveTo>
                  <a:lnTo>
                    <a:pt x="346323" y="63518"/>
                  </a:lnTo>
                  <a:lnTo>
                    <a:pt x="340758" y="57953"/>
                  </a:lnTo>
                  <a:lnTo>
                    <a:pt x="334950" y="52154"/>
                  </a:lnTo>
                  <a:lnTo>
                    <a:pt x="328524" y="46074"/>
                  </a:lnTo>
                  <a:lnTo>
                    <a:pt x="320897" y="39743"/>
                  </a:lnTo>
                  <a:lnTo>
                    <a:pt x="311863" y="33220"/>
                  </a:lnTo>
                  <a:lnTo>
                    <a:pt x="301536" y="26717"/>
                  </a:lnTo>
                  <a:lnTo>
                    <a:pt x="290160" y="20583"/>
                  </a:lnTo>
                  <a:lnTo>
                    <a:pt x="277991" y="14983"/>
                  </a:lnTo>
                  <a:lnTo>
                    <a:pt x="265244" y="10072"/>
                  </a:lnTo>
                  <a:lnTo>
                    <a:pt x="252090" y="6072"/>
                  </a:lnTo>
                  <a:lnTo>
                    <a:pt x="238657" y="3016"/>
                  </a:lnTo>
                  <a:lnTo>
                    <a:pt x="225199" y="947"/>
                  </a:lnTo>
                  <a:lnTo>
                    <a:pt x="212082" y="0"/>
                  </a:lnTo>
                  <a:lnTo>
                    <a:pt x="199476" y="144"/>
                  </a:lnTo>
                  <a:lnTo>
                    <a:pt x="187214" y="1375"/>
                  </a:lnTo>
                  <a:lnTo>
                    <a:pt x="174906" y="3796"/>
                  </a:lnTo>
                  <a:lnTo>
                    <a:pt x="162331" y="7345"/>
                  </a:lnTo>
                  <a:lnTo>
                    <a:pt x="149595" y="11676"/>
                  </a:lnTo>
                  <a:lnTo>
                    <a:pt x="137038" y="16268"/>
                  </a:lnTo>
                  <a:lnTo>
                    <a:pt x="124852" y="20801"/>
                  </a:lnTo>
                  <a:lnTo>
                    <a:pt x="113228" y="25317"/>
                  </a:lnTo>
                  <a:lnTo>
                    <a:pt x="102422" y="30109"/>
                  </a:lnTo>
                  <a:lnTo>
                    <a:pt x="92490" y="35338"/>
                  </a:lnTo>
                  <a:lnTo>
                    <a:pt x="83328" y="41172"/>
                  </a:lnTo>
                  <a:lnTo>
                    <a:pt x="74781" y="47854"/>
                  </a:lnTo>
                  <a:lnTo>
                    <a:pt x="66693" y="55429"/>
                  </a:lnTo>
                  <a:lnTo>
                    <a:pt x="58938" y="63789"/>
                  </a:lnTo>
                  <a:lnTo>
                    <a:pt x="51415" y="72771"/>
                  </a:lnTo>
                  <a:lnTo>
                    <a:pt x="44055" y="82220"/>
                  </a:lnTo>
                  <a:lnTo>
                    <a:pt x="36805" y="92003"/>
                  </a:lnTo>
                  <a:lnTo>
                    <a:pt x="29631" y="102023"/>
                  </a:lnTo>
                  <a:lnTo>
                    <a:pt x="22517" y="112211"/>
                  </a:lnTo>
                  <a:lnTo>
                    <a:pt x="15774" y="122680"/>
                  </a:lnTo>
                  <a:lnTo>
                    <a:pt x="10005" y="133700"/>
                  </a:lnTo>
                  <a:lnTo>
                    <a:pt x="5465" y="145376"/>
                  </a:lnTo>
                  <a:lnTo>
                    <a:pt x="2250" y="157660"/>
                  </a:lnTo>
                  <a:lnTo>
                    <a:pt x="458" y="170438"/>
                  </a:lnTo>
                  <a:lnTo>
                    <a:pt x="0" y="183586"/>
                  </a:lnTo>
                  <a:lnTo>
                    <a:pt x="809" y="196839"/>
                  </a:lnTo>
                  <a:lnTo>
                    <a:pt x="2940" y="209810"/>
                  </a:lnTo>
                  <a:lnTo>
                    <a:pt x="6305" y="222300"/>
                  </a:lnTo>
                  <a:lnTo>
                    <a:pt x="11020" y="233975"/>
                  </a:lnTo>
                  <a:lnTo>
                    <a:pt x="17465" y="244290"/>
                  </a:lnTo>
                  <a:lnTo>
                    <a:pt x="25693" y="253074"/>
                  </a:lnTo>
                  <a:lnTo>
                    <a:pt x="35472" y="260311"/>
                  </a:lnTo>
                  <a:lnTo>
                    <a:pt x="46477" y="265964"/>
                  </a:lnTo>
                  <a:lnTo>
                    <a:pt x="58398" y="270177"/>
                  </a:lnTo>
                  <a:lnTo>
                    <a:pt x="70977" y="273212"/>
                  </a:lnTo>
                  <a:lnTo>
                    <a:pt x="84019" y="275349"/>
                  </a:lnTo>
                  <a:lnTo>
                    <a:pt x="97382" y="276830"/>
                  </a:lnTo>
                  <a:lnTo>
                    <a:pt x="110964" y="277845"/>
                  </a:lnTo>
                  <a:lnTo>
                    <a:pt x="124695" y="278535"/>
                  </a:lnTo>
                  <a:lnTo>
                    <a:pt x="138527" y="279007"/>
                  </a:lnTo>
                  <a:lnTo>
                    <a:pt x="152427" y="279494"/>
                  </a:lnTo>
                  <a:lnTo>
                    <a:pt x="166373" y="280354"/>
                  </a:lnTo>
                  <a:lnTo>
                    <a:pt x="180349" y="281749"/>
                  </a:lnTo>
                  <a:lnTo>
                    <a:pt x="194346" y="283669"/>
                  </a:lnTo>
                  <a:lnTo>
                    <a:pt x="208356" y="286029"/>
                  </a:lnTo>
                  <a:lnTo>
                    <a:pt x="222372" y="288727"/>
                  </a:lnTo>
                  <a:lnTo>
                    <a:pt x="236224" y="291674"/>
                  </a:lnTo>
                  <a:lnTo>
                    <a:pt x="249606" y="294797"/>
                  </a:lnTo>
                  <a:lnTo>
                    <a:pt x="262385" y="298049"/>
                  </a:lnTo>
                  <a:lnTo>
                    <a:pt x="274594" y="301553"/>
                  </a:lnTo>
                  <a:lnTo>
                    <a:pt x="286334" y="305591"/>
                  </a:lnTo>
                  <a:lnTo>
                    <a:pt x="297709" y="310273"/>
                  </a:lnTo>
                  <a:lnTo>
                    <a:pt x="308655" y="315554"/>
                  </a:lnTo>
                  <a:lnTo>
                    <a:pt x="318939" y="321324"/>
                  </a:lnTo>
                  <a:lnTo>
                    <a:pt x="328494" y="327470"/>
                  </a:lnTo>
                  <a:lnTo>
                    <a:pt x="337556" y="334055"/>
                  </a:lnTo>
                  <a:lnTo>
                    <a:pt x="346562" y="341306"/>
                  </a:lnTo>
                  <a:lnTo>
                    <a:pt x="355767" y="349300"/>
                  </a:lnTo>
                  <a:lnTo>
                    <a:pt x="365085" y="358127"/>
                  </a:lnTo>
                  <a:lnTo>
                    <a:pt x="374196" y="367962"/>
                  </a:lnTo>
                  <a:lnTo>
                    <a:pt x="382918" y="378803"/>
                  </a:lnTo>
                  <a:lnTo>
                    <a:pt x="391233" y="390508"/>
                  </a:lnTo>
                  <a:lnTo>
                    <a:pt x="399196" y="402890"/>
                  </a:lnTo>
                  <a:lnTo>
                    <a:pt x="406880" y="415768"/>
                  </a:lnTo>
                  <a:lnTo>
                    <a:pt x="414193" y="428839"/>
                  </a:lnTo>
                  <a:lnTo>
                    <a:pt x="420884" y="441686"/>
                  </a:lnTo>
                  <a:lnTo>
                    <a:pt x="426869" y="454108"/>
                  </a:lnTo>
                  <a:lnTo>
                    <a:pt x="432211" y="466246"/>
                  </a:lnTo>
                  <a:lnTo>
                    <a:pt x="437033" y="478469"/>
                  </a:lnTo>
                  <a:lnTo>
                    <a:pt x="441454" y="490988"/>
                  </a:lnTo>
                  <a:lnTo>
                    <a:pt x="445254" y="503685"/>
                  </a:lnTo>
                  <a:lnTo>
                    <a:pt x="447902" y="516217"/>
                  </a:lnTo>
                  <a:lnTo>
                    <a:pt x="449201" y="528394"/>
                  </a:lnTo>
                  <a:lnTo>
                    <a:pt x="449259" y="540352"/>
                  </a:lnTo>
                  <a:lnTo>
                    <a:pt x="448310" y="552448"/>
                  </a:lnTo>
                  <a:lnTo>
                    <a:pt x="446594" y="564873"/>
                  </a:lnTo>
                  <a:lnTo>
                    <a:pt x="444154" y="577336"/>
                  </a:lnTo>
                  <a:lnTo>
                    <a:pt x="440847" y="589177"/>
                  </a:lnTo>
                  <a:lnTo>
                    <a:pt x="436652" y="600068"/>
                  </a:lnTo>
                  <a:lnTo>
                    <a:pt x="431363" y="610009"/>
                  </a:lnTo>
                  <a:lnTo>
                    <a:pt x="424523" y="619146"/>
                  </a:lnTo>
                  <a:lnTo>
                    <a:pt x="416028" y="627658"/>
                  </a:lnTo>
                  <a:lnTo>
                    <a:pt x="406067" y="635545"/>
                  </a:lnTo>
                  <a:lnTo>
                    <a:pt x="394939" y="642629"/>
                  </a:lnTo>
                  <a:lnTo>
                    <a:pt x="382937" y="648877"/>
                  </a:lnTo>
                  <a:lnTo>
                    <a:pt x="370302" y="654226"/>
                  </a:lnTo>
                  <a:lnTo>
                    <a:pt x="357224" y="658522"/>
                  </a:lnTo>
                  <a:lnTo>
                    <a:pt x="343832" y="661781"/>
                  </a:lnTo>
                  <a:lnTo>
                    <a:pt x="330061" y="664157"/>
                  </a:lnTo>
                  <a:lnTo>
                    <a:pt x="315671" y="665842"/>
                  </a:lnTo>
                  <a:lnTo>
                    <a:pt x="300586" y="667011"/>
                  </a:lnTo>
                  <a:lnTo>
                    <a:pt x="285202" y="667645"/>
                  </a:lnTo>
                  <a:lnTo>
                    <a:pt x="270253" y="667547"/>
                  </a:lnTo>
                  <a:lnTo>
                    <a:pt x="256120" y="666667"/>
                  </a:lnTo>
                  <a:lnTo>
                    <a:pt x="242682" y="665094"/>
                  </a:lnTo>
                  <a:lnTo>
                    <a:pt x="229511" y="662966"/>
                  </a:lnTo>
                  <a:lnTo>
                    <a:pt x="216320" y="660424"/>
                  </a:lnTo>
                  <a:lnTo>
                    <a:pt x="203154" y="657581"/>
                  </a:lnTo>
                  <a:lnTo>
                    <a:pt x="190301" y="654528"/>
                  </a:lnTo>
                  <a:lnTo>
                    <a:pt x="177904" y="651328"/>
                  </a:lnTo>
                  <a:lnTo>
                    <a:pt x="165797" y="648027"/>
                  </a:lnTo>
                  <a:lnTo>
                    <a:pt x="153602" y="644658"/>
                  </a:lnTo>
                  <a:lnTo>
                    <a:pt x="141105" y="641238"/>
                  </a:lnTo>
                  <a:lnTo>
                    <a:pt x="128424" y="637619"/>
                  </a:lnTo>
                  <a:lnTo>
                    <a:pt x="115904" y="633504"/>
                  </a:lnTo>
                  <a:lnTo>
                    <a:pt x="103743" y="628774"/>
                  </a:lnTo>
                  <a:lnTo>
                    <a:pt x="92039" y="623581"/>
                  </a:lnTo>
                  <a:lnTo>
                    <a:pt x="79510" y="617643"/>
                  </a:lnTo>
                  <a:lnTo>
                    <a:pt x="62820" y="609318"/>
                  </a:lnTo>
                  <a:lnTo>
                    <a:pt x="36336" y="5958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087943" y="1383606"/>
              <a:ext cx="220343" cy="262683"/>
            </a:xfrm>
            <a:custGeom>
              <a:avLst/>
              <a:gdLst/>
              <a:ahLst/>
              <a:cxnLst/>
              <a:rect l="0" t="0" r="0" b="0"/>
              <a:pathLst>
                <a:path w="220343" h="262683">
                  <a:moveTo>
                    <a:pt x="23303" y="90054"/>
                  </a:moveTo>
                  <a:lnTo>
                    <a:pt x="32104" y="92988"/>
                  </a:lnTo>
                  <a:lnTo>
                    <a:pt x="40451" y="95770"/>
                  </a:lnTo>
                  <a:lnTo>
                    <a:pt x="49159" y="98665"/>
                  </a:lnTo>
                  <a:lnTo>
                    <a:pt x="58625" y="101533"/>
                  </a:lnTo>
                  <a:lnTo>
                    <a:pt x="69417" y="104049"/>
                  </a:lnTo>
                  <a:lnTo>
                    <a:pt x="81711" y="106060"/>
                  </a:lnTo>
                  <a:lnTo>
                    <a:pt x="95203" y="107573"/>
                  </a:lnTo>
                  <a:lnTo>
                    <a:pt x="109322" y="108668"/>
                  </a:lnTo>
                  <a:lnTo>
                    <a:pt x="123662" y="109431"/>
                  </a:lnTo>
                  <a:lnTo>
                    <a:pt x="137865" y="109622"/>
                  </a:lnTo>
                  <a:lnTo>
                    <a:pt x="151547" y="108693"/>
                  </a:lnTo>
                  <a:lnTo>
                    <a:pt x="164555" y="106437"/>
                  </a:lnTo>
                  <a:lnTo>
                    <a:pt x="176764" y="102956"/>
                  </a:lnTo>
                  <a:lnTo>
                    <a:pt x="187978" y="98477"/>
                  </a:lnTo>
                  <a:lnTo>
                    <a:pt x="198177" y="93233"/>
                  </a:lnTo>
                  <a:lnTo>
                    <a:pt x="207011" y="87102"/>
                  </a:lnTo>
                  <a:lnTo>
                    <a:pt x="213742" y="79631"/>
                  </a:lnTo>
                  <a:lnTo>
                    <a:pt x="218153" y="70688"/>
                  </a:lnTo>
                  <a:lnTo>
                    <a:pt x="220318" y="60752"/>
                  </a:lnTo>
                  <a:lnTo>
                    <a:pt x="220342" y="50698"/>
                  </a:lnTo>
                  <a:lnTo>
                    <a:pt x="218498" y="41053"/>
                  </a:lnTo>
                  <a:lnTo>
                    <a:pt x="214840" y="32139"/>
                  </a:lnTo>
                  <a:lnTo>
                    <a:pt x="209119" y="24231"/>
                  </a:lnTo>
                  <a:lnTo>
                    <a:pt x="201385" y="17366"/>
                  </a:lnTo>
                  <a:lnTo>
                    <a:pt x="191940" y="11571"/>
                  </a:lnTo>
                  <a:lnTo>
                    <a:pt x="181159" y="6961"/>
                  </a:lnTo>
                  <a:lnTo>
                    <a:pt x="169395" y="3489"/>
                  </a:lnTo>
                  <a:lnTo>
                    <a:pt x="157090" y="1138"/>
                  </a:lnTo>
                  <a:lnTo>
                    <a:pt x="144765" y="0"/>
                  </a:lnTo>
                  <a:lnTo>
                    <a:pt x="132706" y="16"/>
                  </a:lnTo>
                  <a:lnTo>
                    <a:pt x="121153" y="1161"/>
                  </a:lnTo>
                  <a:lnTo>
                    <a:pt x="110387" y="3524"/>
                  </a:lnTo>
                  <a:lnTo>
                    <a:pt x="100473" y="7039"/>
                  </a:lnTo>
                  <a:lnTo>
                    <a:pt x="91152" y="11518"/>
                  </a:lnTo>
                  <a:lnTo>
                    <a:pt x="81965" y="16740"/>
                  </a:lnTo>
                  <a:lnTo>
                    <a:pt x="72634" y="22515"/>
                  </a:lnTo>
                  <a:lnTo>
                    <a:pt x="63229" y="28849"/>
                  </a:lnTo>
                  <a:lnTo>
                    <a:pt x="54061" y="35932"/>
                  </a:lnTo>
                  <a:lnTo>
                    <a:pt x="45304" y="43809"/>
                  </a:lnTo>
                  <a:lnTo>
                    <a:pt x="37135" y="52387"/>
                  </a:lnTo>
                  <a:lnTo>
                    <a:pt x="29802" y="61523"/>
                  </a:lnTo>
                  <a:lnTo>
                    <a:pt x="23354" y="71078"/>
                  </a:lnTo>
                  <a:lnTo>
                    <a:pt x="17687" y="80935"/>
                  </a:lnTo>
                  <a:lnTo>
                    <a:pt x="12637" y="91004"/>
                  </a:lnTo>
                  <a:lnTo>
                    <a:pt x="8062" y="101226"/>
                  </a:lnTo>
                  <a:lnTo>
                    <a:pt x="4156" y="111717"/>
                  </a:lnTo>
                  <a:lnTo>
                    <a:pt x="1436" y="122752"/>
                  </a:lnTo>
                  <a:lnTo>
                    <a:pt x="90" y="134435"/>
                  </a:lnTo>
                  <a:lnTo>
                    <a:pt x="0" y="146552"/>
                  </a:lnTo>
                  <a:lnTo>
                    <a:pt x="927" y="158686"/>
                  </a:lnTo>
                  <a:lnTo>
                    <a:pt x="2629" y="170589"/>
                  </a:lnTo>
                  <a:lnTo>
                    <a:pt x="5059" y="182191"/>
                  </a:lnTo>
                  <a:lnTo>
                    <a:pt x="8360" y="193515"/>
                  </a:lnTo>
                  <a:lnTo>
                    <a:pt x="12550" y="204609"/>
                  </a:lnTo>
                  <a:lnTo>
                    <a:pt x="17837" y="215364"/>
                  </a:lnTo>
                  <a:lnTo>
                    <a:pt x="24674" y="225520"/>
                  </a:lnTo>
                  <a:lnTo>
                    <a:pt x="33173" y="234974"/>
                  </a:lnTo>
                  <a:lnTo>
                    <a:pt x="43305" y="243460"/>
                  </a:lnTo>
                  <a:lnTo>
                    <a:pt x="55081" y="250481"/>
                  </a:lnTo>
                  <a:lnTo>
                    <a:pt x="68332" y="255901"/>
                  </a:lnTo>
                  <a:lnTo>
                    <a:pt x="82618" y="259727"/>
                  </a:lnTo>
                  <a:lnTo>
                    <a:pt x="97345" y="261935"/>
                  </a:lnTo>
                  <a:lnTo>
                    <a:pt x="112126" y="262682"/>
                  </a:lnTo>
                  <a:lnTo>
                    <a:pt x="126579" y="262202"/>
                  </a:lnTo>
                  <a:lnTo>
                    <a:pt x="141866" y="260569"/>
                  </a:lnTo>
                  <a:lnTo>
                    <a:pt x="161558" y="256526"/>
                  </a:lnTo>
                  <a:lnTo>
                    <a:pt x="191759" y="2479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290231" y="1430183"/>
              <a:ext cx="333414" cy="590960"/>
            </a:xfrm>
            <a:custGeom>
              <a:avLst/>
              <a:gdLst/>
              <a:ahLst/>
              <a:cxnLst/>
              <a:rect l="0" t="0" r="0" b="0"/>
              <a:pathLst>
                <a:path w="333414" h="590960">
                  <a:moveTo>
                    <a:pt x="252684" y="159291"/>
                  </a:moveTo>
                  <a:lnTo>
                    <a:pt x="258484" y="153356"/>
                  </a:lnTo>
                  <a:lnTo>
                    <a:pt x="263408" y="147151"/>
                  </a:lnTo>
                  <a:lnTo>
                    <a:pt x="267911" y="140056"/>
                  </a:lnTo>
                  <a:lnTo>
                    <a:pt x="272132" y="132115"/>
                  </a:lnTo>
                  <a:lnTo>
                    <a:pt x="276145" y="123469"/>
                  </a:lnTo>
                  <a:lnTo>
                    <a:pt x="279998" y="114275"/>
                  </a:lnTo>
                  <a:lnTo>
                    <a:pt x="283404" y="104675"/>
                  </a:lnTo>
                  <a:lnTo>
                    <a:pt x="285783" y="94785"/>
                  </a:lnTo>
                  <a:lnTo>
                    <a:pt x="286894" y="84697"/>
                  </a:lnTo>
                  <a:lnTo>
                    <a:pt x="286656" y="74636"/>
                  </a:lnTo>
                  <a:lnTo>
                    <a:pt x="284976" y="64955"/>
                  </a:lnTo>
                  <a:lnTo>
                    <a:pt x="281954" y="55814"/>
                  </a:lnTo>
                  <a:lnTo>
                    <a:pt x="277825" y="47201"/>
                  </a:lnTo>
                  <a:lnTo>
                    <a:pt x="272843" y="39029"/>
                  </a:lnTo>
                  <a:lnTo>
                    <a:pt x="267235" y="31201"/>
                  </a:lnTo>
                  <a:lnTo>
                    <a:pt x="261014" y="23791"/>
                  </a:lnTo>
                  <a:lnTo>
                    <a:pt x="254007" y="17033"/>
                  </a:lnTo>
                  <a:lnTo>
                    <a:pt x="246182" y="11013"/>
                  </a:lnTo>
                  <a:lnTo>
                    <a:pt x="237639" y="5987"/>
                  </a:lnTo>
                  <a:lnTo>
                    <a:pt x="228525" y="2441"/>
                  </a:lnTo>
                  <a:lnTo>
                    <a:pt x="218986" y="503"/>
                  </a:lnTo>
                  <a:lnTo>
                    <a:pt x="209140" y="0"/>
                  </a:lnTo>
                  <a:lnTo>
                    <a:pt x="199077" y="642"/>
                  </a:lnTo>
                  <a:lnTo>
                    <a:pt x="188864" y="2149"/>
                  </a:lnTo>
                  <a:lnTo>
                    <a:pt x="178549" y="4447"/>
                  </a:lnTo>
                  <a:lnTo>
                    <a:pt x="168165" y="7658"/>
                  </a:lnTo>
                  <a:lnTo>
                    <a:pt x="157737" y="11784"/>
                  </a:lnTo>
                  <a:lnTo>
                    <a:pt x="147446" y="16858"/>
                  </a:lnTo>
                  <a:lnTo>
                    <a:pt x="137609" y="23020"/>
                  </a:lnTo>
                  <a:lnTo>
                    <a:pt x="128363" y="30243"/>
                  </a:lnTo>
                  <a:lnTo>
                    <a:pt x="119679" y="38365"/>
                  </a:lnTo>
                  <a:lnTo>
                    <a:pt x="111460" y="47187"/>
                  </a:lnTo>
                  <a:lnTo>
                    <a:pt x="103605" y="56533"/>
                  </a:lnTo>
                  <a:lnTo>
                    <a:pt x="96346" y="66417"/>
                  </a:lnTo>
                  <a:lnTo>
                    <a:pt x="90223" y="77038"/>
                  </a:lnTo>
                  <a:lnTo>
                    <a:pt x="85442" y="88438"/>
                  </a:lnTo>
                  <a:lnTo>
                    <a:pt x="82063" y="100364"/>
                  </a:lnTo>
                  <a:lnTo>
                    <a:pt x="80161" y="112370"/>
                  </a:lnTo>
                  <a:lnTo>
                    <a:pt x="79623" y="124186"/>
                  </a:lnTo>
                  <a:lnTo>
                    <a:pt x="80210" y="135731"/>
                  </a:lnTo>
                  <a:lnTo>
                    <a:pt x="81659" y="147016"/>
                  </a:lnTo>
                  <a:lnTo>
                    <a:pt x="83744" y="158084"/>
                  </a:lnTo>
                  <a:lnTo>
                    <a:pt x="86446" y="168821"/>
                  </a:lnTo>
                  <a:lnTo>
                    <a:pt x="89937" y="178966"/>
                  </a:lnTo>
                  <a:lnTo>
                    <a:pt x="94257" y="188422"/>
                  </a:lnTo>
                  <a:lnTo>
                    <a:pt x="99633" y="197248"/>
                  </a:lnTo>
                  <a:lnTo>
                    <a:pt x="106532" y="205563"/>
                  </a:lnTo>
                  <a:lnTo>
                    <a:pt x="115062" y="213477"/>
                  </a:lnTo>
                  <a:lnTo>
                    <a:pt x="124877" y="220607"/>
                  </a:lnTo>
                  <a:lnTo>
                    <a:pt x="135374" y="226111"/>
                  </a:lnTo>
                  <a:lnTo>
                    <a:pt x="146131" y="229658"/>
                  </a:lnTo>
                  <a:lnTo>
                    <a:pt x="156775" y="231225"/>
                  </a:lnTo>
                  <a:lnTo>
                    <a:pt x="166913" y="230840"/>
                  </a:lnTo>
                  <a:lnTo>
                    <a:pt x="176395" y="228726"/>
                  </a:lnTo>
                  <a:lnTo>
                    <a:pt x="185252" y="225224"/>
                  </a:lnTo>
                  <a:lnTo>
                    <a:pt x="193595" y="220674"/>
                  </a:lnTo>
                  <a:lnTo>
                    <a:pt x="201545" y="215361"/>
                  </a:lnTo>
                  <a:lnTo>
                    <a:pt x="209209" y="209510"/>
                  </a:lnTo>
                  <a:lnTo>
                    <a:pt x="216670" y="203284"/>
                  </a:lnTo>
                  <a:lnTo>
                    <a:pt x="223985" y="196797"/>
                  </a:lnTo>
                  <a:lnTo>
                    <a:pt x="231035" y="189966"/>
                  </a:lnTo>
                  <a:lnTo>
                    <a:pt x="237542" y="182541"/>
                  </a:lnTo>
                  <a:lnTo>
                    <a:pt x="243400" y="174432"/>
                  </a:lnTo>
                  <a:lnTo>
                    <a:pt x="248655" y="165696"/>
                  </a:lnTo>
                  <a:lnTo>
                    <a:pt x="253419" y="156453"/>
                  </a:lnTo>
                  <a:lnTo>
                    <a:pt x="257814" y="146831"/>
                  </a:lnTo>
                  <a:lnTo>
                    <a:pt x="262106" y="137099"/>
                  </a:lnTo>
                  <a:lnTo>
                    <a:pt x="266681" y="127646"/>
                  </a:lnTo>
                  <a:lnTo>
                    <a:pt x="271728" y="118717"/>
                  </a:lnTo>
                  <a:lnTo>
                    <a:pt x="277287" y="112311"/>
                  </a:lnTo>
                  <a:lnTo>
                    <a:pt x="282635" y="111217"/>
                  </a:lnTo>
                  <a:lnTo>
                    <a:pt x="286679" y="115097"/>
                  </a:lnTo>
                  <a:lnTo>
                    <a:pt x="289439" y="122528"/>
                  </a:lnTo>
                  <a:lnTo>
                    <a:pt x="291270" y="132294"/>
                  </a:lnTo>
                  <a:lnTo>
                    <a:pt x="292642" y="143729"/>
                  </a:lnTo>
                  <a:lnTo>
                    <a:pt x="294080" y="156604"/>
                  </a:lnTo>
                  <a:lnTo>
                    <a:pt x="295854" y="170707"/>
                  </a:lnTo>
                  <a:lnTo>
                    <a:pt x="298023" y="185788"/>
                  </a:lnTo>
                  <a:lnTo>
                    <a:pt x="300548" y="201606"/>
                  </a:lnTo>
                  <a:lnTo>
                    <a:pt x="303355" y="217962"/>
                  </a:lnTo>
                  <a:lnTo>
                    <a:pt x="306373" y="234865"/>
                  </a:lnTo>
                  <a:lnTo>
                    <a:pt x="309544" y="252505"/>
                  </a:lnTo>
                  <a:lnTo>
                    <a:pt x="312823" y="270917"/>
                  </a:lnTo>
                  <a:lnTo>
                    <a:pt x="316176" y="289518"/>
                  </a:lnTo>
                  <a:lnTo>
                    <a:pt x="319579" y="307247"/>
                  </a:lnTo>
                  <a:lnTo>
                    <a:pt x="323013" y="323587"/>
                  </a:lnTo>
                  <a:lnTo>
                    <a:pt x="326303" y="338845"/>
                  </a:lnTo>
                  <a:lnTo>
                    <a:pt x="329132" y="353853"/>
                  </a:lnTo>
                  <a:lnTo>
                    <a:pt x="331362" y="369139"/>
                  </a:lnTo>
                  <a:lnTo>
                    <a:pt x="332858" y="384884"/>
                  </a:lnTo>
                  <a:lnTo>
                    <a:pt x="333413" y="401080"/>
                  </a:lnTo>
                  <a:lnTo>
                    <a:pt x="333003" y="417647"/>
                  </a:lnTo>
                  <a:lnTo>
                    <a:pt x="331591" y="434335"/>
                  </a:lnTo>
                  <a:lnTo>
                    <a:pt x="329049" y="450758"/>
                  </a:lnTo>
                  <a:lnTo>
                    <a:pt x="325413" y="466717"/>
                  </a:lnTo>
                  <a:lnTo>
                    <a:pt x="320854" y="481871"/>
                  </a:lnTo>
                  <a:lnTo>
                    <a:pt x="315578" y="495676"/>
                  </a:lnTo>
                  <a:lnTo>
                    <a:pt x="309762" y="507959"/>
                  </a:lnTo>
                  <a:lnTo>
                    <a:pt x="303232" y="518870"/>
                  </a:lnTo>
                  <a:lnTo>
                    <a:pt x="295484" y="528674"/>
                  </a:lnTo>
                  <a:lnTo>
                    <a:pt x="286338" y="537641"/>
                  </a:lnTo>
                  <a:lnTo>
                    <a:pt x="275755" y="545835"/>
                  </a:lnTo>
                  <a:lnTo>
                    <a:pt x="263670" y="553128"/>
                  </a:lnTo>
                  <a:lnTo>
                    <a:pt x="250202" y="559514"/>
                  </a:lnTo>
                  <a:lnTo>
                    <a:pt x="235599" y="564958"/>
                  </a:lnTo>
                  <a:lnTo>
                    <a:pt x="220127" y="569317"/>
                  </a:lnTo>
                  <a:lnTo>
                    <a:pt x="204014" y="572618"/>
                  </a:lnTo>
                  <a:lnTo>
                    <a:pt x="187281" y="575021"/>
                  </a:lnTo>
                  <a:lnTo>
                    <a:pt x="169757" y="576725"/>
                  </a:lnTo>
                  <a:lnTo>
                    <a:pt x="151420" y="577911"/>
                  </a:lnTo>
                  <a:lnTo>
                    <a:pt x="132699" y="578727"/>
                  </a:lnTo>
                  <a:lnTo>
                    <a:pt x="114357" y="579283"/>
                  </a:lnTo>
                  <a:lnTo>
                    <a:pt x="96803" y="579664"/>
                  </a:lnTo>
                  <a:lnTo>
                    <a:pt x="80253" y="580091"/>
                  </a:lnTo>
                  <a:lnTo>
                    <a:pt x="64904" y="580910"/>
                  </a:lnTo>
                  <a:lnTo>
                    <a:pt x="50743" y="582274"/>
                  </a:lnTo>
                  <a:lnTo>
                    <a:pt x="38038" y="584012"/>
                  </a:lnTo>
                  <a:lnTo>
                    <a:pt x="26193" y="585898"/>
                  </a:lnTo>
                  <a:lnTo>
                    <a:pt x="14163" y="588101"/>
                  </a:lnTo>
                  <a:lnTo>
                    <a:pt x="0" y="5909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654120" y="1460504"/>
              <a:ext cx="330992" cy="255313"/>
            </a:xfrm>
            <a:custGeom>
              <a:avLst/>
              <a:gdLst/>
              <a:ahLst/>
              <a:cxnLst/>
              <a:rect l="0" t="0" r="0" b="0"/>
              <a:pathLst>
                <a:path w="330992" h="255313">
                  <a:moveTo>
                    <a:pt x="4608" y="86856"/>
                  </a:moveTo>
                  <a:lnTo>
                    <a:pt x="1809" y="98591"/>
                  </a:lnTo>
                  <a:lnTo>
                    <a:pt x="307" y="109720"/>
                  </a:lnTo>
                  <a:lnTo>
                    <a:pt x="0" y="121313"/>
                  </a:lnTo>
                  <a:lnTo>
                    <a:pt x="680" y="133302"/>
                  </a:lnTo>
                  <a:lnTo>
                    <a:pt x="2148" y="145313"/>
                  </a:lnTo>
                  <a:lnTo>
                    <a:pt x="4216" y="157121"/>
                  </a:lnTo>
                  <a:lnTo>
                    <a:pt x="6726" y="168820"/>
                  </a:lnTo>
                  <a:lnTo>
                    <a:pt x="9549" y="180737"/>
                  </a:lnTo>
                  <a:lnTo>
                    <a:pt x="12570" y="192944"/>
                  </a:lnTo>
                  <a:lnTo>
                    <a:pt x="15005" y="201743"/>
                  </a:lnTo>
                  <a:lnTo>
                    <a:pt x="16074" y="202622"/>
                  </a:lnTo>
                  <a:lnTo>
                    <a:pt x="16303" y="197165"/>
                  </a:lnTo>
                  <a:lnTo>
                    <a:pt x="16018" y="187505"/>
                  </a:lnTo>
                  <a:lnTo>
                    <a:pt x="15155" y="175116"/>
                  </a:lnTo>
                  <a:lnTo>
                    <a:pt x="13698" y="160960"/>
                  </a:lnTo>
                  <a:lnTo>
                    <a:pt x="12041" y="145818"/>
                  </a:lnTo>
                  <a:lnTo>
                    <a:pt x="10906" y="130393"/>
                  </a:lnTo>
                  <a:lnTo>
                    <a:pt x="10659" y="115080"/>
                  </a:lnTo>
                  <a:lnTo>
                    <a:pt x="11322" y="100179"/>
                  </a:lnTo>
                  <a:lnTo>
                    <a:pt x="12762" y="86007"/>
                  </a:lnTo>
                  <a:lnTo>
                    <a:pt x="14811" y="72655"/>
                  </a:lnTo>
                  <a:lnTo>
                    <a:pt x="17475" y="60042"/>
                  </a:lnTo>
                  <a:lnTo>
                    <a:pt x="20932" y="48022"/>
                  </a:lnTo>
                  <a:lnTo>
                    <a:pt x="25227" y="36463"/>
                  </a:lnTo>
                  <a:lnTo>
                    <a:pt x="30585" y="25732"/>
                  </a:lnTo>
                  <a:lnTo>
                    <a:pt x="37469" y="16655"/>
                  </a:lnTo>
                  <a:lnTo>
                    <a:pt x="45986" y="9565"/>
                  </a:lnTo>
                  <a:lnTo>
                    <a:pt x="55621" y="4806"/>
                  </a:lnTo>
                  <a:lnTo>
                    <a:pt x="65465" y="2959"/>
                  </a:lnTo>
                  <a:lnTo>
                    <a:pt x="74966" y="4057"/>
                  </a:lnTo>
                  <a:lnTo>
                    <a:pt x="83783" y="7691"/>
                  </a:lnTo>
                  <a:lnTo>
                    <a:pt x="91624" y="13320"/>
                  </a:lnTo>
                  <a:lnTo>
                    <a:pt x="98449" y="20431"/>
                  </a:lnTo>
                  <a:lnTo>
                    <a:pt x="104386" y="28607"/>
                  </a:lnTo>
                  <a:lnTo>
                    <a:pt x="109624" y="37530"/>
                  </a:lnTo>
                  <a:lnTo>
                    <a:pt x="114341" y="46971"/>
                  </a:lnTo>
                  <a:lnTo>
                    <a:pt x="118682" y="56765"/>
                  </a:lnTo>
                  <a:lnTo>
                    <a:pt x="122758" y="66799"/>
                  </a:lnTo>
                  <a:lnTo>
                    <a:pt x="126648" y="77001"/>
                  </a:lnTo>
                  <a:lnTo>
                    <a:pt x="130244" y="87480"/>
                  </a:lnTo>
                  <a:lnTo>
                    <a:pt x="133280" y="98508"/>
                  </a:lnTo>
                  <a:lnTo>
                    <a:pt x="135658" y="110089"/>
                  </a:lnTo>
                  <a:lnTo>
                    <a:pt x="137562" y="118592"/>
                  </a:lnTo>
                  <a:lnTo>
                    <a:pt x="139093" y="119761"/>
                  </a:lnTo>
                  <a:lnTo>
                    <a:pt x="140102" y="115333"/>
                  </a:lnTo>
                  <a:lnTo>
                    <a:pt x="141034" y="107537"/>
                  </a:lnTo>
                  <a:lnTo>
                    <a:pt x="142664" y="98018"/>
                  </a:lnTo>
                  <a:lnTo>
                    <a:pt x="145356" y="87725"/>
                  </a:lnTo>
                  <a:lnTo>
                    <a:pt x="148943" y="77129"/>
                  </a:lnTo>
                  <a:lnTo>
                    <a:pt x="152951" y="66443"/>
                  </a:lnTo>
                  <a:lnTo>
                    <a:pt x="157054" y="55758"/>
                  </a:lnTo>
                  <a:lnTo>
                    <a:pt x="161262" y="45268"/>
                  </a:lnTo>
                  <a:lnTo>
                    <a:pt x="165836" y="35285"/>
                  </a:lnTo>
                  <a:lnTo>
                    <a:pt x="170920" y="25943"/>
                  </a:lnTo>
                  <a:lnTo>
                    <a:pt x="176825" y="17532"/>
                  </a:lnTo>
                  <a:lnTo>
                    <a:pt x="184086" y="10560"/>
                  </a:lnTo>
                  <a:lnTo>
                    <a:pt x="192858" y="5177"/>
                  </a:lnTo>
                  <a:lnTo>
                    <a:pt x="202667" y="1546"/>
                  </a:lnTo>
                  <a:lnTo>
                    <a:pt x="212628" y="0"/>
                  </a:lnTo>
                  <a:lnTo>
                    <a:pt x="222212" y="521"/>
                  </a:lnTo>
                  <a:lnTo>
                    <a:pt x="231253" y="2971"/>
                  </a:lnTo>
                  <a:lnTo>
                    <a:pt x="239778" y="7273"/>
                  </a:lnTo>
                  <a:lnTo>
                    <a:pt x="247879" y="13200"/>
                  </a:lnTo>
                  <a:lnTo>
                    <a:pt x="255658" y="20432"/>
                  </a:lnTo>
                  <a:lnTo>
                    <a:pt x="263203" y="28648"/>
                  </a:lnTo>
                  <a:lnTo>
                    <a:pt x="270582" y="37582"/>
                  </a:lnTo>
                  <a:lnTo>
                    <a:pt x="277846" y="47189"/>
                  </a:lnTo>
                  <a:lnTo>
                    <a:pt x="285031" y="57623"/>
                  </a:lnTo>
                  <a:lnTo>
                    <a:pt x="292157" y="68902"/>
                  </a:lnTo>
                  <a:lnTo>
                    <a:pt x="299078" y="80918"/>
                  </a:lnTo>
                  <a:lnTo>
                    <a:pt x="305498" y="93516"/>
                  </a:lnTo>
                  <a:lnTo>
                    <a:pt x="311293" y="106548"/>
                  </a:lnTo>
                  <a:lnTo>
                    <a:pt x="316336" y="119893"/>
                  </a:lnTo>
                  <a:lnTo>
                    <a:pt x="320425" y="133458"/>
                  </a:lnTo>
                  <a:lnTo>
                    <a:pt x="323545" y="147175"/>
                  </a:lnTo>
                  <a:lnTo>
                    <a:pt x="325827" y="160996"/>
                  </a:lnTo>
                  <a:lnTo>
                    <a:pt x="327450" y="174889"/>
                  </a:lnTo>
                  <a:lnTo>
                    <a:pt x="328581" y="188815"/>
                  </a:lnTo>
                  <a:lnTo>
                    <a:pt x="329362" y="202347"/>
                  </a:lnTo>
                  <a:lnTo>
                    <a:pt x="329980" y="216096"/>
                  </a:lnTo>
                  <a:lnTo>
                    <a:pt x="330492" y="232391"/>
                  </a:lnTo>
                  <a:lnTo>
                    <a:pt x="330991" y="2553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006169" y="1463200"/>
              <a:ext cx="200042" cy="218265"/>
            </a:xfrm>
            <a:custGeom>
              <a:avLst/>
              <a:gdLst/>
              <a:ahLst/>
              <a:cxnLst/>
              <a:rect l="0" t="0" r="0" b="0"/>
              <a:pathLst>
                <a:path w="200042" h="218265">
                  <a:moveTo>
                    <a:pt x="0" y="168388"/>
                  </a:moveTo>
                  <a:lnTo>
                    <a:pt x="5935" y="162587"/>
                  </a:lnTo>
                  <a:lnTo>
                    <a:pt x="12139" y="157663"/>
                  </a:lnTo>
                  <a:lnTo>
                    <a:pt x="19235" y="153160"/>
                  </a:lnTo>
                  <a:lnTo>
                    <a:pt x="27175" y="148940"/>
                  </a:lnTo>
                  <a:lnTo>
                    <a:pt x="35821" y="144926"/>
                  </a:lnTo>
                  <a:lnTo>
                    <a:pt x="45016" y="141060"/>
                  </a:lnTo>
                  <a:lnTo>
                    <a:pt x="54615" y="137134"/>
                  </a:lnTo>
                  <a:lnTo>
                    <a:pt x="64505" y="132811"/>
                  </a:lnTo>
                  <a:lnTo>
                    <a:pt x="74599" y="127940"/>
                  </a:lnTo>
                  <a:lnTo>
                    <a:pt x="84832" y="122702"/>
                  </a:lnTo>
                  <a:lnTo>
                    <a:pt x="95161" y="117493"/>
                  </a:lnTo>
                  <a:lnTo>
                    <a:pt x="105551" y="112537"/>
                  </a:lnTo>
                  <a:lnTo>
                    <a:pt x="115817" y="107566"/>
                  </a:lnTo>
                  <a:lnTo>
                    <a:pt x="125637" y="101937"/>
                  </a:lnTo>
                  <a:lnTo>
                    <a:pt x="134868" y="95332"/>
                  </a:lnTo>
                  <a:lnTo>
                    <a:pt x="143371" y="87760"/>
                  </a:lnTo>
                  <a:lnTo>
                    <a:pt x="150937" y="79373"/>
                  </a:lnTo>
                  <a:lnTo>
                    <a:pt x="157535" y="70357"/>
                  </a:lnTo>
                  <a:lnTo>
                    <a:pt x="162966" y="60880"/>
                  </a:lnTo>
                  <a:lnTo>
                    <a:pt x="166791" y="51072"/>
                  </a:lnTo>
                  <a:lnTo>
                    <a:pt x="168910" y="41044"/>
                  </a:lnTo>
                  <a:lnTo>
                    <a:pt x="169198" y="31193"/>
                  </a:lnTo>
                  <a:lnTo>
                    <a:pt x="167347" y="22185"/>
                  </a:lnTo>
                  <a:lnTo>
                    <a:pt x="163392" y="14323"/>
                  </a:lnTo>
                  <a:lnTo>
                    <a:pt x="157483" y="7892"/>
                  </a:lnTo>
                  <a:lnTo>
                    <a:pt x="149705" y="3321"/>
                  </a:lnTo>
                  <a:lnTo>
                    <a:pt x="140295" y="665"/>
                  </a:lnTo>
                  <a:lnTo>
                    <a:pt x="129742" y="0"/>
                  </a:lnTo>
                  <a:lnTo>
                    <a:pt x="118675" y="1591"/>
                  </a:lnTo>
                  <a:lnTo>
                    <a:pt x="107505" y="5362"/>
                  </a:lnTo>
                  <a:lnTo>
                    <a:pt x="96737" y="10977"/>
                  </a:lnTo>
                  <a:lnTo>
                    <a:pt x="87038" y="18024"/>
                  </a:lnTo>
                  <a:lnTo>
                    <a:pt x="78663" y="26130"/>
                  </a:lnTo>
                  <a:lnTo>
                    <a:pt x="71361" y="34994"/>
                  </a:lnTo>
                  <a:lnTo>
                    <a:pt x="64600" y="44387"/>
                  </a:lnTo>
                  <a:lnTo>
                    <a:pt x="58021" y="54156"/>
                  </a:lnTo>
                  <a:lnTo>
                    <a:pt x="51938" y="64512"/>
                  </a:lnTo>
                  <a:lnTo>
                    <a:pt x="47210" y="75988"/>
                  </a:lnTo>
                  <a:lnTo>
                    <a:pt x="44214" y="88780"/>
                  </a:lnTo>
                  <a:lnTo>
                    <a:pt x="42865" y="102458"/>
                  </a:lnTo>
                  <a:lnTo>
                    <a:pt x="42872" y="116178"/>
                  </a:lnTo>
                  <a:lnTo>
                    <a:pt x="43921" y="129442"/>
                  </a:lnTo>
                  <a:lnTo>
                    <a:pt x="45895" y="142109"/>
                  </a:lnTo>
                  <a:lnTo>
                    <a:pt x="48882" y="154222"/>
                  </a:lnTo>
                  <a:lnTo>
                    <a:pt x="52854" y="165881"/>
                  </a:lnTo>
                  <a:lnTo>
                    <a:pt x="57824" y="177033"/>
                  </a:lnTo>
                  <a:lnTo>
                    <a:pt x="63916" y="187463"/>
                  </a:lnTo>
                  <a:lnTo>
                    <a:pt x="71090" y="197101"/>
                  </a:lnTo>
                  <a:lnTo>
                    <a:pt x="79181" y="205541"/>
                  </a:lnTo>
                  <a:lnTo>
                    <a:pt x="87982" y="212000"/>
                  </a:lnTo>
                  <a:lnTo>
                    <a:pt x="97313" y="216225"/>
                  </a:lnTo>
                  <a:lnTo>
                    <a:pt x="107188" y="218264"/>
                  </a:lnTo>
                  <a:lnTo>
                    <a:pt x="117801" y="218202"/>
                  </a:lnTo>
                  <a:lnTo>
                    <a:pt x="129191" y="216310"/>
                  </a:lnTo>
                  <a:lnTo>
                    <a:pt x="140943" y="212958"/>
                  </a:lnTo>
                  <a:lnTo>
                    <a:pt x="152299" y="208508"/>
                  </a:lnTo>
                  <a:lnTo>
                    <a:pt x="162851" y="203273"/>
                  </a:lnTo>
                  <a:lnTo>
                    <a:pt x="172255" y="197791"/>
                  </a:lnTo>
                  <a:lnTo>
                    <a:pt x="180970" y="192298"/>
                  </a:lnTo>
                  <a:lnTo>
                    <a:pt x="189758" y="186319"/>
                  </a:lnTo>
                  <a:lnTo>
                    <a:pt x="200041" y="1789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227267" y="1497689"/>
              <a:ext cx="178986" cy="228656"/>
            </a:xfrm>
            <a:custGeom>
              <a:avLst/>
              <a:gdLst/>
              <a:ahLst/>
              <a:cxnLst/>
              <a:rect l="0" t="0" r="0" b="0"/>
              <a:pathLst>
                <a:path w="178986" h="228656">
                  <a:moveTo>
                    <a:pt x="0" y="18085"/>
                  </a:moveTo>
                  <a:lnTo>
                    <a:pt x="0" y="29820"/>
                  </a:lnTo>
                  <a:lnTo>
                    <a:pt x="0" y="40949"/>
                  </a:lnTo>
                  <a:lnTo>
                    <a:pt x="5" y="52543"/>
                  </a:lnTo>
                  <a:lnTo>
                    <a:pt x="178" y="64531"/>
                  </a:lnTo>
                  <a:lnTo>
                    <a:pt x="827" y="76543"/>
                  </a:lnTo>
                  <a:lnTo>
                    <a:pt x="2080" y="88351"/>
                  </a:lnTo>
                  <a:lnTo>
                    <a:pt x="3905" y="100050"/>
                  </a:lnTo>
                  <a:lnTo>
                    <a:pt x="6202" y="111967"/>
                  </a:lnTo>
                  <a:lnTo>
                    <a:pt x="8858" y="124275"/>
                  </a:lnTo>
                  <a:lnTo>
                    <a:pt x="11776" y="136828"/>
                  </a:lnTo>
                  <a:lnTo>
                    <a:pt x="14880" y="149262"/>
                  </a:lnTo>
                  <a:lnTo>
                    <a:pt x="18114" y="161369"/>
                  </a:lnTo>
                  <a:lnTo>
                    <a:pt x="21438" y="173110"/>
                  </a:lnTo>
                  <a:lnTo>
                    <a:pt x="24822" y="184527"/>
                  </a:lnTo>
                  <a:lnTo>
                    <a:pt x="28226" y="195611"/>
                  </a:lnTo>
                  <a:lnTo>
                    <a:pt x="30938" y="203705"/>
                  </a:lnTo>
                  <a:lnTo>
                    <a:pt x="32214" y="205436"/>
                  </a:lnTo>
                  <a:lnTo>
                    <a:pt x="32575" y="201836"/>
                  </a:lnTo>
                  <a:lnTo>
                    <a:pt x="32366" y="194606"/>
                  </a:lnTo>
                  <a:lnTo>
                    <a:pt x="31546" y="185009"/>
                  </a:lnTo>
                  <a:lnTo>
                    <a:pt x="30108" y="173877"/>
                  </a:lnTo>
                  <a:lnTo>
                    <a:pt x="28293" y="161748"/>
                  </a:lnTo>
                  <a:lnTo>
                    <a:pt x="26518" y="148969"/>
                  </a:lnTo>
                  <a:lnTo>
                    <a:pt x="25022" y="135764"/>
                  </a:lnTo>
                  <a:lnTo>
                    <a:pt x="23862" y="122277"/>
                  </a:lnTo>
                  <a:lnTo>
                    <a:pt x="23007" y="108605"/>
                  </a:lnTo>
                  <a:lnTo>
                    <a:pt x="22405" y="94815"/>
                  </a:lnTo>
                  <a:lnTo>
                    <a:pt x="22324" y="81111"/>
                  </a:lnTo>
                  <a:lnTo>
                    <a:pt x="23327" y="67829"/>
                  </a:lnTo>
                  <a:lnTo>
                    <a:pt x="25632" y="55121"/>
                  </a:lnTo>
                  <a:lnTo>
                    <a:pt x="29146" y="43129"/>
                  </a:lnTo>
                  <a:lnTo>
                    <a:pt x="33647" y="32068"/>
                  </a:lnTo>
                  <a:lnTo>
                    <a:pt x="38906" y="21974"/>
                  </a:lnTo>
                  <a:lnTo>
                    <a:pt x="45047" y="13212"/>
                  </a:lnTo>
                  <a:lnTo>
                    <a:pt x="52525" y="6530"/>
                  </a:lnTo>
                  <a:lnTo>
                    <a:pt x="61472" y="2152"/>
                  </a:lnTo>
                  <a:lnTo>
                    <a:pt x="71411" y="9"/>
                  </a:lnTo>
                  <a:lnTo>
                    <a:pt x="81467" y="0"/>
                  </a:lnTo>
                  <a:lnTo>
                    <a:pt x="91118" y="1854"/>
                  </a:lnTo>
                  <a:lnTo>
                    <a:pt x="100205" y="5520"/>
                  </a:lnTo>
                  <a:lnTo>
                    <a:pt x="108762" y="11245"/>
                  </a:lnTo>
                  <a:lnTo>
                    <a:pt x="116881" y="18981"/>
                  </a:lnTo>
                  <a:lnTo>
                    <a:pt x="124502" y="28429"/>
                  </a:lnTo>
                  <a:lnTo>
                    <a:pt x="131409" y="39211"/>
                  </a:lnTo>
                  <a:lnTo>
                    <a:pt x="137541" y="50981"/>
                  </a:lnTo>
                  <a:lnTo>
                    <a:pt x="142984" y="63459"/>
                  </a:lnTo>
                  <a:lnTo>
                    <a:pt x="147874" y="76433"/>
                  </a:lnTo>
                  <a:lnTo>
                    <a:pt x="152350" y="89751"/>
                  </a:lnTo>
                  <a:lnTo>
                    <a:pt x="156527" y="103302"/>
                  </a:lnTo>
                  <a:lnTo>
                    <a:pt x="160492" y="117014"/>
                  </a:lnTo>
                  <a:lnTo>
                    <a:pt x="164307" y="130832"/>
                  </a:lnTo>
                  <a:lnTo>
                    <a:pt x="167853" y="144723"/>
                  </a:lnTo>
                  <a:lnTo>
                    <a:pt x="170855" y="158663"/>
                  </a:lnTo>
                  <a:lnTo>
                    <a:pt x="173206" y="172617"/>
                  </a:lnTo>
                  <a:lnTo>
                    <a:pt x="174957" y="185968"/>
                  </a:lnTo>
                  <a:lnTo>
                    <a:pt x="176404" y="198834"/>
                  </a:lnTo>
                  <a:lnTo>
                    <a:pt x="177674" y="212343"/>
                  </a:lnTo>
                  <a:lnTo>
                    <a:pt x="178985" y="2286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448365" y="1168334"/>
              <a:ext cx="84230" cy="558011"/>
            </a:xfrm>
            <a:custGeom>
              <a:avLst/>
              <a:gdLst/>
              <a:ahLst/>
              <a:cxnLst/>
              <a:rect l="0" t="0" r="0" b="0"/>
              <a:pathLst>
                <a:path w="84230" h="558011">
                  <a:moveTo>
                    <a:pt x="0" y="0"/>
                  </a:moveTo>
                  <a:lnTo>
                    <a:pt x="1447" y="8678"/>
                  </a:lnTo>
                  <a:lnTo>
                    <a:pt x="3534" y="21199"/>
                  </a:lnTo>
                  <a:lnTo>
                    <a:pt x="6004" y="36025"/>
                  </a:lnTo>
                  <a:lnTo>
                    <a:pt x="8753" y="52533"/>
                  </a:lnTo>
                  <a:lnTo>
                    <a:pt x="11548" y="69997"/>
                  </a:lnTo>
                  <a:lnTo>
                    <a:pt x="14030" y="87479"/>
                  </a:lnTo>
                  <a:lnTo>
                    <a:pt x="16028" y="104452"/>
                  </a:lnTo>
                  <a:lnTo>
                    <a:pt x="17705" y="120778"/>
                  </a:lnTo>
                  <a:lnTo>
                    <a:pt x="19444" y="136507"/>
                  </a:lnTo>
                  <a:lnTo>
                    <a:pt x="21463" y="151756"/>
                  </a:lnTo>
                  <a:lnTo>
                    <a:pt x="23651" y="166641"/>
                  </a:lnTo>
                  <a:lnTo>
                    <a:pt x="25667" y="181265"/>
                  </a:lnTo>
                  <a:lnTo>
                    <a:pt x="27324" y="195707"/>
                  </a:lnTo>
                  <a:lnTo>
                    <a:pt x="28759" y="210190"/>
                  </a:lnTo>
                  <a:lnTo>
                    <a:pt x="30330" y="225060"/>
                  </a:lnTo>
                  <a:lnTo>
                    <a:pt x="32233" y="240470"/>
                  </a:lnTo>
                  <a:lnTo>
                    <a:pt x="34342" y="256243"/>
                  </a:lnTo>
                  <a:lnTo>
                    <a:pt x="36305" y="271985"/>
                  </a:lnTo>
                  <a:lnTo>
                    <a:pt x="37926" y="287463"/>
                  </a:lnTo>
                  <a:lnTo>
                    <a:pt x="39337" y="302619"/>
                  </a:lnTo>
                  <a:lnTo>
                    <a:pt x="40891" y="317481"/>
                  </a:lnTo>
                  <a:lnTo>
                    <a:pt x="42788" y="332104"/>
                  </a:lnTo>
                  <a:lnTo>
                    <a:pt x="45063" y="346381"/>
                  </a:lnTo>
                  <a:lnTo>
                    <a:pt x="47669" y="360056"/>
                  </a:lnTo>
                  <a:lnTo>
                    <a:pt x="50531" y="373039"/>
                  </a:lnTo>
                  <a:lnTo>
                    <a:pt x="53420" y="385557"/>
                  </a:lnTo>
                  <a:lnTo>
                    <a:pt x="55973" y="398035"/>
                  </a:lnTo>
                  <a:lnTo>
                    <a:pt x="58023" y="410726"/>
                  </a:lnTo>
                  <a:lnTo>
                    <a:pt x="59736" y="423539"/>
                  </a:lnTo>
                  <a:lnTo>
                    <a:pt x="61501" y="436148"/>
                  </a:lnTo>
                  <a:lnTo>
                    <a:pt x="63539" y="448377"/>
                  </a:lnTo>
                  <a:lnTo>
                    <a:pt x="65739" y="460369"/>
                  </a:lnTo>
                  <a:lnTo>
                    <a:pt x="67764" y="472487"/>
                  </a:lnTo>
                  <a:lnTo>
                    <a:pt x="69427" y="484928"/>
                  </a:lnTo>
                  <a:lnTo>
                    <a:pt x="70898" y="497505"/>
                  </a:lnTo>
                  <a:lnTo>
                    <a:pt x="72863" y="511180"/>
                  </a:lnTo>
                  <a:lnTo>
                    <a:pt x="76611" y="529395"/>
                  </a:lnTo>
                  <a:lnTo>
                    <a:pt x="84229" y="558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279910" y="1326261"/>
              <a:ext cx="368498" cy="21058"/>
            </a:xfrm>
            <a:custGeom>
              <a:avLst/>
              <a:gdLst/>
              <a:ahLst/>
              <a:cxnLst/>
              <a:rect l="0" t="0" r="0" b="0"/>
              <a:pathLst>
                <a:path w="368498" h="21058">
                  <a:moveTo>
                    <a:pt x="368497" y="0"/>
                  </a:moveTo>
                  <a:lnTo>
                    <a:pt x="356762" y="0"/>
                  </a:lnTo>
                  <a:lnTo>
                    <a:pt x="345633" y="0"/>
                  </a:lnTo>
                  <a:lnTo>
                    <a:pt x="334035" y="5"/>
                  </a:lnTo>
                  <a:lnTo>
                    <a:pt x="321874" y="178"/>
                  </a:lnTo>
                  <a:lnTo>
                    <a:pt x="309214" y="826"/>
                  </a:lnTo>
                  <a:lnTo>
                    <a:pt x="296148" y="2075"/>
                  </a:lnTo>
                  <a:lnTo>
                    <a:pt x="282451" y="3727"/>
                  </a:lnTo>
                  <a:lnTo>
                    <a:pt x="267589" y="5376"/>
                  </a:lnTo>
                  <a:lnTo>
                    <a:pt x="251382" y="6783"/>
                  </a:lnTo>
                  <a:lnTo>
                    <a:pt x="234430" y="8049"/>
                  </a:lnTo>
                  <a:lnTo>
                    <a:pt x="217892" y="9505"/>
                  </a:lnTo>
                  <a:lnTo>
                    <a:pt x="202387" y="11332"/>
                  </a:lnTo>
                  <a:lnTo>
                    <a:pt x="187537" y="13389"/>
                  </a:lnTo>
                  <a:lnTo>
                    <a:pt x="172280" y="15317"/>
                  </a:lnTo>
                  <a:lnTo>
                    <a:pt x="156016" y="16911"/>
                  </a:lnTo>
                  <a:lnTo>
                    <a:pt x="138803" y="18133"/>
                  </a:lnTo>
                  <a:lnTo>
                    <a:pt x="121083" y="19029"/>
                  </a:lnTo>
                  <a:lnTo>
                    <a:pt x="103200" y="19666"/>
                  </a:lnTo>
                  <a:lnTo>
                    <a:pt x="85498" y="20112"/>
                  </a:lnTo>
                  <a:lnTo>
                    <a:pt x="66336" y="20467"/>
                  </a:lnTo>
                  <a:lnTo>
                    <a:pt x="40682" y="2076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615810" y="1398768"/>
              <a:ext cx="255496" cy="305835"/>
            </a:xfrm>
            <a:custGeom>
              <a:avLst/>
              <a:gdLst/>
              <a:ahLst/>
              <a:cxnLst/>
              <a:rect l="0" t="0" r="0" b="0"/>
              <a:pathLst>
                <a:path w="255496" h="305835">
                  <a:moveTo>
                    <a:pt x="158939" y="11721"/>
                  </a:moveTo>
                  <a:lnTo>
                    <a:pt x="153004" y="6055"/>
                  </a:lnTo>
                  <a:lnTo>
                    <a:pt x="146800" y="2411"/>
                  </a:lnTo>
                  <a:lnTo>
                    <a:pt x="139704" y="501"/>
                  </a:lnTo>
                  <a:lnTo>
                    <a:pt x="131764" y="0"/>
                  </a:lnTo>
                  <a:lnTo>
                    <a:pt x="123117" y="619"/>
                  </a:lnTo>
                  <a:lnTo>
                    <a:pt x="113923" y="2095"/>
                  </a:lnTo>
                  <a:lnTo>
                    <a:pt x="104323" y="4363"/>
                  </a:lnTo>
                  <a:lnTo>
                    <a:pt x="94433" y="7550"/>
                  </a:lnTo>
                  <a:lnTo>
                    <a:pt x="84340" y="11652"/>
                  </a:lnTo>
                  <a:lnTo>
                    <a:pt x="74107" y="16540"/>
                  </a:lnTo>
                  <a:lnTo>
                    <a:pt x="63778" y="22045"/>
                  </a:lnTo>
                  <a:lnTo>
                    <a:pt x="53388" y="28017"/>
                  </a:lnTo>
                  <a:lnTo>
                    <a:pt x="43122" y="34654"/>
                  </a:lnTo>
                  <a:lnTo>
                    <a:pt x="33302" y="42474"/>
                  </a:lnTo>
                  <a:lnTo>
                    <a:pt x="24075" y="51663"/>
                  </a:lnTo>
                  <a:lnTo>
                    <a:pt x="15745" y="62106"/>
                  </a:lnTo>
                  <a:lnTo>
                    <a:pt x="8828" y="73565"/>
                  </a:lnTo>
                  <a:lnTo>
                    <a:pt x="3492" y="85776"/>
                  </a:lnTo>
                  <a:lnTo>
                    <a:pt x="233" y="97871"/>
                  </a:lnTo>
                  <a:lnTo>
                    <a:pt x="0" y="108460"/>
                  </a:lnTo>
                  <a:lnTo>
                    <a:pt x="3035" y="116899"/>
                  </a:lnTo>
                  <a:lnTo>
                    <a:pt x="8970" y="123069"/>
                  </a:lnTo>
                  <a:lnTo>
                    <a:pt x="17222" y="127008"/>
                  </a:lnTo>
                  <a:lnTo>
                    <a:pt x="27212" y="128996"/>
                  </a:lnTo>
                  <a:lnTo>
                    <a:pt x="38457" y="129589"/>
                  </a:lnTo>
                  <a:lnTo>
                    <a:pt x="50586" y="129481"/>
                  </a:lnTo>
                  <a:lnTo>
                    <a:pt x="63325" y="129131"/>
                  </a:lnTo>
                  <a:lnTo>
                    <a:pt x="76315" y="128921"/>
                  </a:lnTo>
                  <a:lnTo>
                    <a:pt x="89116" y="129239"/>
                  </a:lnTo>
                  <a:lnTo>
                    <a:pt x="101510" y="130231"/>
                  </a:lnTo>
                  <a:lnTo>
                    <a:pt x="113631" y="131694"/>
                  </a:lnTo>
                  <a:lnTo>
                    <a:pt x="125844" y="133207"/>
                  </a:lnTo>
                  <a:lnTo>
                    <a:pt x="138352" y="134524"/>
                  </a:lnTo>
                  <a:lnTo>
                    <a:pt x="150872" y="135897"/>
                  </a:lnTo>
                  <a:lnTo>
                    <a:pt x="162753" y="137957"/>
                  </a:lnTo>
                  <a:lnTo>
                    <a:pt x="173675" y="141007"/>
                  </a:lnTo>
                  <a:lnTo>
                    <a:pt x="183807" y="144870"/>
                  </a:lnTo>
                  <a:lnTo>
                    <a:pt x="193605" y="149080"/>
                  </a:lnTo>
                  <a:lnTo>
                    <a:pt x="203373" y="153330"/>
                  </a:lnTo>
                  <a:lnTo>
                    <a:pt x="212918" y="157810"/>
                  </a:lnTo>
                  <a:lnTo>
                    <a:pt x="221654" y="163103"/>
                  </a:lnTo>
                  <a:lnTo>
                    <a:pt x="229311" y="169478"/>
                  </a:lnTo>
                  <a:lnTo>
                    <a:pt x="235928" y="176895"/>
                  </a:lnTo>
                  <a:lnTo>
                    <a:pt x="241682" y="185177"/>
                  </a:lnTo>
                  <a:lnTo>
                    <a:pt x="246764" y="194122"/>
                  </a:lnTo>
                  <a:lnTo>
                    <a:pt x="251024" y="203553"/>
                  </a:lnTo>
                  <a:lnTo>
                    <a:pt x="253989" y="213329"/>
                  </a:lnTo>
                  <a:lnTo>
                    <a:pt x="255495" y="223336"/>
                  </a:lnTo>
                  <a:lnTo>
                    <a:pt x="255353" y="233173"/>
                  </a:lnTo>
                  <a:lnTo>
                    <a:pt x="253206" y="242171"/>
                  </a:lnTo>
                  <a:lnTo>
                    <a:pt x="249054" y="250041"/>
                  </a:lnTo>
                  <a:lnTo>
                    <a:pt x="243181" y="256986"/>
                  </a:lnTo>
                  <a:lnTo>
                    <a:pt x="235958" y="263499"/>
                  </a:lnTo>
                  <a:lnTo>
                    <a:pt x="227735" y="269917"/>
                  </a:lnTo>
                  <a:lnTo>
                    <a:pt x="218792" y="276230"/>
                  </a:lnTo>
                  <a:lnTo>
                    <a:pt x="209346" y="282177"/>
                  </a:lnTo>
                  <a:lnTo>
                    <a:pt x="199546" y="287622"/>
                  </a:lnTo>
                  <a:lnTo>
                    <a:pt x="189340" y="292414"/>
                  </a:lnTo>
                  <a:lnTo>
                    <a:pt x="178496" y="296328"/>
                  </a:lnTo>
                  <a:lnTo>
                    <a:pt x="166937" y="299327"/>
                  </a:lnTo>
                  <a:lnTo>
                    <a:pt x="154733" y="301526"/>
                  </a:lnTo>
                  <a:lnTo>
                    <a:pt x="142008" y="303092"/>
                  </a:lnTo>
                  <a:lnTo>
                    <a:pt x="128890" y="304186"/>
                  </a:lnTo>
                  <a:lnTo>
                    <a:pt x="115488" y="304940"/>
                  </a:lnTo>
                  <a:lnTo>
                    <a:pt x="101885" y="305455"/>
                  </a:lnTo>
                  <a:lnTo>
                    <a:pt x="88156" y="305799"/>
                  </a:lnTo>
                  <a:lnTo>
                    <a:pt x="74759" y="305834"/>
                  </a:lnTo>
                  <a:lnTo>
                    <a:pt x="61114" y="305117"/>
                  </a:lnTo>
                  <a:lnTo>
                    <a:pt x="44906" y="302469"/>
                  </a:lnTo>
                  <a:lnTo>
                    <a:pt x="22069" y="2959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140191" y="1284147"/>
              <a:ext cx="276797" cy="214645"/>
            </a:xfrm>
            <a:custGeom>
              <a:avLst/>
              <a:gdLst/>
              <a:ahLst/>
              <a:cxnLst/>
              <a:rect l="0" t="0" r="0" b="0"/>
              <a:pathLst>
                <a:path w="276797" h="214645">
                  <a:moveTo>
                    <a:pt x="150454" y="0"/>
                  </a:moveTo>
                  <a:lnTo>
                    <a:pt x="150454" y="11802"/>
                  </a:lnTo>
                  <a:lnTo>
                    <a:pt x="150454" y="23572"/>
                  </a:lnTo>
                  <a:lnTo>
                    <a:pt x="150459" y="36466"/>
                  </a:lnTo>
                  <a:lnTo>
                    <a:pt x="150631" y="50487"/>
                  </a:lnTo>
                  <a:lnTo>
                    <a:pt x="151280" y="65464"/>
                  </a:lnTo>
                  <a:lnTo>
                    <a:pt x="152528" y="81186"/>
                  </a:lnTo>
                  <a:lnTo>
                    <a:pt x="154181" y="97462"/>
                  </a:lnTo>
                  <a:lnTo>
                    <a:pt x="155829" y="114134"/>
                  </a:lnTo>
                  <a:lnTo>
                    <a:pt x="157232" y="131085"/>
                  </a:lnTo>
                  <a:lnTo>
                    <a:pt x="158325" y="148228"/>
                  </a:lnTo>
                  <a:lnTo>
                    <a:pt x="159133" y="165502"/>
                  </a:lnTo>
                  <a:lnTo>
                    <a:pt x="159707" y="182830"/>
                  </a:lnTo>
                  <a:lnTo>
                    <a:pt x="159919" y="198843"/>
                  </a:lnTo>
                  <a:lnTo>
                    <a:pt x="158816" y="210084"/>
                  </a:lnTo>
                  <a:lnTo>
                    <a:pt x="156057" y="214644"/>
                  </a:lnTo>
                  <a:lnTo>
                    <a:pt x="152833" y="213898"/>
                  </a:lnTo>
                  <a:lnTo>
                    <a:pt x="149385" y="209621"/>
                  </a:lnTo>
                  <a:lnTo>
                    <a:pt x="145444" y="203095"/>
                  </a:lnTo>
                  <a:lnTo>
                    <a:pt x="140864" y="195148"/>
                  </a:lnTo>
                  <a:lnTo>
                    <a:pt x="135672" y="186295"/>
                  </a:lnTo>
                  <a:lnTo>
                    <a:pt x="129971" y="176861"/>
                  </a:lnTo>
                  <a:lnTo>
                    <a:pt x="123873" y="167065"/>
                  </a:lnTo>
                  <a:lnTo>
                    <a:pt x="117153" y="157529"/>
                  </a:lnTo>
                  <a:lnTo>
                    <a:pt x="109279" y="149258"/>
                  </a:lnTo>
                  <a:lnTo>
                    <a:pt x="100054" y="142697"/>
                  </a:lnTo>
                  <a:lnTo>
                    <a:pt x="89587" y="137782"/>
                  </a:lnTo>
                  <a:lnTo>
                    <a:pt x="78112" y="134235"/>
                  </a:lnTo>
                  <a:lnTo>
                    <a:pt x="65878" y="131744"/>
                  </a:lnTo>
                  <a:lnTo>
                    <a:pt x="53257" y="130357"/>
                  </a:lnTo>
                  <a:lnTo>
                    <a:pt x="40719" y="130465"/>
                  </a:lnTo>
                  <a:lnTo>
                    <a:pt x="28531" y="132168"/>
                  </a:lnTo>
                  <a:lnTo>
                    <a:pt x="17400" y="135445"/>
                  </a:lnTo>
                  <a:lnTo>
                    <a:pt x="8516" y="140318"/>
                  </a:lnTo>
                  <a:lnTo>
                    <a:pt x="2360" y="146604"/>
                  </a:lnTo>
                  <a:lnTo>
                    <a:pt x="0" y="152897"/>
                  </a:lnTo>
                  <a:lnTo>
                    <a:pt x="1972" y="156939"/>
                  </a:lnTo>
                  <a:lnTo>
                    <a:pt x="6552" y="158212"/>
                  </a:lnTo>
                  <a:lnTo>
                    <a:pt x="12812" y="157493"/>
                  </a:lnTo>
                  <a:lnTo>
                    <a:pt x="20131" y="155415"/>
                  </a:lnTo>
                  <a:lnTo>
                    <a:pt x="27880" y="152183"/>
                  </a:lnTo>
                  <a:lnTo>
                    <a:pt x="35683" y="147968"/>
                  </a:lnTo>
                  <a:lnTo>
                    <a:pt x="43547" y="143131"/>
                  </a:lnTo>
                  <a:lnTo>
                    <a:pt x="51739" y="138172"/>
                  </a:lnTo>
                  <a:lnTo>
                    <a:pt x="60400" y="133383"/>
                  </a:lnTo>
                  <a:lnTo>
                    <a:pt x="69521" y="128858"/>
                  </a:lnTo>
                  <a:lnTo>
                    <a:pt x="79031" y="124590"/>
                  </a:lnTo>
                  <a:lnTo>
                    <a:pt x="88845" y="120534"/>
                  </a:lnTo>
                  <a:lnTo>
                    <a:pt x="99047" y="116640"/>
                  </a:lnTo>
                  <a:lnTo>
                    <a:pt x="109880" y="112865"/>
                  </a:lnTo>
                  <a:lnTo>
                    <a:pt x="121429" y="109178"/>
                  </a:lnTo>
                  <a:lnTo>
                    <a:pt x="133625" y="105717"/>
                  </a:lnTo>
                  <a:lnTo>
                    <a:pt x="146343" y="102772"/>
                  </a:lnTo>
                  <a:lnTo>
                    <a:pt x="159452" y="100455"/>
                  </a:lnTo>
                  <a:lnTo>
                    <a:pt x="172678" y="98560"/>
                  </a:lnTo>
                  <a:lnTo>
                    <a:pt x="185630" y="96674"/>
                  </a:lnTo>
                  <a:lnTo>
                    <a:pt x="198118" y="94555"/>
                  </a:lnTo>
                  <a:lnTo>
                    <a:pt x="210257" y="92290"/>
                  </a:lnTo>
                  <a:lnTo>
                    <a:pt x="223877" y="89984"/>
                  </a:lnTo>
                  <a:lnTo>
                    <a:pt x="243527" y="87431"/>
                  </a:lnTo>
                  <a:lnTo>
                    <a:pt x="276796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501215" y="1081829"/>
              <a:ext cx="263213" cy="644516"/>
            </a:xfrm>
            <a:custGeom>
              <a:avLst/>
              <a:gdLst/>
              <a:ahLst/>
              <a:cxnLst/>
              <a:rect l="0" t="0" r="0" b="0"/>
              <a:pathLst>
                <a:path w="263213" h="644516">
                  <a:moveTo>
                    <a:pt x="0" y="644515"/>
                  </a:moveTo>
                  <a:lnTo>
                    <a:pt x="68" y="629913"/>
                  </a:lnTo>
                  <a:lnTo>
                    <a:pt x="707" y="616642"/>
                  </a:lnTo>
                  <a:lnTo>
                    <a:pt x="2000" y="603437"/>
                  </a:lnTo>
                  <a:lnTo>
                    <a:pt x="3687" y="589922"/>
                  </a:lnTo>
                  <a:lnTo>
                    <a:pt x="5355" y="575765"/>
                  </a:lnTo>
                  <a:lnTo>
                    <a:pt x="6772" y="560858"/>
                  </a:lnTo>
                  <a:lnTo>
                    <a:pt x="8043" y="545267"/>
                  </a:lnTo>
                  <a:lnTo>
                    <a:pt x="9502" y="529121"/>
                  </a:lnTo>
                  <a:lnTo>
                    <a:pt x="11334" y="512547"/>
                  </a:lnTo>
                  <a:lnTo>
                    <a:pt x="13565" y="495333"/>
                  </a:lnTo>
                  <a:lnTo>
                    <a:pt x="16143" y="476953"/>
                  </a:lnTo>
                  <a:lnTo>
                    <a:pt x="18985" y="457229"/>
                  </a:lnTo>
                  <a:lnTo>
                    <a:pt x="21860" y="436762"/>
                  </a:lnTo>
                  <a:lnTo>
                    <a:pt x="24403" y="416710"/>
                  </a:lnTo>
                  <a:lnTo>
                    <a:pt x="26448" y="397693"/>
                  </a:lnTo>
                  <a:lnTo>
                    <a:pt x="28158" y="379332"/>
                  </a:lnTo>
                  <a:lnTo>
                    <a:pt x="29921" y="360563"/>
                  </a:lnTo>
                  <a:lnTo>
                    <a:pt x="31955" y="340785"/>
                  </a:lnTo>
                  <a:lnTo>
                    <a:pt x="34155" y="319888"/>
                  </a:lnTo>
                  <a:lnTo>
                    <a:pt x="36178" y="298009"/>
                  </a:lnTo>
                  <a:lnTo>
                    <a:pt x="37841" y="275368"/>
                  </a:lnTo>
                  <a:lnTo>
                    <a:pt x="39280" y="252654"/>
                  </a:lnTo>
                  <a:lnTo>
                    <a:pt x="40853" y="230950"/>
                  </a:lnTo>
                  <a:lnTo>
                    <a:pt x="42759" y="210756"/>
                  </a:lnTo>
                  <a:lnTo>
                    <a:pt x="44869" y="191573"/>
                  </a:lnTo>
                  <a:lnTo>
                    <a:pt x="46831" y="172237"/>
                  </a:lnTo>
                  <a:lnTo>
                    <a:pt x="48453" y="152081"/>
                  </a:lnTo>
                  <a:lnTo>
                    <a:pt x="49864" y="131268"/>
                  </a:lnTo>
                  <a:lnTo>
                    <a:pt x="51419" y="110509"/>
                  </a:lnTo>
                  <a:lnTo>
                    <a:pt x="53316" y="90250"/>
                  </a:lnTo>
                  <a:lnTo>
                    <a:pt x="55590" y="70934"/>
                  </a:lnTo>
                  <a:lnTo>
                    <a:pt x="58197" y="53122"/>
                  </a:lnTo>
                  <a:lnTo>
                    <a:pt x="61072" y="36982"/>
                  </a:lnTo>
                  <a:lnTo>
                    <a:pt x="64480" y="22996"/>
                  </a:lnTo>
                  <a:lnTo>
                    <a:pt x="68977" y="12095"/>
                  </a:lnTo>
                  <a:lnTo>
                    <a:pt x="74773" y="4518"/>
                  </a:lnTo>
                  <a:lnTo>
                    <a:pt x="81445" y="377"/>
                  </a:lnTo>
                  <a:lnTo>
                    <a:pt x="88154" y="0"/>
                  </a:lnTo>
                  <a:lnTo>
                    <a:pt x="94405" y="3187"/>
                  </a:lnTo>
                  <a:lnTo>
                    <a:pt x="100058" y="9186"/>
                  </a:lnTo>
                  <a:lnTo>
                    <a:pt x="105153" y="17015"/>
                  </a:lnTo>
                  <a:lnTo>
                    <a:pt x="109800" y="25935"/>
                  </a:lnTo>
                  <a:lnTo>
                    <a:pt x="114106" y="35493"/>
                  </a:lnTo>
                  <a:lnTo>
                    <a:pt x="118167" y="45426"/>
                  </a:lnTo>
                  <a:lnTo>
                    <a:pt x="122052" y="55584"/>
                  </a:lnTo>
                  <a:lnTo>
                    <a:pt x="125817" y="65879"/>
                  </a:lnTo>
                  <a:lnTo>
                    <a:pt x="129499" y="76257"/>
                  </a:lnTo>
                  <a:lnTo>
                    <a:pt x="133125" y="86689"/>
                  </a:lnTo>
                  <a:lnTo>
                    <a:pt x="136713" y="97155"/>
                  </a:lnTo>
                  <a:lnTo>
                    <a:pt x="140274" y="107642"/>
                  </a:lnTo>
                  <a:lnTo>
                    <a:pt x="143815" y="118148"/>
                  </a:lnTo>
                  <a:lnTo>
                    <a:pt x="147174" y="128831"/>
                  </a:lnTo>
                  <a:lnTo>
                    <a:pt x="150051" y="139997"/>
                  </a:lnTo>
                  <a:lnTo>
                    <a:pt x="152323" y="151770"/>
                  </a:lnTo>
                  <a:lnTo>
                    <a:pt x="154186" y="164119"/>
                  </a:lnTo>
                  <a:lnTo>
                    <a:pt x="156052" y="176941"/>
                  </a:lnTo>
                  <a:lnTo>
                    <a:pt x="158163" y="190123"/>
                  </a:lnTo>
                  <a:lnTo>
                    <a:pt x="160581" y="203568"/>
                  </a:lnTo>
                  <a:lnTo>
                    <a:pt x="163284" y="217200"/>
                  </a:lnTo>
                  <a:lnTo>
                    <a:pt x="166216" y="230958"/>
                  </a:lnTo>
                  <a:lnTo>
                    <a:pt x="169322" y="244636"/>
                  </a:lnTo>
                  <a:lnTo>
                    <a:pt x="172552" y="257900"/>
                  </a:lnTo>
                  <a:lnTo>
                    <a:pt x="175871" y="270605"/>
                  </a:lnTo>
                  <a:lnTo>
                    <a:pt x="179250" y="282933"/>
                  </a:lnTo>
                  <a:lnTo>
                    <a:pt x="182673" y="295285"/>
                  </a:lnTo>
                  <a:lnTo>
                    <a:pt x="186123" y="307891"/>
                  </a:lnTo>
                  <a:lnTo>
                    <a:pt x="189592" y="320646"/>
                  </a:lnTo>
                  <a:lnTo>
                    <a:pt x="193076" y="333216"/>
                  </a:lnTo>
                  <a:lnTo>
                    <a:pt x="196563" y="345420"/>
                  </a:lnTo>
                  <a:lnTo>
                    <a:pt x="199888" y="357395"/>
                  </a:lnTo>
                  <a:lnTo>
                    <a:pt x="202741" y="369502"/>
                  </a:lnTo>
                  <a:lnTo>
                    <a:pt x="204997" y="381940"/>
                  </a:lnTo>
                  <a:lnTo>
                    <a:pt x="206849" y="394581"/>
                  </a:lnTo>
                  <a:lnTo>
                    <a:pt x="208708" y="407074"/>
                  </a:lnTo>
                  <a:lnTo>
                    <a:pt x="210814" y="419221"/>
                  </a:lnTo>
                  <a:lnTo>
                    <a:pt x="213229" y="430988"/>
                  </a:lnTo>
                  <a:lnTo>
                    <a:pt x="215930" y="442423"/>
                  </a:lnTo>
                  <a:lnTo>
                    <a:pt x="218861" y="453601"/>
                  </a:lnTo>
                  <a:lnTo>
                    <a:pt x="221966" y="464752"/>
                  </a:lnTo>
                  <a:lnTo>
                    <a:pt x="225196" y="476238"/>
                  </a:lnTo>
                  <a:lnTo>
                    <a:pt x="228513" y="488226"/>
                  </a:lnTo>
                  <a:lnTo>
                    <a:pt x="231894" y="500550"/>
                  </a:lnTo>
                  <a:lnTo>
                    <a:pt x="235315" y="512823"/>
                  </a:lnTo>
                  <a:lnTo>
                    <a:pt x="238765" y="524811"/>
                  </a:lnTo>
                  <a:lnTo>
                    <a:pt x="242277" y="536198"/>
                  </a:lnTo>
                  <a:lnTo>
                    <a:pt x="246372" y="547736"/>
                  </a:lnTo>
                  <a:lnTo>
                    <a:pt x="252530" y="561554"/>
                  </a:lnTo>
                  <a:lnTo>
                    <a:pt x="263212" y="5813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522273" y="1497431"/>
              <a:ext cx="168457" cy="7816"/>
            </a:xfrm>
            <a:custGeom>
              <a:avLst/>
              <a:gdLst/>
              <a:ahLst/>
              <a:cxnLst/>
              <a:rect l="0" t="0" r="0" b="0"/>
              <a:pathLst>
                <a:path w="168457" h="7816">
                  <a:moveTo>
                    <a:pt x="168456" y="7815"/>
                  </a:moveTo>
                  <a:lnTo>
                    <a:pt x="156720" y="4948"/>
                  </a:lnTo>
                  <a:lnTo>
                    <a:pt x="145592" y="2806"/>
                  </a:lnTo>
                  <a:lnTo>
                    <a:pt x="133998" y="1208"/>
                  </a:lnTo>
                  <a:lnTo>
                    <a:pt x="122009" y="200"/>
                  </a:lnTo>
                  <a:lnTo>
                    <a:pt x="109998" y="0"/>
                  </a:lnTo>
                  <a:lnTo>
                    <a:pt x="98191" y="651"/>
                  </a:lnTo>
                  <a:lnTo>
                    <a:pt x="86491" y="1889"/>
                  </a:lnTo>
                  <a:lnTo>
                    <a:pt x="74573" y="3253"/>
                  </a:lnTo>
                  <a:lnTo>
                    <a:pt x="62275" y="4463"/>
                  </a:lnTo>
                  <a:lnTo>
                    <a:pt x="49993" y="5427"/>
                  </a:lnTo>
                  <a:lnTo>
                    <a:pt x="37292" y="6252"/>
                  </a:lnTo>
                  <a:lnTo>
                    <a:pt x="21936" y="7007"/>
                  </a:lnTo>
                  <a:lnTo>
                    <a:pt x="0" y="78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807893" y="1388787"/>
              <a:ext cx="198691" cy="274387"/>
            </a:xfrm>
            <a:custGeom>
              <a:avLst/>
              <a:gdLst/>
              <a:ahLst/>
              <a:cxnLst/>
              <a:rect l="0" t="0" r="0" b="0"/>
              <a:pathLst>
                <a:path w="198691" h="274387">
                  <a:moveTo>
                    <a:pt x="9177" y="95402"/>
                  </a:moveTo>
                  <a:lnTo>
                    <a:pt x="9177" y="107137"/>
                  </a:lnTo>
                  <a:lnTo>
                    <a:pt x="9177" y="118266"/>
                  </a:lnTo>
                  <a:lnTo>
                    <a:pt x="9182" y="129864"/>
                  </a:lnTo>
                  <a:lnTo>
                    <a:pt x="9355" y="142025"/>
                  </a:lnTo>
                  <a:lnTo>
                    <a:pt x="10004" y="154685"/>
                  </a:lnTo>
                  <a:lnTo>
                    <a:pt x="11256" y="167741"/>
                  </a:lnTo>
                  <a:lnTo>
                    <a:pt x="13081" y="181094"/>
                  </a:lnTo>
                  <a:lnTo>
                    <a:pt x="15378" y="194659"/>
                  </a:lnTo>
                  <a:lnTo>
                    <a:pt x="18020" y="208346"/>
                  </a:lnTo>
                  <a:lnTo>
                    <a:pt x="20404" y="221125"/>
                  </a:lnTo>
                  <a:lnTo>
                    <a:pt x="20999" y="230962"/>
                  </a:lnTo>
                  <a:lnTo>
                    <a:pt x="19186" y="235325"/>
                  </a:lnTo>
                  <a:lnTo>
                    <a:pt x="16467" y="233185"/>
                  </a:lnTo>
                  <a:lnTo>
                    <a:pt x="14000" y="226728"/>
                  </a:lnTo>
                  <a:lnTo>
                    <a:pt x="11710" y="217235"/>
                  </a:lnTo>
                  <a:lnTo>
                    <a:pt x="9345" y="205449"/>
                  </a:lnTo>
                  <a:lnTo>
                    <a:pt x="6944" y="191952"/>
                  </a:lnTo>
                  <a:lnTo>
                    <a:pt x="4797" y="177211"/>
                  </a:lnTo>
                  <a:lnTo>
                    <a:pt x="3061" y="161592"/>
                  </a:lnTo>
                  <a:lnTo>
                    <a:pt x="1748" y="145526"/>
                  </a:lnTo>
                  <a:lnTo>
                    <a:pt x="792" y="129513"/>
                  </a:lnTo>
                  <a:lnTo>
                    <a:pt x="125" y="113820"/>
                  </a:lnTo>
                  <a:lnTo>
                    <a:pt x="0" y="98672"/>
                  </a:lnTo>
                  <a:lnTo>
                    <a:pt x="975" y="84339"/>
                  </a:lnTo>
                  <a:lnTo>
                    <a:pt x="3265" y="70880"/>
                  </a:lnTo>
                  <a:lnTo>
                    <a:pt x="6940" y="58197"/>
                  </a:lnTo>
                  <a:lnTo>
                    <a:pt x="12081" y="46131"/>
                  </a:lnTo>
                  <a:lnTo>
                    <a:pt x="18583" y="34541"/>
                  </a:lnTo>
                  <a:lnTo>
                    <a:pt x="26373" y="23790"/>
                  </a:lnTo>
                  <a:lnTo>
                    <a:pt x="35496" y="14700"/>
                  </a:lnTo>
                  <a:lnTo>
                    <a:pt x="45845" y="7596"/>
                  </a:lnTo>
                  <a:lnTo>
                    <a:pt x="56875" y="2658"/>
                  </a:lnTo>
                  <a:lnTo>
                    <a:pt x="67739" y="159"/>
                  </a:lnTo>
                  <a:lnTo>
                    <a:pt x="77967" y="0"/>
                  </a:lnTo>
                  <a:lnTo>
                    <a:pt x="87459" y="1808"/>
                  </a:lnTo>
                  <a:lnTo>
                    <a:pt x="96295" y="5139"/>
                  </a:lnTo>
                  <a:lnTo>
                    <a:pt x="104609" y="9602"/>
                  </a:lnTo>
                  <a:lnTo>
                    <a:pt x="112534" y="15205"/>
                  </a:lnTo>
                  <a:lnTo>
                    <a:pt x="120176" y="22320"/>
                  </a:lnTo>
                  <a:lnTo>
                    <a:pt x="127620" y="31033"/>
                  </a:lnTo>
                  <a:lnTo>
                    <a:pt x="134928" y="41154"/>
                  </a:lnTo>
                  <a:lnTo>
                    <a:pt x="142142" y="52398"/>
                  </a:lnTo>
                  <a:lnTo>
                    <a:pt x="149287" y="64486"/>
                  </a:lnTo>
                  <a:lnTo>
                    <a:pt x="156221" y="77349"/>
                  </a:lnTo>
                  <a:lnTo>
                    <a:pt x="162650" y="91115"/>
                  </a:lnTo>
                  <a:lnTo>
                    <a:pt x="168456" y="105777"/>
                  </a:lnTo>
                  <a:lnTo>
                    <a:pt x="173676" y="121045"/>
                  </a:lnTo>
                  <a:lnTo>
                    <a:pt x="178416" y="136448"/>
                  </a:lnTo>
                  <a:lnTo>
                    <a:pt x="182785" y="151698"/>
                  </a:lnTo>
                  <a:lnTo>
                    <a:pt x="186721" y="166701"/>
                  </a:lnTo>
                  <a:lnTo>
                    <a:pt x="189993" y="181462"/>
                  </a:lnTo>
                  <a:lnTo>
                    <a:pt x="192528" y="196011"/>
                  </a:lnTo>
                  <a:lnTo>
                    <a:pt x="194405" y="210178"/>
                  </a:lnTo>
                  <a:lnTo>
                    <a:pt x="195950" y="225175"/>
                  </a:lnTo>
                  <a:lnTo>
                    <a:pt x="197301" y="244557"/>
                  </a:lnTo>
                  <a:lnTo>
                    <a:pt x="198690" y="2743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869713" y="1434702"/>
              <a:ext cx="366896" cy="586441"/>
            </a:xfrm>
            <a:custGeom>
              <a:avLst/>
              <a:gdLst/>
              <a:ahLst/>
              <a:cxnLst/>
              <a:rect l="0" t="0" r="0" b="0"/>
              <a:pathLst>
                <a:path w="366896" h="586441">
                  <a:moveTo>
                    <a:pt x="305326" y="186357"/>
                  </a:moveTo>
                  <a:lnTo>
                    <a:pt x="311193" y="177489"/>
                  </a:lnTo>
                  <a:lnTo>
                    <a:pt x="316758" y="168502"/>
                  </a:lnTo>
                  <a:lnTo>
                    <a:pt x="322543" y="158502"/>
                  </a:lnTo>
                  <a:lnTo>
                    <a:pt x="328105" y="147349"/>
                  </a:lnTo>
                  <a:lnTo>
                    <a:pt x="332490" y="134889"/>
                  </a:lnTo>
                  <a:lnTo>
                    <a:pt x="335259" y="121186"/>
                  </a:lnTo>
                  <a:lnTo>
                    <a:pt x="336459" y="106769"/>
                  </a:lnTo>
                  <a:lnTo>
                    <a:pt x="336351" y="92488"/>
                  </a:lnTo>
                  <a:lnTo>
                    <a:pt x="335232" y="78817"/>
                  </a:lnTo>
                  <a:lnTo>
                    <a:pt x="333041" y="65861"/>
                  </a:lnTo>
                  <a:lnTo>
                    <a:pt x="329375" y="53548"/>
                  </a:lnTo>
                  <a:lnTo>
                    <a:pt x="324132" y="41756"/>
                  </a:lnTo>
                  <a:lnTo>
                    <a:pt x="317324" y="30683"/>
                  </a:lnTo>
                  <a:lnTo>
                    <a:pt x="308927" y="20838"/>
                  </a:lnTo>
                  <a:lnTo>
                    <a:pt x="299095" y="12411"/>
                  </a:lnTo>
                  <a:lnTo>
                    <a:pt x="288256" y="5768"/>
                  </a:lnTo>
                  <a:lnTo>
                    <a:pt x="276996" y="1586"/>
                  </a:lnTo>
                  <a:lnTo>
                    <a:pt x="265691" y="0"/>
                  </a:lnTo>
                  <a:lnTo>
                    <a:pt x="254662" y="698"/>
                  </a:lnTo>
                  <a:lnTo>
                    <a:pt x="244257" y="3210"/>
                  </a:lnTo>
                  <a:lnTo>
                    <a:pt x="234594" y="7088"/>
                  </a:lnTo>
                  <a:lnTo>
                    <a:pt x="225612" y="12281"/>
                  </a:lnTo>
                  <a:lnTo>
                    <a:pt x="217186" y="19113"/>
                  </a:lnTo>
                  <a:lnTo>
                    <a:pt x="209189" y="27632"/>
                  </a:lnTo>
                  <a:lnTo>
                    <a:pt x="201833" y="37623"/>
                  </a:lnTo>
                  <a:lnTo>
                    <a:pt x="195643" y="48777"/>
                  </a:lnTo>
                  <a:lnTo>
                    <a:pt x="190812" y="60802"/>
                  </a:lnTo>
                  <a:lnTo>
                    <a:pt x="187231" y="73452"/>
                  </a:lnTo>
                  <a:lnTo>
                    <a:pt x="184661" y="86542"/>
                  </a:lnTo>
                  <a:lnTo>
                    <a:pt x="182861" y="99933"/>
                  </a:lnTo>
                  <a:lnTo>
                    <a:pt x="181786" y="113364"/>
                  </a:lnTo>
                  <a:lnTo>
                    <a:pt x="181581" y="126462"/>
                  </a:lnTo>
                  <a:lnTo>
                    <a:pt x="182259" y="139050"/>
                  </a:lnTo>
                  <a:lnTo>
                    <a:pt x="183865" y="151132"/>
                  </a:lnTo>
                  <a:lnTo>
                    <a:pt x="186546" y="162785"/>
                  </a:lnTo>
                  <a:lnTo>
                    <a:pt x="190282" y="174099"/>
                  </a:lnTo>
                  <a:lnTo>
                    <a:pt x="195080" y="184834"/>
                  </a:lnTo>
                  <a:lnTo>
                    <a:pt x="201050" y="194445"/>
                  </a:lnTo>
                  <a:lnTo>
                    <a:pt x="208141" y="202716"/>
                  </a:lnTo>
                  <a:lnTo>
                    <a:pt x="216173" y="209422"/>
                  </a:lnTo>
                  <a:lnTo>
                    <a:pt x="224934" y="214179"/>
                  </a:lnTo>
                  <a:lnTo>
                    <a:pt x="234224" y="216959"/>
                  </a:lnTo>
                  <a:lnTo>
                    <a:pt x="243562" y="217707"/>
                  </a:lnTo>
                  <a:lnTo>
                    <a:pt x="252219" y="216172"/>
                  </a:lnTo>
                  <a:lnTo>
                    <a:pt x="259856" y="212438"/>
                  </a:lnTo>
                  <a:lnTo>
                    <a:pt x="266644" y="206848"/>
                  </a:lnTo>
                  <a:lnTo>
                    <a:pt x="273051" y="199817"/>
                  </a:lnTo>
                  <a:lnTo>
                    <a:pt x="279397" y="191722"/>
                  </a:lnTo>
                  <a:lnTo>
                    <a:pt x="285662" y="182866"/>
                  </a:lnTo>
                  <a:lnTo>
                    <a:pt x="291577" y="173477"/>
                  </a:lnTo>
                  <a:lnTo>
                    <a:pt x="297005" y="163721"/>
                  </a:lnTo>
                  <a:lnTo>
                    <a:pt x="301957" y="153713"/>
                  </a:lnTo>
                  <a:lnTo>
                    <a:pt x="306509" y="143535"/>
                  </a:lnTo>
                  <a:lnTo>
                    <a:pt x="310769" y="133273"/>
                  </a:lnTo>
                  <a:lnTo>
                    <a:pt x="315315" y="124155"/>
                  </a:lnTo>
                  <a:lnTo>
                    <a:pt x="320798" y="119695"/>
                  </a:lnTo>
                  <a:lnTo>
                    <a:pt x="326527" y="121794"/>
                  </a:lnTo>
                  <a:lnTo>
                    <a:pt x="331572" y="128686"/>
                  </a:lnTo>
                  <a:lnTo>
                    <a:pt x="335954" y="138868"/>
                  </a:lnTo>
                  <a:lnTo>
                    <a:pt x="339926" y="151352"/>
                  </a:lnTo>
                  <a:lnTo>
                    <a:pt x="343673" y="165447"/>
                  </a:lnTo>
                  <a:lnTo>
                    <a:pt x="347305" y="180821"/>
                  </a:lnTo>
                  <a:lnTo>
                    <a:pt x="350878" y="197432"/>
                  </a:lnTo>
                  <a:lnTo>
                    <a:pt x="354415" y="215166"/>
                  </a:lnTo>
                  <a:lnTo>
                    <a:pt x="357769" y="233823"/>
                  </a:lnTo>
                  <a:lnTo>
                    <a:pt x="360641" y="253187"/>
                  </a:lnTo>
                  <a:lnTo>
                    <a:pt x="362902" y="273060"/>
                  </a:lnTo>
                  <a:lnTo>
                    <a:pt x="364589" y="292965"/>
                  </a:lnTo>
                  <a:lnTo>
                    <a:pt x="365804" y="312177"/>
                  </a:lnTo>
                  <a:lnTo>
                    <a:pt x="366649" y="330352"/>
                  </a:lnTo>
                  <a:lnTo>
                    <a:pt x="366895" y="347335"/>
                  </a:lnTo>
                  <a:lnTo>
                    <a:pt x="366004" y="362983"/>
                  </a:lnTo>
                  <a:lnTo>
                    <a:pt x="363773" y="377362"/>
                  </a:lnTo>
                  <a:lnTo>
                    <a:pt x="360308" y="390681"/>
                  </a:lnTo>
                  <a:lnTo>
                    <a:pt x="355840" y="403182"/>
                  </a:lnTo>
                  <a:lnTo>
                    <a:pt x="350608" y="415076"/>
                  </a:lnTo>
                  <a:lnTo>
                    <a:pt x="344655" y="426373"/>
                  </a:lnTo>
                  <a:lnTo>
                    <a:pt x="337836" y="436895"/>
                  </a:lnTo>
                  <a:lnTo>
                    <a:pt x="330135" y="446594"/>
                  </a:lnTo>
                  <a:lnTo>
                    <a:pt x="321506" y="455244"/>
                  </a:lnTo>
                  <a:lnTo>
                    <a:pt x="311806" y="462376"/>
                  </a:lnTo>
                  <a:lnTo>
                    <a:pt x="301058" y="467879"/>
                  </a:lnTo>
                  <a:lnTo>
                    <a:pt x="289587" y="472099"/>
                  </a:lnTo>
                  <a:lnTo>
                    <a:pt x="277894" y="475637"/>
                  </a:lnTo>
                  <a:lnTo>
                    <a:pt x="266286" y="478913"/>
                  </a:lnTo>
                  <a:lnTo>
                    <a:pt x="254713" y="482133"/>
                  </a:lnTo>
                  <a:lnTo>
                    <a:pt x="242878" y="485383"/>
                  </a:lnTo>
                  <a:lnTo>
                    <a:pt x="230614" y="488686"/>
                  </a:lnTo>
                  <a:lnTo>
                    <a:pt x="217748" y="492040"/>
                  </a:lnTo>
                  <a:lnTo>
                    <a:pt x="204041" y="495439"/>
                  </a:lnTo>
                  <a:lnTo>
                    <a:pt x="189441" y="498871"/>
                  </a:lnTo>
                  <a:lnTo>
                    <a:pt x="174059" y="502326"/>
                  </a:lnTo>
                  <a:lnTo>
                    <a:pt x="158055" y="505799"/>
                  </a:lnTo>
                  <a:lnTo>
                    <a:pt x="141595" y="509288"/>
                  </a:lnTo>
                  <a:lnTo>
                    <a:pt x="125137" y="512953"/>
                  </a:lnTo>
                  <a:lnTo>
                    <a:pt x="109395" y="517099"/>
                  </a:lnTo>
                  <a:lnTo>
                    <a:pt x="94699" y="521854"/>
                  </a:lnTo>
                  <a:lnTo>
                    <a:pt x="81035" y="527184"/>
                  </a:lnTo>
                  <a:lnTo>
                    <a:pt x="68237" y="532987"/>
                  </a:lnTo>
                  <a:lnTo>
                    <a:pt x="56115" y="539149"/>
                  </a:lnTo>
                  <a:lnTo>
                    <a:pt x="44753" y="545657"/>
                  </a:lnTo>
                  <a:lnTo>
                    <a:pt x="33292" y="553439"/>
                  </a:lnTo>
                  <a:lnTo>
                    <a:pt x="19601" y="565412"/>
                  </a:lnTo>
                  <a:lnTo>
                    <a:pt x="0" y="586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261980" y="1073577"/>
              <a:ext cx="60459" cy="579069"/>
            </a:xfrm>
            <a:custGeom>
              <a:avLst/>
              <a:gdLst/>
              <a:ahLst/>
              <a:cxnLst/>
              <a:rect l="0" t="0" r="0" b="0"/>
              <a:pathLst>
                <a:path w="60459" h="579069">
                  <a:moveTo>
                    <a:pt x="7815" y="0"/>
                  </a:moveTo>
                  <a:lnTo>
                    <a:pt x="4949" y="11802"/>
                  </a:lnTo>
                  <a:lnTo>
                    <a:pt x="2807" y="23572"/>
                  </a:lnTo>
                  <a:lnTo>
                    <a:pt x="1209" y="36471"/>
                  </a:lnTo>
                  <a:lnTo>
                    <a:pt x="201" y="50665"/>
                  </a:lnTo>
                  <a:lnTo>
                    <a:pt x="0" y="66290"/>
                  </a:lnTo>
                  <a:lnTo>
                    <a:pt x="656" y="83256"/>
                  </a:lnTo>
                  <a:lnTo>
                    <a:pt x="2067" y="101012"/>
                  </a:lnTo>
                  <a:lnTo>
                    <a:pt x="4080" y="118684"/>
                  </a:lnTo>
                  <a:lnTo>
                    <a:pt x="6543" y="135793"/>
                  </a:lnTo>
                  <a:lnTo>
                    <a:pt x="9330" y="152549"/>
                  </a:lnTo>
                  <a:lnTo>
                    <a:pt x="12347" y="169632"/>
                  </a:lnTo>
                  <a:lnTo>
                    <a:pt x="15516" y="187415"/>
                  </a:lnTo>
                  <a:lnTo>
                    <a:pt x="18628" y="205631"/>
                  </a:lnTo>
                  <a:lnTo>
                    <a:pt x="21336" y="223568"/>
                  </a:lnTo>
                  <a:lnTo>
                    <a:pt x="23495" y="240832"/>
                  </a:lnTo>
                  <a:lnTo>
                    <a:pt x="25284" y="257680"/>
                  </a:lnTo>
                  <a:lnTo>
                    <a:pt x="27099" y="274819"/>
                  </a:lnTo>
                  <a:lnTo>
                    <a:pt x="29171" y="292647"/>
                  </a:lnTo>
                  <a:lnTo>
                    <a:pt x="31394" y="311231"/>
                  </a:lnTo>
                  <a:lnTo>
                    <a:pt x="33434" y="330478"/>
                  </a:lnTo>
                  <a:lnTo>
                    <a:pt x="35107" y="350235"/>
                  </a:lnTo>
                  <a:lnTo>
                    <a:pt x="36552" y="369876"/>
                  </a:lnTo>
                  <a:lnTo>
                    <a:pt x="38130" y="388370"/>
                  </a:lnTo>
                  <a:lnTo>
                    <a:pt x="40039" y="405255"/>
                  </a:lnTo>
                  <a:lnTo>
                    <a:pt x="42151" y="420895"/>
                  </a:lnTo>
                  <a:lnTo>
                    <a:pt x="44115" y="436167"/>
                  </a:lnTo>
                  <a:lnTo>
                    <a:pt x="45739" y="451628"/>
                  </a:lnTo>
                  <a:lnTo>
                    <a:pt x="47151" y="467321"/>
                  </a:lnTo>
                  <a:lnTo>
                    <a:pt x="48706" y="482951"/>
                  </a:lnTo>
                  <a:lnTo>
                    <a:pt x="50599" y="498316"/>
                  </a:lnTo>
                  <a:lnTo>
                    <a:pt x="52709" y="513152"/>
                  </a:lnTo>
                  <a:lnTo>
                    <a:pt x="54895" y="528730"/>
                  </a:lnTo>
                  <a:lnTo>
                    <a:pt x="57349" y="548652"/>
                  </a:lnTo>
                  <a:lnTo>
                    <a:pt x="60458" y="5790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364552" y="1370328"/>
              <a:ext cx="147400" cy="305952"/>
            </a:xfrm>
            <a:custGeom>
              <a:avLst/>
              <a:gdLst/>
              <a:ahLst/>
              <a:cxnLst/>
              <a:rect l="0" t="0" r="0" b="0"/>
              <a:pathLst>
                <a:path w="147400" h="305952">
                  <a:moveTo>
                    <a:pt x="0" y="166503"/>
                  </a:moveTo>
                  <a:lnTo>
                    <a:pt x="5935" y="160703"/>
                  </a:lnTo>
                  <a:lnTo>
                    <a:pt x="12140" y="155779"/>
                  </a:lnTo>
                  <a:lnTo>
                    <a:pt x="19236" y="151276"/>
                  </a:lnTo>
                  <a:lnTo>
                    <a:pt x="27175" y="147055"/>
                  </a:lnTo>
                  <a:lnTo>
                    <a:pt x="35822" y="143042"/>
                  </a:lnTo>
                  <a:lnTo>
                    <a:pt x="45016" y="139180"/>
                  </a:lnTo>
                  <a:lnTo>
                    <a:pt x="54616" y="135428"/>
                  </a:lnTo>
                  <a:lnTo>
                    <a:pt x="64506" y="131752"/>
                  </a:lnTo>
                  <a:lnTo>
                    <a:pt x="74598" y="128125"/>
                  </a:lnTo>
                  <a:lnTo>
                    <a:pt x="84832" y="124367"/>
                  </a:lnTo>
                  <a:lnTo>
                    <a:pt x="95162" y="120158"/>
                  </a:lnTo>
                  <a:lnTo>
                    <a:pt x="105547" y="115356"/>
                  </a:lnTo>
                  <a:lnTo>
                    <a:pt x="115639" y="109825"/>
                  </a:lnTo>
                  <a:lnTo>
                    <a:pt x="124811" y="103356"/>
                  </a:lnTo>
                  <a:lnTo>
                    <a:pt x="132784" y="95922"/>
                  </a:lnTo>
                  <a:lnTo>
                    <a:pt x="139289" y="87489"/>
                  </a:lnTo>
                  <a:lnTo>
                    <a:pt x="143910" y="77926"/>
                  </a:lnTo>
                  <a:lnTo>
                    <a:pt x="146599" y="67279"/>
                  </a:lnTo>
                  <a:lnTo>
                    <a:pt x="147287" y="56046"/>
                  </a:lnTo>
                  <a:lnTo>
                    <a:pt x="145710" y="45046"/>
                  </a:lnTo>
                  <a:lnTo>
                    <a:pt x="141948" y="34732"/>
                  </a:lnTo>
                  <a:lnTo>
                    <a:pt x="136340" y="25351"/>
                  </a:lnTo>
                  <a:lnTo>
                    <a:pt x="129297" y="17122"/>
                  </a:lnTo>
                  <a:lnTo>
                    <a:pt x="121193" y="10048"/>
                  </a:lnTo>
                  <a:lnTo>
                    <a:pt x="112332" y="4450"/>
                  </a:lnTo>
                  <a:lnTo>
                    <a:pt x="102941" y="1037"/>
                  </a:lnTo>
                  <a:lnTo>
                    <a:pt x="93186" y="0"/>
                  </a:lnTo>
                  <a:lnTo>
                    <a:pt x="83350" y="1082"/>
                  </a:lnTo>
                  <a:lnTo>
                    <a:pt x="73818" y="3858"/>
                  </a:lnTo>
                  <a:lnTo>
                    <a:pt x="64778" y="7912"/>
                  </a:lnTo>
                  <a:lnTo>
                    <a:pt x="56232" y="13055"/>
                  </a:lnTo>
                  <a:lnTo>
                    <a:pt x="48104" y="19322"/>
                  </a:lnTo>
                  <a:lnTo>
                    <a:pt x="40306" y="26648"/>
                  </a:lnTo>
                  <a:lnTo>
                    <a:pt x="32916" y="35023"/>
                  </a:lnTo>
                  <a:lnTo>
                    <a:pt x="26171" y="44555"/>
                  </a:lnTo>
                  <a:lnTo>
                    <a:pt x="20156" y="55193"/>
                  </a:lnTo>
                  <a:lnTo>
                    <a:pt x="14962" y="66761"/>
                  </a:lnTo>
                  <a:lnTo>
                    <a:pt x="10773" y="79051"/>
                  </a:lnTo>
                  <a:lnTo>
                    <a:pt x="7585" y="91873"/>
                  </a:lnTo>
                  <a:lnTo>
                    <a:pt x="5257" y="105076"/>
                  </a:lnTo>
                  <a:lnTo>
                    <a:pt x="3605" y="118545"/>
                  </a:lnTo>
                  <a:lnTo>
                    <a:pt x="2457" y="132197"/>
                  </a:lnTo>
                  <a:lnTo>
                    <a:pt x="1837" y="145975"/>
                  </a:lnTo>
                  <a:lnTo>
                    <a:pt x="1944" y="159838"/>
                  </a:lnTo>
                  <a:lnTo>
                    <a:pt x="2830" y="173754"/>
                  </a:lnTo>
                  <a:lnTo>
                    <a:pt x="4408" y="187541"/>
                  </a:lnTo>
                  <a:lnTo>
                    <a:pt x="6538" y="200878"/>
                  </a:lnTo>
                  <a:lnTo>
                    <a:pt x="9087" y="213628"/>
                  </a:lnTo>
                  <a:lnTo>
                    <a:pt x="12103" y="225817"/>
                  </a:lnTo>
                  <a:lnTo>
                    <a:pt x="15806" y="237543"/>
                  </a:lnTo>
                  <a:lnTo>
                    <a:pt x="20260" y="248910"/>
                  </a:lnTo>
                  <a:lnTo>
                    <a:pt x="25386" y="259850"/>
                  </a:lnTo>
                  <a:lnTo>
                    <a:pt x="31053" y="270130"/>
                  </a:lnTo>
                  <a:lnTo>
                    <a:pt x="37138" y="279668"/>
                  </a:lnTo>
                  <a:lnTo>
                    <a:pt x="44021" y="288210"/>
                  </a:lnTo>
                  <a:lnTo>
                    <a:pt x="52537" y="295269"/>
                  </a:lnTo>
                  <a:lnTo>
                    <a:pt x="62999" y="300710"/>
                  </a:lnTo>
                  <a:lnTo>
                    <a:pt x="74771" y="304379"/>
                  </a:lnTo>
                  <a:lnTo>
                    <a:pt x="86596" y="305951"/>
                  </a:lnTo>
                  <a:lnTo>
                    <a:pt x="97727" y="305461"/>
                  </a:lnTo>
                  <a:lnTo>
                    <a:pt x="107850" y="303526"/>
                  </a:lnTo>
                  <a:lnTo>
                    <a:pt x="117937" y="300971"/>
                  </a:lnTo>
                  <a:lnTo>
                    <a:pt x="129979" y="297576"/>
                  </a:lnTo>
                  <a:lnTo>
                    <a:pt x="147399" y="2928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585650" y="1347318"/>
              <a:ext cx="253856" cy="340463"/>
            </a:xfrm>
            <a:custGeom>
              <a:avLst/>
              <a:gdLst/>
              <a:ahLst/>
              <a:cxnLst/>
              <a:rect l="0" t="0" r="0" b="0"/>
              <a:pathLst>
                <a:path w="253856" h="340463">
                  <a:moveTo>
                    <a:pt x="178985" y="0"/>
                  </a:moveTo>
                  <a:lnTo>
                    <a:pt x="167249" y="134"/>
                  </a:lnTo>
                  <a:lnTo>
                    <a:pt x="156120" y="1415"/>
                  </a:lnTo>
                  <a:lnTo>
                    <a:pt x="144527" y="4012"/>
                  </a:lnTo>
                  <a:lnTo>
                    <a:pt x="132539" y="7905"/>
                  </a:lnTo>
                  <a:lnTo>
                    <a:pt x="120526" y="13186"/>
                  </a:lnTo>
                  <a:lnTo>
                    <a:pt x="108724" y="19768"/>
                  </a:lnTo>
                  <a:lnTo>
                    <a:pt x="97198" y="27268"/>
                  </a:lnTo>
                  <a:lnTo>
                    <a:pt x="85929" y="35130"/>
                  </a:lnTo>
                  <a:lnTo>
                    <a:pt x="74874" y="43008"/>
                  </a:lnTo>
                  <a:lnTo>
                    <a:pt x="64147" y="50922"/>
                  </a:lnTo>
                  <a:lnTo>
                    <a:pt x="54010" y="59147"/>
                  </a:lnTo>
                  <a:lnTo>
                    <a:pt x="44564" y="67829"/>
                  </a:lnTo>
                  <a:lnTo>
                    <a:pt x="35914" y="76965"/>
                  </a:lnTo>
                  <a:lnTo>
                    <a:pt x="28249" y="86485"/>
                  </a:lnTo>
                  <a:lnTo>
                    <a:pt x="21585" y="96300"/>
                  </a:lnTo>
                  <a:lnTo>
                    <a:pt x="16109" y="106334"/>
                  </a:lnTo>
                  <a:lnTo>
                    <a:pt x="12254" y="116522"/>
                  </a:lnTo>
                  <a:lnTo>
                    <a:pt x="10120" y="126805"/>
                  </a:lnTo>
                  <a:lnTo>
                    <a:pt x="9991" y="136659"/>
                  </a:lnTo>
                  <a:lnTo>
                    <a:pt x="12482" y="145137"/>
                  </a:lnTo>
                  <a:lnTo>
                    <a:pt x="17675" y="151830"/>
                  </a:lnTo>
                  <a:lnTo>
                    <a:pt x="25059" y="156662"/>
                  </a:lnTo>
                  <a:lnTo>
                    <a:pt x="33835" y="159620"/>
                  </a:lnTo>
                  <a:lnTo>
                    <a:pt x="43402" y="160911"/>
                  </a:lnTo>
                  <a:lnTo>
                    <a:pt x="53568" y="161017"/>
                  </a:lnTo>
                  <a:lnTo>
                    <a:pt x="64442" y="160575"/>
                  </a:lnTo>
                  <a:lnTo>
                    <a:pt x="76049" y="159996"/>
                  </a:lnTo>
                  <a:lnTo>
                    <a:pt x="88299" y="159631"/>
                  </a:lnTo>
                  <a:lnTo>
                    <a:pt x="101063" y="159845"/>
                  </a:lnTo>
                  <a:lnTo>
                    <a:pt x="114204" y="160775"/>
                  </a:lnTo>
                  <a:lnTo>
                    <a:pt x="127455" y="162537"/>
                  </a:lnTo>
                  <a:lnTo>
                    <a:pt x="140424" y="165315"/>
                  </a:lnTo>
                  <a:lnTo>
                    <a:pt x="152928" y="169109"/>
                  </a:lnTo>
                  <a:lnTo>
                    <a:pt x="165121" y="173773"/>
                  </a:lnTo>
                  <a:lnTo>
                    <a:pt x="177382" y="179120"/>
                  </a:lnTo>
                  <a:lnTo>
                    <a:pt x="189921" y="184973"/>
                  </a:lnTo>
                  <a:lnTo>
                    <a:pt x="202462" y="191190"/>
                  </a:lnTo>
                  <a:lnTo>
                    <a:pt x="214356" y="197662"/>
                  </a:lnTo>
                  <a:lnTo>
                    <a:pt x="225275" y="204320"/>
                  </a:lnTo>
                  <a:lnTo>
                    <a:pt x="234894" y="211434"/>
                  </a:lnTo>
                  <a:lnTo>
                    <a:pt x="242751" y="219581"/>
                  </a:lnTo>
                  <a:lnTo>
                    <a:pt x="248757" y="228985"/>
                  </a:lnTo>
                  <a:lnTo>
                    <a:pt x="252655" y="239234"/>
                  </a:lnTo>
                  <a:lnTo>
                    <a:pt x="253855" y="249498"/>
                  </a:lnTo>
                  <a:lnTo>
                    <a:pt x="252296" y="259289"/>
                  </a:lnTo>
                  <a:lnTo>
                    <a:pt x="248506" y="268471"/>
                  </a:lnTo>
                  <a:lnTo>
                    <a:pt x="243299" y="277091"/>
                  </a:lnTo>
                  <a:lnTo>
                    <a:pt x="237275" y="285256"/>
                  </a:lnTo>
                  <a:lnTo>
                    <a:pt x="230473" y="293078"/>
                  </a:lnTo>
                  <a:lnTo>
                    <a:pt x="222478" y="300652"/>
                  </a:lnTo>
                  <a:lnTo>
                    <a:pt x="213130" y="308041"/>
                  </a:lnTo>
                  <a:lnTo>
                    <a:pt x="202225" y="314972"/>
                  </a:lnTo>
                  <a:lnTo>
                    <a:pt x="189383" y="320868"/>
                  </a:lnTo>
                  <a:lnTo>
                    <a:pt x="174600" y="325503"/>
                  </a:lnTo>
                  <a:lnTo>
                    <a:pt x="158638" y="329122"/>
                  </a:lnTo>
                  <a:lnTo>
                    <a:pt x="142779" y="332249"/>
                  </a:lnTo>
                  <a:lnTo>
                    <a:pt x="127741" y="335235"/>
                  </a:lnTo>
                  <a:lnTo>
                    <a:pt x="113376" y="337921"/>
                  </a:lnTo>
                  <a:lnTo>
                    <a:pt x="98978" y="339746"/>
                  </a:lnTo>
                  <a:lnTo>
                    <a:pt x="84119" y="340462"/>
                  </a:lnTo>
                  <a:lnTo>
                    <a:pt x="69057" y="340276"/>
                  </a:lnTo>
                  <a:lnTo>
                    <a:pt x="52896" y="339675"/>
                  </a:lnTo>
                  <a:lnTo>
                    <a:pt x="31976" y="338602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346275" y="2229870"/>
            <a:ext cx="4617049" cy="843736"/>
            <a:chOff x="2346275" y="2229870"/>
            <a:chExt cx="4617049" cy="843736"/>
          </a:xfrm>
        </p:grpSpPr>
        <p:sp>
          <p:nvSpPr>
            <p:cNvPr id="24" name="Freeform 23"/>
            <p:cNvSpPr/>
            <p:nvPr/>
          </p:nvSpPr>
          <p:spPr>
            <a:xfrm>
              <a:off x="2504203" y="2482553"/>
              <a:ext cx="31586" cy="536955"/>
            </a:xfrm>
            <a:custGeom>
              <a:avLst/>
              <a:gdLst/>
              <a:ahLst/>
              <a:cxnLst/>
              <a:rect l="0" t="0" r="0" b="0"/>
              <a:pathLst>
                <a:path w="31586" h="536955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2004" y="39089"/>
                  </a:lnTo>
                  <a:lnTo>
                    <a:pt x="3864" y="51262"/>
                  </a:lnTo>
                  <a:lnTo>
                    <a:pt x="6180" y="65048"/>
                  </a:lnTo>
                  <a:lnTo>
                    <a:pt x="8837" y="81039"/>
                  </a:lnTo>
                  <a:lnTo>
                    <a:pt x="11415" y="98838"/>
                  </a:lnTo>
                  <a:lnTo>
                    <a:pt x="13225" y="117469"/>
                  </a:lnTo>
                  <a:lnTo>
                    <a:pt x="13964" y="136255"/>
                  </a:lnTo>
                  <a:lnTo>
                    <a:pt x="13982" y="154731"/>
                  </a:lnTo>
                  <a:lnTo>
                    <a:pt x="14070" y="172501"/>
                  </a:lnTo>
                  <a:lnTo>
                    <a:pt x="14685" y="189445"/>
                  </a:lnTo>
                  <a:lnTo>
                    <a:pt x="15780" y="205634"/>
                  </a:lnTo>
                  <a:lnTo>
                    <a:pt x="16988" y="221212"/>
                  </a:lnTo>
                  <a:lnTo>
                    <a:pt x="18062" y="236331"/>
                  </a:lnTo>
                  <a:lnTo>
                    <a:pt x="18919" y="251115"/>
                  </a:lnTo>
                  <a:lnTo>
                    <a:pt x="19562" y="265664"/>
                  </a:lnTo>
                  <a:lnTo>
                    <a:pt x="20021" y="280048"/>
                  </a:lnTo>
                  <a:lnTo>
                    <a:pt x="20175" y="294320"/>
                  </a:lnTo>
                  <a:lnTo>
                    <a:pt x="19753" y="308516"/>
                  </a:lnTo>
                  <a:lnTo>
                    <a:pt x="18664" y="322660"/>
                  </a:lnTo>
                  <a:lnTo>
                    <a:pt x="17290" y="336769"/>
                  </a:lnTo>
                  <a:lnTo>
                    <a:pt x="16361" y="350855"/>
                  </a:lnTo>
                  <a:lnTo>
                    <a:pt x="16255" y="364934"/>
                  </a:lnTo>
                  <a:lnTo>
                    <a:pt x="16848" y="379339"/>
                  </a:lnTo>
                  <a:lnTo>
                    <a:pt x="17710" y="394688"/>
                  </a:lnTo>
                  <a:lnTo>
                    <a:pt x="18549" y="411232"/>
                  </a:lnTo>
                  <a:lnTo>
                    <a:pt x="19246" y="428582"/>
                  </a:lnTo>
                  <a:lnTo>
                    <a:pt x="19781" y="445920"/>
                  </a:lnTo>
                  <a:lnTo>
                    <a:pt x="20177" y="462753"/>
                  </a:lnTo>
                  <a:lnTo>
                    <a:pt x="20658" y="478543"/>
                  </a:lnTo>
                  <a:lnTo>
                    <a:pt x="21783" y="494201"/>
                  </a:lnTo>
                  <a:lnTo>
                    <a:pt x="24773" y="512215"/>
                  </a:lnTo>
                  <a:lnTo>
                    <a:pt x="31585" y="5369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346275" y="2389352"/>
              <a:ext cx="568540" cy="684254"/>
            </a:xfrm>
            <a:custGeom>
              <a:avLst/>
              <a:gdLst/>
              <a:ahLst/>
              <a:cxnLst/>
              <a:rect l="0" t="0" r="0" b="0"/>
              <a:pathLst>
                <a:path w="568540" h="684254">
                  <a:moveTo>
                    <a:pt x="0" y="145844"/>
                  </a:moveTo>
                  <a:lnTo>
                    <a:pt x="134" y="134109"/>
                  </a:lnTo>
                  <a:lnTo>
                    <a:pt x="1415" y="122980"/>
                  </a:lnTo>
                  <a:lnTo>
                    <a:pt x="4008" y="111391"/>
                  </a:lnTo>
                  <a:lnTo>
                    <a:pt x="7727" y="99575"/>
                  </a:lnTo>
                  <a:lnTo>
                    <a:pt x="12360" y="88212"/>
                  </a:lnTo>
                  <a:lnTo>
                    <a:pt x="17698" y="77662"/>
                  </a:lnTo>
                  <a:lnTo>
                    <a:pt x="23718" y="67961"/>
                  </a:lnTo>
                  <a:lnTo>
                    <a:pt x="30580" y="58989"/>
                  </a:lnTo>
                  <a:lnTo>
                    <a:pt x="38305" y="50591"/>
                  </a:lnTo>
                  <a:lnTo>
                    <a:pt x="46778" y="42781"/>
                  </a:lnTo>
                  <a:lnTo>
                    <a:pt x="55843" y="35748"/>
                  </a:lnTo>
                  <a:lnTo>
                    <a:pt x="65350" y="29531"/>
                  </a:lnTo>
                  <a:lnTo>
                    <a:pt x="75174" y="24032"/>
                  </a:lnTo>
                  <a:lnTo>
                    <a:pt x="85222" y="19104"/>
                  </a:lnTo>
                  <a:lnTo>
                    <a:pt x="95429" y="14607"/>
                  </a:lnTo>
                  <a:lnTo>
                    <a:pt x="105911" y="10585"/>
                  </a:lnTo>
                  <a:lnTo>
                    <a:pt x="116940" y="7257"/>
                  </a:lnTo>
                  <a:lnTo>
                    <a:pt x="128622" y="4683"/>
                  </a:lnTo>
                  <a:lnTo>
                    <a:pt x="140909" y="2785"/>
                  </a:lnTo>
                  <a:lnTo>
                    <a:pt x="153690" y="1428"/>
                  </a:lnTo>
                  <a:lnTo>
                    <a:pt x="166845" y="483"/>
                  </a:lnTo>
                  <a:lnTo>
                    <a:pt x="180271" y="0"/>
                  </a:lnTo>
                  <a:lnTo>
                    <a:pt x="193891" y="200"/>
                  </a:lnTo>
                  <a:lnTo>
                    <a:pt x="207640" y="1153"/>
                  </a:lnTo>
                  <a:lnTo>
                    <a:pt x="221314" y="2946"/>
                  </a:lnTo>
                  <a:lnTo>
                    <a:pt x="234574" y="5752"/>
                  </a:lnTo>
                  <a:lnTo>
                    <a:pt x="247267" y="9573"/>
                  </a:lnTo>
                  <a:lnTo>
                    <a:pt x="259248" y="14428"/>
                  </a:lnTo>
                  <a:lnTo>
                    <a:pt x="270302" y="20435"/>
                  </a:lnTo>
                  <a:lnTo>
                    <a:pt x="280405" y="27555"/>
                  </a:lnTo>
                  <a:lnTo>
                    <a:pt x="289682" y="35777"/>
                  </a:lnTo>
                  <a:lnTo>
                    <a:pt x="298307" y="45198"/>
                  </a:lnTo>
                  <a:lnTo>
                    <a:pt x="306447" y="55758"/>
                  </a:lnTo>
                  <a:lnTo>
                    <a:pt x="314238" y="67273"/>
                  </a:lnTo>
                  <a:lnTo>
                    <a:pt x="321785" y="79525"/>
                  </a:lnTo>
                  <a:lnTo>
                    <a:pt x="329157" y="92327"/>
                  </a:lnTo>
                  <a:lnTo>
                    <a:pt x="336244" y="105686"/>
                  </a:lnTo>
                  <a:lnTo>
                    <a:pt x="342777" y="119791"/>
                  </a:lnTo>
                  <a:lnTo>
                    <a:pt x="348651" y="134689"/>
                  </a:lnTo>
                  <a:lnTo>
                    <a:pt x="353918" y="150288"/>
                  </a:lnTo>
                  <a:lnTo>
                    <a:pt x="358689" y="166444"/>
                  </a:lnTo>
                  <a:lnTo>
                    <a:pt x="363076" y="183018"/>
                  </a:lnTo>
                  <a:lnTo>
                    <a:pt x="366853" y="199894"/>
                  </a:lnTo>
                  <a:lnTo>
                    <a:pt x="369485" y="216983"/>
                  </a:lnTo>
                  <a:lnTo>
                    <a:pt x="370773" y="234215"/>
                  </a:lnTo>
                  <a:lnTo>
                    <a:pt x="370824" y="251380"/>
                  </a:lnTo>
                  <a:lnTo>
                    <a:pt x="369870" y="268138"/>
                  </a:lnTo>
                  <a:lnTo>
                    <a:pt x="368155" y="284337"/>
                  </a:lnTo>
                  <a:lnTo>
                    <a:pt x="365886" y="299995"/>
                  </a:lnTo>
                  <a:lnTo>
                    <a:pt x="363226" y="315203"/>
                  </a:lnTo>
                  <a:lnTo>
                    <a:pt x="360289" y="330062"/>
                  </a:lnTo>
                  <a:lnTo>
                    <a:pt x="356996" y="344499"/>
                  </a:lnTo>
                  <a:lnTo>
                    <a:pt x="353101" y="358282"/>
                  </a:lnTo>
                  <a:lnTo>
                    <a:pt x="348515" y="371328"/>
                  </a:lnTo>
                  <a:lnTo>
                    <a:pt x="343298" y="383549"/>
                  </a:lnTo>
                  <a:lnTo>
                    <a:pt x="337571" y="394763"/>
                  </a:lnTo>
                  <a:lnTo>
                    <a:pt x="331454" y="404969"/>
                  </a:lnTo>
                  <a:lnTo>
                    <a:pt x="324889" y="414146"/>
                  </a:lnTo>
                  <a:lnTo>
                    <a:pt x="317650" y="422171"/>
                  </a:lnTo>
                  <a:lnTo>
                    <a:pt x="309664" y="429081"/>
                  </a:lnTo>
                  <a:lnTo>
                    <a:pt x="300844" y="434723"/>
                  </a:lnTo>
                  <a:lnTo>
                    <a:pt x="291012" y="438690"/>
                  </a:lnTo>
                  <a:lnTo>
                    <a:pt x="280182" y="440904"/>
                  </a:lnTo>
                  <a:lnTo>
                    <a:pt x="268825" y="441256"/>
                  </a:lnTo>
                  <a:lnTo>
                    <a:pt x="257741" y="439448"/>
                  </a:lnTo>
                  <a:lnTo>
                    <a:pt x="247436" y="435561"/>
                  </a:lnTo>
                  <a:lnTo>
                    <a:pt x="240468" y="431169"/>
                  </a:lnTo>
                  <a:lnTo>
                    <a:pt x="238890" y="428961"/>
                  </a:lnTo>
                  <a:lnTo>
                    <a:pt x="239856" y="429971"/>
                  </a:lnTo>
                  <a:lnTo>
                    <a:pt x="241129" y="433790"/>
                  </a:lnTo>
                  <a:lnTo>
                    <a:pt x="242242" y="439701"/>
                  </a:lnTo>
                  <a:lnTo>
                    <a:pt x="243879" y="447089"/>
                  </a:lnTo>
                  <a:lnTo>
                    <a:pt x="246495" y="455495"/>
                  </a:lnTo>
                  <a:lnTo>
                    <a:pt x="250154" y="464595"/>
                  </a:lnTo>
                  <a:lnTo>
                    <a:pt x="254718" y="474165"/>
                  </a:lnTo>
                  <a:lnTo>
                    <a:pt x="259993" y="484051"/>
                  </a:lnTo>
                  <a:lnTo>
                    <a:pt x="265797" y="494149"/>
                  </a:lnTo>
                  <a:lnTo>
                    <a:pt x="271980" y="504390"/>
                  </a:lnTo>
                  <a:lnTo>
                    <a:pt x="278429" y="514731"/>
                  </a:lnTo>
                  <a:lnTo>
                    <a:pt x="285061" y="525304"/>
                  </a:lnTo>
                  <a:lnTo>
                    <a:pt x="291819" y="536396"/>
                  </a:lnTo>
                  <a:lnTo>
                    <a:pt x="298663" y="548111"/>
                  </a:lnTo>
                  <a:lnTo>
                    <a:pt x="305564" y="560081"/>
                  </a:lnTo>
                  <a:lnTo>
                    <a:pt x="312504" y="571584"/>
                  </a:lnTo>
                  <a:lnTo>
                    <a:pt x="319475" y="582245"/>
                  </a:lnTo>
                  <a:lnTo>
                    <a:pt x="326632" y="592030"/>
                  </a:lnTo>
                  <a:lnTo>
                    <a:pt x="334276" y="601062"/>
                  </a:lnTo>
                  <a:lnTo>
                    <a:pt x="342532" y="609508"/>
                  </a:lnTo>
                  <a:lnTo>
                    <a:pt x="351366" y="617520"/>
                  </a:lnTo>
                  <a:lnTo>
                    <a:pt x="360675" y="625221"/>
                  </a:lnTo>
                  <a:lnTo>
                    <a:pt x="370345" y="632705"/>
                  </a:lnTo>
                  <a:lnTo>
                    <a:pt x="380279" y="640039"/>
                  </a:lnTo>
                  <a:lnTo>
                    <a:pt x="390401" y="647270"/>
                  </a:lnTo>
                  <a:lnTo>
                    <a:pt x="400661" y="654428"/>
                  </a:lnTo>
                  <a:lnTo>
                    <a:pt x="411348" y="661370"/>
                  </a:lnTo>
                  <a:lnTo>
                    <a:pt x="423048" y="667805"/>
                  </a:lnTo>
                  <a:lnTo>
                    <a:pt x="435989" y="673604"/>
                  </a:lnTo>
                  <a:lnTo>
                    <a:pt x="449766" y="678481"/>
                  </a:lnTo>
                  <a:lnTo>
                    <a:pt x="463553" y="681926"/>
                  </a:lnTo>
                  <a:lnTo>
                    <a:pt x="476866" y="683795"/>
                  </a:lnTo>
                  <a:lnTo>
                    <a:pt x="489736" y="684253"/>
                  </a:lnTo>
                  <a:lnTo>
                    <a:pt x="502517" y="683580"/>
                  </a:lnTo>
                  <a:lnTo>
                    <a:pt x="515429" y="682062"/>
                  </a:lnTo>
                  <a:lnTo>
                    <a:pt x="527943" y="680086"/>
                  </a:lnTo>
                  <a:lnTo>
                    <a:pt x="540089" y="677950"/>
                  </a:lnTo>
                  <a:lnTo>
                    <a:pt x="552938" y="675469"/>
                  </a:lnTo>
                  <a:lnTo>
                    <a:pt x="568539" y="672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760058" y="2705347"/>
              <a:ext cx="228457" cy="255568"/>
            </a:xfrm>
            <a:custGeom>
              <a:avLst/>
              <a:gdLst/>
              <a:ahLst/>
              <a:cxnLst/>
              <a:rect l="0" t="0" r="0" b="0"/>
              <a:pathLst>
                <a:path w="228457" h="255568">
                  <a:moveTo>
                    <a:pt x="17886" y="114118"/>
                  </a:moveTo>
                  <a:lnTo>
                    <a:pt x="29621" y="114185"/>
                  </a:lnTo>
                  <a:lnTo>
                    <a:pt x="40750" y="114826"/>
                  </a:lnTo>
                  <a:lnTo>
                    <a:pt x="52348" y="116118"/>
                  </a:lnTo>
                  <a:lnTo>
                    <a:pt x="64509" y="117805"/>
                  </a:lnTo>
                  <a:lnTo>
                    <a:pt x="77169" y="119473"/>
                  </a:lnTo>
                  <a:lnTo>
                    <a:pt x="90225" y="120882"/>
                  </a:lnTo>
                  <a:lnTo>
                    <a:pt x="103577" y="121807"/>
                  </a:lnTo>
                  <a:lnTo>
                    <a:pt x="117142" y="121969"/>
                  </a:lnTo>
                  <a:lnTo>
                    <a:pt x="130848" y="121291"/>
                  </a:lnTo>
                  <a:lnTo>
                    <a:pt x="144322" y="119698"/>
                  </a:lnTo>
                  <a:lnTo>
                    <a:pt x="156915" y="117033"/>
                  </a:lnTo>
                  <a:lnTo>
                    <a:pt x="168342" y="113310"/>
                  </a:lnTo>
                  <a:lnTo>
                    <a:pt x="178490" y="108523"/>
                  </a:lnTo>
                  <a:lnTo>
                    <a:pt x="187242" y="102562"/>
                  </a:lnTo>
                  <a:lnTo>
                    <a:pt x="194676" y="95477"/>
                  </a:lnTo>
                  <a:lnTo>
                    <a:pt x="200686" y="87450"/>
                  </a:lnTo>
                  <a:lnTo>
                    <a:pt x="204908" y="78692"/>
                  </a:lnTo>
                  <a:lnTo>
                    <a:pt x="207302" y="69398"/>
                  </a:lnTo>
                  <a:lnTo>
                    <a:pt x="207946" y="59889"/>
                  </a:lnTo>
                  <a:lnTo>
                    <a:pt x="206866" y="50585"/>
                  </a:lnTo>
                  <a:lnTo>
                    <a:pt x="204242" y="41699"/>
                  </a:lnTo>
                  <a:lnTo>
                    <a:pt x="200041" y="33260"/>
                  </a:lnTo>
                  <a:lnTo>
                    <a:pt x="193949" y="25205"/>
                  </a:lnTo>
                  <a:lnTo>
                    <a:pt x="185961" y="17465"/>
                  </a:lnTo>
                  <a:lnTo>
                    <a:pt x="176345" y="10452"/>
                  </a:lnTo>
                  <a:lnTo>
                    <a:pt x="165449" y="5026"/>
                  </a:lnTo>
                  <a:lnTo>
                    <a:pt x="153606" y="1532"/>
                  </a:lnTo>
                  <a:lnTo>
                    <a:pt x="141249" y="0"/>
                  </a:lnTo>
                  <a:lnTo>
                    <a:pt x="128889" y="409"/>
                  </a:lnTo>
                  <a:lnTo>
                    <a:pt x="116806" y="2537"/>
                  </a:lnTo>
                  <a:lnTo>
                    <a:pt x="105237" y="6050"/>
                  </a:lnTo>
                  <a:lnTo>
                    <a:pt x="94461" y="10607"/>
                  </a:lnTo>
                  <a:lnTo>
                    <a:pt x="84545" y="15929"/>
                  </a:lnTo>
                  <a:lnTo>
                    <a:pt x="75393" y="21956"/>
                  </a:lnTo>
                  <a:lnTo>
                    <a:pt x="66851" y="28832"/>
                  </a:lnTo>
                  <a:lnTo>
                    <a:pt x="58772" y="36570"/>
                  </a:lnTo>
                  <a:lnTo>
                    <a:pt x="51190" y="45054"/>
                  </a:lnTo>
                  <a:lnTo>
                    <a:pt x="44317" y="54128"/>
                  </a:lnTo>
                  <a:lnTo>
                    <a:pt x="38202" y="63650"/>
                  </a:lnTo>
                  <a:lnTo>
                    <a:pt x="32433" y="73824"/>
                  </a:lnTo>
                  <a:lnTo>
                    <a:pt x="26259" y="85172"/>
                  </a:lnTo>
                  <a:lnTo>
                    <a:pt x="19304" y="97874"/>
                  </a:lnTo>
                  <a:lnTo>
                    <a:pt x="12173" y="111489"/>
                  </a:lnTo>
                  <a:lnTo>
                    <a:pt x="6213" y="125167"/>
                  </a:lnTo>
                  <a:lnTo>
                    <a:pt x="2102" y="138402"/>
                  </a:lnTo>
                  <a:lnTo>
                    <a:pt x="24" y="151050"/>
                  </a:lnTo>
                  <a:lnTo>
                    <a:pt x="0" y="163150"/>
                  </a:lnTo>
                  <a:lnTo>
                    <a:pt x="1806" y="174801"/>
                  </a:lnTo>
                  <a:lnTo>
                    <a:pt x="5086" y="185947"/>
                  </a:lnTo>
                  <a:lnTo>
                    <a:pt x="9481" y="196373"/>
                  </a:lnTo>
                  <a:lnTo>
                    <a:pt x="14686" y="206021"/>
                  </a:lnTo>
                  <a:lnTo>
                    <a:pt x="20463" y="214978"/>
                  </a:lnTo>
                  <a:lnTo>
                    <a:pt x="26638" y="223382"/>
                  </a:lnTo>
                  <a:lnTo>
                    <a:pt x="33096" y="231361"/>
                  </a:lnTo>
                  <a:lnTo>
                    <a:pt x="40076" y="238703"/>
                  </a:lnTo>
                  <a:lnTo>
                    <a:pt x="48134" y="244882"/>
                  </a:lnTo>
                  <a:lnTo>
                    <a:pt x="57491" y="249700"/>
                  </a:lnTo>
                  <a:lnTo>
                    <a:pt x="68218" y="253105"/>
                  </a:lnTo>
                  <a:lnTo>
                    <a:pt x="80402" y="255023"/>
                  </a:lnTo>
                  <a:lnTo>
                    <a:pt x="93925" y="255567"/>
                  </a:lnTo>
                  <a:lnTo>
                    <a:pt x="108226" y="254814"/>
                  </a:lnTo>
                  <a:lnTo>
                    <a:pt x="122431" y="252722"/>
                  </a:lnTo>
                  <a:lnTo>
                    <a:pt x="136052" y="249392"/>
                  </a:lnTo>
                  <a:lnTo>
                    <a:pt x="148975" y="245039"/>
                  </a:lnTo>
                  <a:lnTo>
                    <a:pt x="161266" y="239902"/>
                  </a:lnTo>
                  <a:lnTo>
                    <a:pt x="173044" y="234193"/>
                  </a:lnTo>
                  <a:lnTo>
                    <a:pt x="184174" y="228191"/>
                  </a:lnTo>
                  <a:lnTo>
                    <a:pt x="195454" y="221549"/>
                  </a:lnTo>
                  <a:lnTo>
                    <a:pt x="208996" y="212567"/>
                  </a:lnTo>
                  <a:lnTo>
                    <a:pt x="228456" y="1983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057601" y="2377269"/>
              <a:ext cx="18811" cy="536954"/>
            </a:xfrm>
            <a:custGeom>
              <a:avLst/>
              <a:gdLst/>
              <a:ahLst/>
              <a:cxnLst/>
              <a:rect l="0" t="0" r="0" b="0"/>
              <a:pathLst>
                <a:path w="18811" h="536954">
                  <a:moveTo>
                    <a:pt x="4612" y="0"/>
                  </a:moveTo>
                  <a:lnTo>
                    <a:pt x="1813" y="11869"/>
                  </a:lnTo>
                  <a:lnTo>
                    <a:pt x="310" y="24278"/>
                  </a:lnTo>
                  <a:lnTo>
                    <a:pt x="0" y="38460"/>
                  </a:lnTo>
                  <a:lnTo>
                    <a:pt x="506" y="53995"/>
                  </a:lnTo>
                  <a:lnTo>
                    <a:pt x="1325" y="69992"/>
                  </a:lnTo>
                  <a:lnTo>
                    <a:pt x="2141" y="85874"/>
                  </a:lnTo>
                  <a:lnTo>
                    <a:pt x="2825" y="101422"/>
                  </a:lnTo>
                  <a:lnTo>
                    <a:pt x="3351" y="116609"/>
                  </a:lnTo>
                  <a:lnTo>
                    <a:pt x="3742" y="131483"/>
                  </a:lnTo>
                  <a:lnTo>
                    <a:pt x="4190" y="146113"/>
                  </a:lnTo>
                  <a:lnTo>
                    <a:pt x="5030" y="160563"/>
                  </a:lnTo>
                  <a:lnTo>
                    <a:pt x="6410" y="174888"/>
                  </a:lnTo>
                  <a:lnTo>
                    <a:pt x="8153" y="189292"/>
                  </a:lnTo>
                  <a:lnTo>
                    <a:pt x="9863" y="204109"/>
                  </a:lnTo>
                  <a:lnTo>
                    <a:pt x="11306" y="219484"/>
                  </a:lnTo>
                  <a:lnTo>
                    <a:pt x="12427" y="235234"/>
                  </a:lnTo>
                  <a:lnTo>
                    <a:pt x="13254" y="250960"/>
                  </a:lnTo>
                  <a:lnTo>
                    <a:pt x="13844" y="266427"/>
                  </a:lnTo>
                  <a:lnTo>
                    <a:pt x="14258" y="281576"/>
                  </a:lnTo>
                  <a:lnTo>
                    <a:pt x="14543" y="296434"/>
                  </a:lnTo>
                  <a:lnTo>
                    <a:pt x="14742" y="311058"/>
                  </a:lnTo>
                  <a:lnTo>
                    <a:pt x="15047" y="325506"/>
                  </a:lnTo>
                  <a:lnTo>
                    <a:pt x="15785" y="339827"/>
                  </a:lnTo>
                  <a:lnTo>
                    <a:pt x="17084" y="354067"/>
                  </a:lnTo>
                  <a:lnTo>
                    <a:pt x="18432" y="368582"/>
                  </a:lnTo>
                  <a:lnTo>
                    <a:pt x="18810" y="384006"/>
                  </a:lnTo>
                  <a:lnTo>
                    <a:pt x="17733" y="400601"/>
                  </a:lnTo>
                  <a:lnTo>
                    <a:pt x="15533" y="417984"/>
                  </a:lnTo>
                  <a:lnTo>
                    <a:pt x="13053" y="435346"/>
                  </a:lnTo>
                  <a:lnTo>
                    <a:pt x="10835" y="452198"/>
                  </a:lnTo>
                  <a:lnTo>
                    <a:pt x="9256" y="468200"/>
                  </a:lnTo>
                  <a:lnTo>
                    <a:pt x="8628" y="484768"/>
                  </a:lnTo>
                  <a:lnTo>
                    <a:pt x="10024" y="505586"/>
                  </a:lnTo>
                  <a:lnTo>
                    <a:pt x="15141" y="536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180353" y="2687016"/>
              <a:ext cx="260887" cy="235024"/>
            </a:xfrm>
            <a:custGeom>
              <a:avLst/>
              <a:gdLst/>
              <a:ahLst/>
              <a:cxnLst/>
              <a:rect l="0" t="0" r="0" b="0"/>
              <a:pathLst>
                <a:path w="260887" h="235024">
                  <a:moveTo>
                    <a:pt x="155601" y="58750"/>
                  </a:moveTo>
                  <a:lnTo>
                    <a:pt x="155467" y="47082"/>
                  </a:lnTo>
                  <a:lnTo>
                    <a:pt x="154186" y="36593"/>
                  </a:lnTo>
                  <a:lnTo>
                    <a:pt x="151584" y="26310"/>
                  </a:lnTo>
                  <a:lnTo>
                    <a:pt x="147519" y="16699"/>
                  </a:lnTo>
                  <a:lnTo>
                    <a:pt x="141589" y="8949"/>
                  </a:lnTo>
                  <a:lnTo>
                    <a:pt x="133759" y="3577"/>
                  </a:lnTo>
                  <a:lnTo>
                    <a:pt x="124607" y="624"/>
                  </a:lnTo>
                  <a:lnTo>
                    <a:pt x="115096" y="0"/>
                  </a:lnTo>
                  <a:lnTo>
                    <a:pt x="105820" y="1402"/>
                  </a:lnTo>
                  <a:lnTo>
                    <a:pt x="96986" y="4579"/>
                  </a:lnTo>
                  <a:lnTo>
                    <a:pt x="88602" y="9436"/>
                  </a:lnTo>
                  <a:lnTo>
                    <a:pt x="80595" y="15768"/>
                  </a:lnTo>
                  <a:lnTo>
                    <a:pt x="72879" y="23287"/>
                  </a:lnTo>
                  <a:lnTo>
                    <a:pt x="65376" y="31702"/>
                  </a:lnTo>
                  <a:lnTo>
                    <a:pt x="58030" y="40774"/>
                  </a:lnTo>
                  <a:lnTo>
                    <a:pt x="50958" y="50475"/>
                  </a:lnTo>
                  <a:lnTo>
                    <a:pt x="44435" y="60972"/>
                  </a:lnTo>
                  <a:lnTo>
                    <a:pt x="38557" y="72295"/>
                  </a:lnTo>
                  <a:lnTo>
                    <a:pt x="32949" y="84339"/>
                  </a:lnTo>
                  <a:lnTo>
                    <a:pt x="26883" y="96956"/>
                  </a:lnTo>
                  <a:lnTo>
                    <a:pt x="20001" y="109997"/>
                  </a:lnTo>
                  <a:lnTo>
                    <a:pt x="12920" y="123178"/>
                  </a:lnTo>
                  <a:lnTo>
                    <a:pt x="6991" y="136100"/>
                  </a:lnTo>
                  <a:lnTo>
                    <a:pt x="2898" y="148568"/>
                  </a:lnTo>
                  <a:lnTo>
                    <a:pt x="662" y="160566"/>
                  </a:lnTo>
                  <a:lnTo>
                    <a:pt x="0" y="172164"/>
                  </a:lnTo>
                  <a:lnTo>
                    <a:pt x="564" y="183445"/>
                  </a:lnTo>
                  <a:lnTo>
                    <a:pt x="2195" y="194327"/>
                  </a:lnTo>
                  <a:lnTo>
                    <a:pt x="4945" y="204568"/>
                  </a:lnTo>
                  <a:lnTo>
                    <a:pt x="8758" y="214077"/>
                  </a:lnTo>
                  <a:lnTo>
                    <a:pt x="13789" y="222428"/>
                  </a:lnTo>
                  <a:lnTo>
                    <a:pt x="20454" y="228827"/>
                  </a:lnTo>
                  <a:lnTo>
                    <a:pt x="28823" y="233011"/>
                  </a:lnTo>
                  <a:lnTo>
                    <a:pt x="38358" y="235023"/>
                  </a:lnTo>
                  <a:lnTo>
                    <a:pt x="48136" y="234943"/>
                  </a:lnTo>
                  <a:lnTo>
                    <a:pt x="57593" y="233034"/>
                  </a:lnTo>
                  <a:lnTo>
                    <a:pt x="66379" y="229501"/>
                  </a:lnTo>
                  <a:lnTo>
                    <a:pt x="74201" y="224398"/>
                  </a:lnTo>
                  <a:lnTo>
                    <a:pt x="81026" y="217896"/>
                  </a:lnTo>
                  <a:lnTo>
                    <a:pt x="87474" y="210262"/>
                  </a:lnTo>
                  <a:lnTo>
                    <a:pt x="94650" y="201770"/>
                  </a:lnTo>
                  <a:lnTo>
                    <a:pt x="103109" y="192645"/>
                  </a:lnTo>
                  <a:lnTo>
                    <a:pt x="112405" y="182909"/>
                  </a:lnTo>
                  <a:lnTo>
                    <a:pt x="121424" y="172389"/>
                  </a:lnTo>
                  <a:lnTo>
                    <a:pt x="129521" y="161051"/>
                  </a:lnTo>
                  <a:lnTo>
                    <a:pt x="136395" y="148995"/>
                  </a:lnTo>
                  <a:lnTo>
                    <a:pt x="141855" y="136371"/>
                  </a:lnTo>
                  <a:lnTo>
                    <a:pt x="145966" y="123326"/>
                  </a:lnTo>
                  <a:lnTo>
                    <a:pt x="149116" y="110142"/>
                  </a:lnTo>
                  <a:lnTo>
                    <a:pt x="151868" y="97217"/>
                  </a:lnTo>
                  <a:lnTo>
                    <a:pt x="154574" y="84748"/>
                  </a:lnTo>
                  <a:lnTo>
                    <a:pt x="157058" y="72749"/>
                  </a:lnTo>
                  <a:lnTo>
                    <a:pt x="158742" y="61151"/>
                  </a:lnTo>
                  <a:lnTo>
                    <a:pt x="159332" y="49913"/>
                  </a:lnTo>
                  <a:lnTo>
                    <a:pt x="158129" y="40662"/>
                  </a:lnTo>
                  <a:lnTo>
                    <a:pt x="155390" y="36224"/>
                  </a:lnTo>
                  <a:lnTo>
                    <a:pt x="153179" y="37051"/>
                  </a:lnTo>
                  <a:lnTo>
                    <a:pt x="152208" y="42045"/>
                  </a:lnTo>
                  <a:lnTo>
                    <a:pt x="152264" y="49987"/>
                  </a:lnTo>
                  <a:lnTo>
                    <a:pt x="152800" y="59940"/>
                  </a:lnTo>
                  <a:lnTo>
                    <a:pt x="153438" y="71248"/>
                  </a:lnTo>
                  <a:lnTo>
                    <a:pt x="154012" y="83462"/>
                  </a:lnTo>
                  <a:lnTo>
                    <a:pt x="154468" y="96283"/>
                  </a:lnTo>
                  <a:lnTo>
                    <a:pt x="154819" y="109504"/>
                  </a:lnTo>
                  <a:lnTo>
                    <a:pt x="155410" y="122828"/>
                  </a:lnTo>
                  <a:lnTo>
                    <a:pt x="156880" y="135856"/>
                  </a:lnTo>
                  <a:lnTo>
                    <a:pt x="159506" y="148395"/>
                  </a:lnTo>
                  <a:lnTo>
                    <a:pt x="163239" y="160274"/>
                  </a:lnTo>
                  <a:lnTo>
                    <a:pt x="167889" y="171260"/>
                  </a:lnTo>
                  <a:lnTo>
                    <a:pt x="173247" y="181309"/>
                  </a:lnTo>
                  <a:lnTo>
                    <a:pt x="179455" y="190210"/>
                  </a:lnTo>
                  <a:lnTo>
                    <a:pt x="186977" y="197518"/>
                  </a:lnTo>
                  <a:lnTo>
                    <a:pt x="195954" y="203129"/>
                  </a:lnTo>
                  <a:lnTo>
                    <a:pt x="205914" y="206915"/>
                  </a:lnTo>
                  <a:lnTo>
                    <a:pt x="215983" y="208565"/>
                  </a:lnTo>
                  <a:lnTo>
                    <a:pt x="225678" y="208107"/>
                  </a:lnTo>
                  <a:lnTo>
                    <a:pt x="235472" y="206188"/>
                  </a:lnTo>
                  <a:lnTo>
                    <a:pt x="246541" y="202296"/>
                  </a:lnTo>
                  <a:lnTo>
                    <a:pt x="260886" y="1956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514938" y="2366740"/>
              <a:ext cx="21058" cy="515897"/>
            </a:xfrm>
            <a:custGeom>
              <a:avLst/>
              <a:gdLst/>
              <a:ahLst/>
              <a:cxnLst/>
              <a:rect l="0" t="0" r="0" b="0"/>
              <a:pathLst>
                <a:path w="21058" h="515897">
                  <a:moveTo>
                    <a:pt x="21057" y="0"/>
                  </a:moveTo>
                  <a:lnTo>
                    <a:pt x="18191" y="14736"/>
                  </a:lnTo>
                  <a:lnTo>
                    <a:pt x="16048" y="29287"/>
                  </a:lnTo>
                  <a:lnTo>
                    <a:pt x="14445" y="45073"/>
                  </a:lnTo>
                  <a:lnTo>
                    <a:pt x="13265" y="61788"/>
                  </a:lnTo>
                  <a:lnTo>
                    <a:pt x="12416" y="78633"/>
                  </a:lnTo>
                  <a:lnTo>
                    <a:pt x="11819" y="95113"/>
                  </a:lnTo>
                  <a:lnTo>
                    <a:pt x="11404" y="111076"/>
                  </a:lnTo>
                  <a:lnTo>
                    <a:pt x="11120" y="126546"/>
                  </a:lnTo>
                  <a:lnTo>
                    <a:pt x="10927" y="141618"/>
                  </a:lnTo>
                  <a:lnTo>
                    <a:pt x="10796" y="156552"/>
                  </a:lnTo>
                  <a:lnTo>
                    <a:pt x="10708" y="171738"/>
                  </a:lnTo>
                  <a:lnTo>
                    <a:pt x="10649" y="187367"/>
                  </a:lnTo>
                  <a:lnTo>
                    <a:pt x="10609" y="203291"/>
                  </a:lnTo>
                  <a:lnTo>
                    <a:pt x="10583" y="219134"/>
                  </a:lnTo>
                  <a:lnTo>
                    <a:pt x="10565" y="234681"/>
                  </a:lnTo>
                  <a:lnTo>
                    <a:pt x="10553" y="249883"/>
                  </a:lnTo>
                  <a:lnTo>
                    <a:pt x="10545" y="264776"/>
                  </a:lnTo>
                  <a:lnTo>
                    <a:pt x="10539" y="279424"/>
                  </a:lnTo>
                  <a:lnTo>
                    <a:pt x="10536" y="293889"/>
                  </a:lnTo>
                  <a:lnTo>
                    <a:pt x="10534" y="308220"/>
                  </a:lnTo>
                  <a:lnTo>
                    <a:pt x="10537" y="322454"/>
                  </a:lnTo>
                  <a:lnTo>
                    <a:pt x="10708" y="336455"/>
                  </a:lnTo>
                  <a:lnTo>
                    <a:pt x="11356" y="349937"/>
                  </a:lnTo>
                  <a:lnTo>
                    <a:pt x="12604" y="362793"/>
                  </a:lnTo>
                  <a:lnTo>
                    <a:pt x="14257" y="375392"/>
                  </a:lnTo>
                  <a:lnTo>
                    <a:pt x="15905" y="388458"/>
                  </a:lnTo>
                  <a:lnTo>
                    <a:pt x="17298" y="402352"/>
                  </a:lnTo>
                  <a:lnTo>
                    <a:pt x="18045" y="416617"/>
                  </a:lnTo>
                  <a:lnTo>
                    <a:pt x="17556" y="430206"/>
                  </a:lnTo>
                  <a:lnTo>
                    <a:pt x="15637" y="442573"/>
                  </a:lnTo>
                  <a:lnTo>
                    <a:pt x="12721" y="453944"/>
                  </a:lnTo>
                  <a:lnTo>
                    <a:pt x="9391" y="466501"/>
                  </a:lnTo>
                  <a:lnTo>
                    <a:pt x="5355" y="484694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346482" y="2598367"/>
              <a:ext cx="326385" cy="94757"/>
            </a:xfrm>
            <a:custGeom>
              <a:avLst/>
              <a:gdLst/>
              <a:ahLst/>
              <a:cxnLst/>
              <a:rect l="0" t="0" r="0" b="0"/>
              <a:pathLst>
                <a:path w="326385" h="94757">
                  <a:moveTo>
                    <a:pt x="326384" y="0"/>
                  </a:moveTo>
                  <a:lnTo>
                    <a:pt x="314649" y="2934"/>
                  </a:lnTo>
                  <a:lnTo>
                    <a:pt x="303520" y="5716"/>
                  </a:lnTo>
                  <a:lnTo>
                    <a:pt x="291917" y="8616"/>
                  </a:lnTo>
                  <a:lnTo>
                    <a:pt x="279583" y="11656"/>
                  </a:lnTo>
                  <a:lnTo>
                    <a:pt x="266275" y="14821"/>
                  </a:lnTo>
                  <a:lnTo>
                    <a:pt x="251970" y="18085"/>
                  </a:lnTo>
                  <a:lnTo>
                    <a:pt x="236965" y="21423"/>
                  </a:lnTo>
                  <a:lnTo>
                    <a:pt x="221752" y="24814"/>
                  </a:lnTo>
                  <a:lnTo>
                    <a:pt x="206639" y="28243"/>
                  </a:lnTo>
                  <a:lnTo>
                    <a:pt x="191900" y="31698"/>
                  </a:lnTo>
                  <a:lnTo>
                    <a:pt x="177850" y="35170"/>
                  </a:lnTo>
                  <a:lnTo>
                    <a:pt x="164581" y="38655"/>
                  </a:lnTo>
                  <a:lnTo>
                    <a:pt x="151858" y="42148"/>
                  </a:lnTo>
                  <a:lnTo>
                    <a:pt x="139234" y="45646"/>
                  </a:lnTo>
                  <a:lnTo>
                    <a:pt x="126437" y="49153"/>
                  </a:lnTo>
                  <a:lnTo>
                    <a:pt x="113382" y="52830"/>
                  </a:lnTo>
                  <a:lnTo>
                    <a:pt x="100078" y="56984"/>
                  </a:lnTo>
                  <a:lnTo>
                    <a:pt x="86572" y="61740"/>
                  </a:lnTo>
                  <a:lnTo>
                    <a:pt x="73079" y="66901"/>
                  </a:lnTo>
                  <a:lnTo>
                    <a:pt x="59946" y="72058"/>
                  </a:lnTo>
                  <a:lnTo>
                    <a:pt x="47351" y="76965"/>
                  </a:lnTo>
                  <a:lnTo>
                    <a:pt x="35737" y="81409"/>
                  </a:lnTo>
                  <a:lnTo>
                    <a:pt x="24758" y="85561"/>
                  </a:lnTo>
                  <a:lnTo>
                    <a:pt x="13452" y="89784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620223" y="2618731"/>
              <a:ext cx="221100" cy="276081"/>
            </a:xfrm>
            <a:custGeom>
              <a:avLst/>
              <a:gdLst/>
              <a:ahLst/>
              <a:cxnLst/>
              <a:rect l="0" t="0" r="0" b="0"/>
              <a:pathLst>
                <a:path w="221100" h="276081">
                  <a:moveTo>
                    <a:pt x="0" y="158621"/>
                  </a:moveTo>
                  <a:lnTo>
                    <a:pt x="11802" y="155687"/>
                  </a:lnTo>
                  <a:lnTo>
                    <a:pt x="23572" y="152905"/>
                  </a:lnTo>
                  <a:lnTo>
                    <a:pt x="36458" y="150005"/>
                  </a:lnTo>
                  <a:lnTo>
                    <a:pt x="50133" y="146965"/>
                  </a:lnTo>
                  <a:lnTo>
                    <a:pt x="63812" y="143800"/>
                  </a:lnTo>
                  <a:lnTo>
                    <a:pt x="77033" y="140536"/>
                  </a:lnTo>
                  <a:lnTo>
                    <a:pt x="89831" y="137197"/>
                  </a:lnTo>
                  <a:lnTo>
                    <a:pt x="102558" y="133806"/>
                  </a:lnTo>
                  <a:lnTo>
                    <a:pt x="115441" y="130373"/>
                  </a:lnTo>
                  <a:lnTo>
                    <a:pt x="128227" y="126745"/>
                  </a:lnTo>
                  <a:lnTo>
                    <a:pt x="140292" y="122625"/>
                  </a:lnTo>
                  <a:lnTo>
                    <a:pt x="151333" y="117882"/>
                  </a:lnTo>
                  <a:lnTo>
                    <a:pt x="161205" y="112391"/>
                  </a:lnTo>
                  <a:lnTo>
                    <a:pt x="169765" y="105948"/>
                  </a:lnTo>
                  <a:lnTo>
                    <a:pt x="177071" y="98532"/>
                  </a:lnTo>
                  <a:lnTo>
                    <a:pt x="183165" y="90111"/>
                  </a:lnTo>
                  <a:lnTo>
                    <a:pt x="187974" y="80555"/>
                  </a:lnTo>
                  <a:lnTo>
                    <a:pt x="191575" y="69914"/>
                  </a:lnTo>
                  <a:lnTo>
                    <a:pt x="193844" y="58685"/>
                  </a:lnTo>
                  <a:lnTo>
                    <a:pt x="194393" y="47688"/>
                  </a:lnTo>
                  <a:lnTo>
                    <a:pt x="193165" y="37375"/>
                  </a:lnTo>
                  <a:lnTo>
                    <a:pt x="190221" y="27995"/>
                  </a:lnTo>
                  <a:lnTo>
                    <a:pt x="185579" y="19767"/>
                  </a:lnTo>
                  <a:lnTo>
                    <a:pt x="179419" y="12689"/>
                  </a:lnTo>
                  <a:lnTo>
                    <a:pt x="172031" y="6918"/>
                  </a:lnTo>
                  <a:lnTo>
                    <a:pt x="163709" y="2857"/>
                  </a:lnTo>
                  <a:lnTo>
                    <a:pt x="154713" y="571"/>
                  </a:lnTo>
                  <a:lnTo>
                    <a:pt x="145403" y="0"/>
                  </a:lnTo>
                  <a:lnTo>
                    <a:pt x="136234" y="1129"/>
                  </a:lnTo>
                  <a:lnTo>
                    <a:pt x="127440" y="3780"/>
                  </a:lnTo>
                  <a:lnTo>
                    <a:pt x="119061" y="7830"/>
                  </a:lnTo>
                  <a:lnTo>
                    <a:pt x="111046" y="13289"/>
                  </a:lnTo>
                  <a:lnTo>
                    <a:pt x="103320" y="20028"/>
                  </a:lnTo>
                  <a:lnTo>
                    <a:pt x="95807" y="27652"/>
                  </a:lnTo>
                  <a:lnTo>
                    <a:pt x="88449" y="35608"/>
                  </a:lnTo>
                  <a:lnTo>
                    <a:pt x="81203" y="43553"/>
                  </a:lnTo>
                  <a:lnTo>
                    <a:pt x="74199" y="51513"/>
                  </a:lnTo>
                  <a:lnTo>
                    <a:pt x="67722" y="59771"/>
                  </a:lnTo>
                  <a:lnTo>
                    <a:pt x="61885" y="68475"/>
                  </a:lnTo>
                  <a:lnTo>
                    <a:pt x="56644" y="77627"/>
                  </a:lnTo>
                  <a:lnTo>
                    <a:pt x="51890" y="87157"/>
                  </a:lnTo>
                  <a:lnTo>
                    <a:pt x="47509" y="96989"/>
                  </a:lnTo>
                  <a:lnTo>
                    <a:pt x="43568" y="107372"/>
                  </a:lnTo>
                  <a:lnTo>
                    <a:pt x="40292" y="118860"/>
                  </a:lnTo>
                  <a:lnTo>
                    <a:pt x="37758" y="131657"/>
                  </a:lnTo>
                  <a:lnTo>
                    <a:pt x="36056" y="145335"/>
                  </a:lnTo>
                  <a:lnTo>
                    <a:pt x="35363" y="159055"/>
                  </a:lnTo>
                  <a:lnTo>
                    <a:pt x="35677" y="172324"/>
                  </a:lnTo>
                  <a:lnTo>
                    <a:pt x="36854" y="185164"/>
                  </a:lnTo>
                  <a:lnTo>
                    <a:pt x="38707" y="197925"/>
                  </a:lnTo>
                  <a:lnTo>
                    <a:pt x="41070" y="210828"/>
                  </a:lnTo>
                  <a:lnTo>
                    <a:pt x="44131" y="223459"/>
                  </a:lnTo>
                  <a:lnTo>
                    <a:pt x="48395" y="234889"/>
                  </a:lnTo>
                  <a:lnTo>
                    <a:pt x="54044" y="244689"/>
                  </a:lnTo>
                  <a:lnTo>
                    <a:pt x="60956" y="252915"/>
                  </a:lnTo>
                  <a:lnTo>
                    <a:pt x="68892" y="259831"/>
                  </a:lnTo>
                  <a:lnTo>
                    <a:pt x="77606" y="265733"/>
                  </a:lnTo>
                  <a:lnTo>
                    <a:pt x="87050" y="270562"/>
                  </a:lnTo>
                  <a:lnTo>
                    <a:pt x="97367" y="273916"/>
                  </a:lnTo>
                  <a:lnTo>
                    <a:pt x="108564" y="275696"/>
                  </a:lnTo>
                  <a:lnTo>
                    <a:pt x="120523" y="276080"/>
                  </a:lnTo>
                  <a:lnTo>
                    <a:pt x="133083" y="275351"/>
                  </a:lnTo>
                  <a:lnTo>
                    <a:pt x="146080" y="273782"/>
                  </a:lnTo>
                  <a:lnTo>
                    <a:pt x="159061" y="271441"/>
                  </a:lnTo>
                  <a:lnTo>
                    <a:pt x="171317" y="268200"/>
                  </a:lnTo>
                  <a:lnTo>
                    <a:pt x="182511" y="264069"/>
                  </a:lnTo>
                  <a:lnTo>
                    <a:pt x="192361" y="259479"/>
                  </a:lnTo>
                  <a:lnTo>
                    <a:pt x="201434" y="254757"/>
                  </a:lnTo>
                  <a:lnTo>
                    <a:pt x="210521" y="249487"/>
                  </a:lnTo>
                  <a:lnTo>
                    <a:pt x="221099" y="2428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915437" y="2273155"/>
              <a:ext cx="209975" cy="609269"/>
            </a:xfrm>
            <a:custGeom>
              <a:avLst/>
              <a:gdLst/>
              <a:ahLst/>
              <a:cxnLst/>
              <a:rect l="0" t="0" r="0" b="0"/>
              <a:pathLst>
                <a:path w="209975" h="609269">
                  <a:moveTo>
                    <a:pt x="168040" y="483140"/>
                  </a:moveTo>
                  <a:lnTo>
                    <a:pt x="165039" y="471538"/>
                  </a:lnTo>
                  <a:lnTo>
                    <a:pt x="161617" y="461690"/>
                  </a:lnTo>
                  <a:lnTo>
                    <a:pt x="157416" y="452689"/>
                  </a:lnTo>
                  <a:lnTo>
                    <a:pt x="152343" y="444421"/>
                  </a:lnTo>
                  <a:lnTo>
                    <a:pt x="146214" y="437042"/>
                  </a:lnTo>
                  <a:lnTo>
                    <a:pt x="139030" y="430581"/>
                  </a:lnTo>
                  <a:lnTo>
                    <a:pt x="130943" y="425247"/>
                  </a:lnTo>
                  <a:lnTo>
                    <a:pt x="122148" y="421490"/>
                  </a:lnTo>
                  <a:lnTo>
                    <a:pt x="112832" y="419413"/>
                  </a:lnTo>
                  <a:lnTo>
                    <a:pt x="103308" y="418984"/>
                  </a:lnTo>
                  <a:lnTo>
                    <a:pt x="93995" y="420208"/>
                  </a:lnTo>
                  <a:lnTo>
                    <a:pt x="85104" y="422924"/>
                  </a:lnTo>
                  <a:lnTo>
                    <a:pt x="76661" y="427017"/>
                  </a:lnTo>
                  <a:lnTo>
                    <a:pt x="68603" y="432505"/>
                  </a:lnTo>
                  <a:lnTo>
                    <a:pt x="60852" y="439268"/>
                  </a:lnTo>
                  <a:lnTo>
                    <a:pt x="53493" y="447079"/>
                  </a:lnTo>
                  <a:lnTo>
                    <a:pt x="46770" y="455692"/>
                  </a:lnTo>
                  <a:lnTo>
                    <a:pt x="40764" y="464891"/>
                  </a:lnTo>
                  <a:lnTo>
                    <a:pt x="35407" y="474508"/>
                  </a:lnTo>
                  <a:lnTo>
                    <a:pt x="30575" y="484417"/>
                  </a:lnTo>
                  <a:lnTo>
                    <a:pt x="26134" y="494530"/>
                  </a:lnTo>
                  <a:lnTo>
                    <a:pt x="21811" y="504948"/>
                  </a:lnTo>
                  <a:lnTo>
                    <a:pt x="17214" y="515935"/>
                  </a:lnTo>
                  <a:lnTo>
                    <a:pt x="12168" y="527585"/>
                  </a:lnTo>
                  <a:lnTo>
                    <a:pt x="7150" y="539681"/>
                  </a:lnTo>
                  <a:lnTo>
                    <a:pt x="3154" y="551801"/>
                  </a:lnTo>
                  <a:lnTo>
                    <a:pt x="666" y="563685"/>
                  </a:lnTo>
                  <a:lnTo>
                    <a:pt x="0" y="574935"/>
                  </a:lnTo>
                  <a:lnTo>
                    <a:pt x="1532" y="584957"/>
                  </a:lnTo>
                  <a:lnTo>
                    <a:pt x="5235" y="593537"/>
                  </a:lnTo>
                  <a:lnTo>
                    <a:pt x="10790" y="600466"/>
                  </a:lnTo>
                  <a:lnTo>
                    <a:pt x="17791" y="605380"/>
                  </a:lnTo>
                  <a:lnTo>
                    <a:pt x="25862" y="608273"/>
                  </a:lnTo>
                  <a:lnTo>
                    <a:pt x="34701" y="609268"/>
                  </a:lnTo>
                  <a:lnTo>
                    <a:pt x="44077" y="608433"/>
                  </a:lnTo>
                  <a:lnTo>
                    <a:pt x="53830" y="605986"/>
                  </a:lnTo>
                  <a:lnTo>
                    <a:pt x="64004" y="602245"/>
                  </a:lnTo>
                  <a:lnTo>
                    <a:pt x="74827" y="597526"/>
                  </a:lnTo>
                  <a:lnTo>
                    <a:pt x="86362" y="592097"/>
                  </a:lnTo>
                  <a:lnTo>
                    <a:pt x="98211" y="586166"/>
                  </a:lnTo>
                  <a:lnTo>
                    <a:pt x="109633" y="579887"/>
                  </a:lnTo>
                  <a:lnTo>
                    <a:pt x="120240" y="573358"/>
                  </a:lnTo>
                  <a:lnTo>
                    <a:pt x="129988" y="566330"/>
                  </a:lnTo>
                  <a:lnTo>
                    <a:pt x="138996" y="558240"/>
                  </a:lnTo>
                  <a:lnTo>
                    <a:pt x="147421" y="548871"/>
                  </a:lnTo>
                  <a:lnTo>
                    <a:pt x="155249" y="538475"/>
                  </a:lnTo>
                  <a:lnTo>
                    <a:pt x="162295" y="527579"/>
                  </a:lnTo>
                  <a:lnTo>
                    <a:pt x="168521" y="516538"/>
                  </a:lnTo>
                  <a:lnTo>
                    <a:pt x="174026" y="505192"/>
                  </a:lnTo>
                  <a:lnTo>
                    <a:pt x="178959" y="492984"/>
                  </a:lnTo>
                  <a:lnTo>
                    <a:pt x="183463" y="479651"/>
                  </a:lnTo>
                  <a:lnTo>
                    <a:pt x="187659" y="464916"/>
                  </a:lnTo>
                  <a:lnTo>
                    <a:pt x="191637" y="448350"/>
                  </a:lnTo>
                  <a:lnTo>
                    <a:pt x="195460" y="429904"/>
                  </a:lnTo>
                  <a:lnTo>
                    <a:pt x="199011" y="409990"/>
                  </a:lnTo>
                  <a:lnTo>
                    <a:pt x="202017" y="389260"/>
                  </a:lnTo>
                  <a:lnTo>
                    <a:pt x="204370" y="368181"/>
                  </a:lnTo>
                  <a:lnTo>
                    <a:pt x="206119" y="347319"/>
                  </a:lnTo>
                  <a:lnTo>
                    <a:pt x="207375" y="327392"/>
                  </a:lnTo>
                  <a:lnTo>
                    <a:pt x="208258" y="308684"/>
                  </a:lnTo>
                  <a:lnTo>
                    <a:pt x="208868" y="290647"/>
                  </a:lnTo>
                  <a:lnTo>
                    <a:pt x="209287" y="272155"/>
                  </a:lnTo>
                  <a:lnTo>
                    <a:pt x="209570" y="252596"/>
                  </a:lnTo>
                  <a:lnTo>
                    <a:pt x="209762" y="232031"/>
                  </a:lnTo>
                  <a:lnTo>
                    <a:pt x="209891" y="210913"/>
                  </a:lnTo>
                  <a:lnTo>
                    <a:pt x="209974" y="189599"/>
                  </a:lnTo>
                  <a:lnTo>
                    <a:pt x="209859" y="168591"/>
                  </a:lnTo>
                  <a:lnTo>
                    <a:pt x="209250" y="148573"/>
                  </a:lnTo>
                  <a:lnTo>
                    <a:pt x="208022" y="129816"/>
                  </a:lnTo>
                  <a:lnTo>
                    <a:pt x="206215" y="112088"/>
                  </a:lnTo>
                  <a:lnTo>
                    <a:pt x="203930" y="94868"/>
                  </a:lnTo>
                  <a:lnTo>
                    <a:pt x="201282" y="77804"/>
                  </a:lnTo>
                  <a:lnTo>
                    <a:pt x="198369" y="61052"/>
                  </a:lnTo>
                  <a:lnTo>
                    <a:pt x="195267" y="45169"/>
                  </a:lnTo>
                  <a:lnTo>
                    <a:pt x="192022" y="30430"/>
                  </a:lnTo>
                  <a:lnTo>
                    <a:pt x="188182" y="17600"/>
                  </a:lnTo>
                  <a:lnTo>
                    <a:pt x="182854" y="8030"/>
                  </a:lnTo>
                  <a:lnTo>
                    <a:pt x="175683" y="2170"/>
                  </a:lnTo>
                  <a:lnTo>
                    <a:pt x="167273" y="0"/>
                  </a:lnTo>
                  <a:lnTo>
                    <a:pt x="158856" y="1487"/>
                  </a:lnTo>
                  <a:lnTo>
                    <a:pt x="151164" y="6235"/>
                  </a:lnTo>
                  <a:lnTo>
                    <a:pt x="144393" y="13944"/>
                  </a:lnTo>
                  <a:lnTo>
                    <a:pt x="138472" y="24591"/>
                  </a:lnTo>
                  <a:lnTo>
                    <a:pt x="133240" y="37897"/>
                  </a:lnTo>
                  <a:lnTo>
                    <a:pt x="128694" y="53539"/>
                  </a:lnTo>
                  <a:lnTo>
                    <a:pt x="124997" y="71309"/>
                  </a:lnTo>
                  <a:lnTo>
                    <a:pt x="122170" y="90879"/>
                  </a:lnTo>
                  <a:lnTo>
                    <a:pt x="120098" y="111374"/>
                  </a:lnTo>
                  <a:lnTo>
                    <a:pt x="118623" y="131511"/>
                  </a:lnTo>
                  <a:lnTo>
                    <a:pt x="117593" y="150618"/>
                  </a:lnTo>
                  <a:lnTo>
                    <a:pt x="116884" y="169056"/>
                  </a:lnTo>
                  <a:lnTo>
                    <a:pt x="116399" y="187883"/>
                  </a:lnTo>
                  <a:lnTo>
                    <a:pt x="116071" y="207691"/>
                  </a:lnTo>
                  <a:lnTo>
                    <a:pt x="115849" y="228099"/>
                  </a:lnTo>
                  <a:lnTo>
                    <a:pt x="115700" y="248055"/>
                  </a:lnTo>
                  <a:lnTo>
                    <a:pt x="115604" y="266965"/>
                  </a:lnTo>
                  <a:lnTo>
                    <a:pt x="115710" y="284732"/>
                  </a:lnTo>
                  <a:lnTo>
                    <a:pt x="116313" y="301497"/>
                  </a:lnTo>
                  <a:lnTo>
                    <a:pt x="117536" y="317488"/>
                  </a:lnTo>
                  <a:lnTo>
                    <a:pt x="119342" y="333396"/>
                  </a:lnTo>
                  <a:lnTo>
                    <a:pt x="121625" y="350309"/>
                  </a:lnTo>
                  <a:lnTo>
                    <a:pt x="124273" y="368724"/>
                  </a:lnTo>
                  <a:lnTo>
                    <a:pt x="127185" y="387977"/>
                  </a:lnTo>
                  <a:lnTo>
                    <a:pt x="130285" y="406602"/>
                  </a:lnTo>
                  <a:lnTo>
                    <a:pt x="133517" y="423790"/>
                  </a:lnTo>
                  <a:lnTo>
                    <a:pt x="136838" y="439412"/>
                  </a:lnTo>
                  <a:lnTo>
                    <a:pt x="140221" y="453665"/>
                  </a:lnTo>
                  <a:lnTo>
                    <a:pt x="143650" y="466840"/>
                  </a:lnTo>
                  <a:lnTo>
                    <a:pt x="147276" y="479214"/>
                  </a:lnTo>
                  <a:lnTo>
                    <a:pt x="151395" y="491012"/>
                  </a:lnTo>
                  <a:lnTo>
                    <a:pt x="156128" y="502412"/>
                  </a:lnTo>
                  <a:lnTo>
                    <a:pt x="161273" y="513700"/>
                  </a:lnTo>
                  <a:lnTo>
                    <a:pt x="166420" y="525273"/>
                  </a:lnTo>
                  <a:lnTo>
                    <a:pt x="171324" y="537308"/>
                  </a:lnTo>
                  <a:lnTo>
                    <a:pt x="175965" y="549396"/>
                  </a:lnTo>
                  <a:lnTo>
                    <a:pt x="181016" y="561939"/>
                  </a:lnTo>
                  <a:lnTo>
                    <a:pt x="188034" y="577158"/>
                  </a:lnTo>
                  <a:lnTo>
                    <a:pt x="199626" y="598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799539" y="2229870"/>
              <a:ext cx="20523" cy="684353"/>
            </a:xfrm>
            <a:custGeom>
              <a:avLst/>
              <a:gdLst/>
              <a:ahLst/>
              <a:cxnLst/>
              <a:rect l="0" t="0" r="0" b="0"/>
              <a:pathLst>
                <a:path w="20523" h="684353">
                  <a:moveTo>
                    <a:pt x="10405" y="0"/>
                  </a:moveTo>
                  <a:lnTo>
                    <a:pt x="7538" y="11802"/>
                  </a:lnTo>
                  <a:lnTo>
                    <a:pt x="5396" y="23571"/>
                  </a:lnTo>
                  <a:lnTo>
                    <a:pt x="3793" y="36461"/>
                  </a:lnTo>
                  <a:lnTo>
                    <a:pt x="2612" y="50309"/>
                  </a:lnTo>
                  <a:lnTo>
                    <a:pt x="1763" y="64637"/>
                  </a:lnTo>
                  <a:lnTo>
                    <a:pt x="1166" y="79107"/>
                  </a:lnTo>
                  <a:lnTo>
                    <a:pt x="752" y="93557"/>
                  </a:lnTo>
                  <a:lnTo>
                    <a:pt x="468" y="107932"/>
                  </a:lnTo>
                  <a:lnTo>
                    <a:pt x="274" y="122231"/>
                  </a:lnTo>
                  <a:lnTo>
                    <a:pt x="144" y="136629"/>
                  </a:lnTo>
                  <a:lnTo>
                    <a:pt x="55" y="151447"/>
                  </a:lnTo>
                  <a:lnTo>
                    <a:pt x="0" y="166826"/>
                  </a:lnTo>
                  <a:lnTo>
                    <a:pt x="133" y="182580"/>
                  </a:lnTo>
                  <a:lnTo>
                    <a:pt x="755" y="198309"/>
                  </a:lnTo>
                  <a:lnTo>
                    <a:pt x="1986" y="213783"/>
                  </a:lnTo>
                  <a:lnTo>
                    <a:pt x="3627" y="229106"/>
                  </a:lnTo>
                  <a:lnTo>
                    <a:pt x="5267" y="244614"/>
                  </a:lnTo>
                  <a:lnTo>
                    <a:pt x="6664" y="260492"/>
                  </a:lnTo>
                  <a:lnTo>
                    <a:pt x="7754" y="276766"/>
                  </a:lnTo>
                  <a:lnTo>
                    <a:pt x="8560" y="293384"/>
                  </a:lnTo>
                  <a:lnTo>
                    <a:pt x="9141" y="310268"/>
                  </a:lnTo>
                  <a:lnTo>
                    <a:pt x="9718" y="327183"/>
                  </a:lnTo>
                  <a:lnTo>
                    <a:pt x="10644" y="343766"/>
                  </a:lnTo>
                  <a:lnTo>
                    <a:pt x="12084" y="359849"/>
                  </a:lnTo>
                  <a:lnTo>
                    <a:pt x="13866" y="375598"/>
                  </a:lnTo>
                  <a:lnTo>
                    <a:pt x="15602" y="391398"/>
                  </a:lnTo>
                  <a:lnTo>
                    <a:pt x="17063" y="407472"/>
                  </a:lnTo>
                  <a:lnTo>
                    <a:pt x="18196" y="423709"/>
                  </a:lnTo>
                  <a:lnTo>
                    <a:pt x="19030" y="439771"/>
                  </a:lnTo>
                  <a:lnTo>
                    <a:pt x="19626" y="455467"/>
                  </a:lnTo>
                  <a:lnTo>
                    <a:pt x="20043" y="470771"/>
                  </a:lnTo>
                  <a:lnTo>
                    <a:pt x="20331" y="485734"/>
                  </a:lnTo>
                  <a:lnTo>
                    <a:pt x="20522" y="500437"/>
                  </a:lnTo>
                  <a:lnTo>
                    <a:pt x="20483" y="515278"/>
                  </a:lnTo>
                  <a:lnTo>
                    <a:pt x="19924" y="530927"/>
                  </a:lnTo>
                  <a:lnTo>
                    <a:pt x="18736" y="547682"/>
                  </a:lnTo>
                  <a:lnTo>
                    <a:pt x="17124" y="565344"/>
                  </a:lnTo>
                  <a:lnTo>
                    <a:pt x="15503" y="583424"/>
                  </a:lnTo>
                  <a:lnTo>
                    <a:pt x="14119" y="601569"/>
                  </a:lnTo>
                  <a:lnTo>
                    <a:pt x="13035" y="619063"/>
                  </a:lnTo>
                  <a:lnTo>
                    <a:pt x="12117" y="636581"/>
                  </a:lnTo>
                  <a:lnTo>
                    <a:pt x="11286" y="656776"/>
                  </a:lnTo>
                  <a:lnTo>
                    <a:pt x="10405" y="6843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630959" y="2440440"/>
              <a:ext cx="336913" cy="115814"/>
            </a:xfrm>
            <a:custGeom>
              <a:avLst/>
              <a:gdLst/>
              <a:ahLst/>
              <a:cxnLst/>
              <a:rect l="0" t="0" r="0" b="0"/>
              <a:pathLst>
                <a:path w="336913" h="115814">
                  <a:moveTo>
                    <a:pt x="336912" y="0"/>
                  </a:moveTo>
                  <a:lnTo>
                    <a:pt x="325177" y="3000"/>
                  </a:lnTo>
                  <a:lnTo>
                    <a:pt x="314048" y="6423"/>
                  </a:lnTo>
                  <a:lnTo>
                    <a:pt x="302445" y="10614"/>
                  </a:lnTo>
                  <a:lnTo>
                    <a:pt x="290111" y="15342"/>
                  </a:lnTo>
                  <a:lnTo>
                    <a:pt x="276803" y="20175"/>
                  </a:lnTo>
                  <a:lnTo>
                    <a:pt x="262494" y="24852"/>
                  </a:lnTo>
                  <a:lnTo>
                    <a:pt x="247316" y="29288"/>
                  </a:lnTo>
                  <a:lnTo>
                    <a:pt x="231455" y="33490"/>
                  </a:lnTo>
                  <a:lnTo>
                    <a:pt x="215083" y="37503"/>
                  </a:lnTo>
                  <a:lnTo>
                    <a:pt x="198346" y="41536"/>
                  </a:lnTo>
                  <a:lnTo>
                    <a:pt x="181351" y="45937"/>
                  </a:lnTo>
                  <a:lnTo>
                    <a:pt x="164183" y="50862"/>
                  </a:lnTo>
                  <a:lnTo>
                    <a:pt x="147062" y="56137"/>
                  </a:lnTo>
                  <a:lnTo>
                    <a:pt x="130332" y="61371"/>
                  </a:lnTo>
                  <a:lnTo>
                    <a:pt x="114152" y="66339"/>
                  </a:lnTo>
                  <a:lnTo>
                    <a:pt x="98507" y="71149"/>
                  </a:lnTo>
                  <a:lnTo>
                    <a:pt x="83307" y="76138"/>
                  </a:lnTo>
                  <a:lnTo>
                    <a:pt x="68464" y="81489"/>
                  </a:lnTo>
                  <a:lnTo>
                    <a:pt x="54297" y="87118"/>
                  </a:lnTo>
                  <a:lnTo>
                    <a:pt x="40044" y="93403"/>
                  </a:lnTo>
                  <a:lnTo>
                    <a:pt x="23331" y="102019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912622" y="2651009"/>
              <a:ext cx="236229" cy="246720"/>
            </a:xfrm>
            <a:custGeom>
              <a:avLst/>
              <a:gdLst/>
              <a:ahLst/>
              <a:cxnLst/>
              <a:rect l="0" t="0" r="0" b="0"/>
              <a:pathLst>
                <a:path w="236229" h="246720">
                  <a:moveTo>
                    <a:pt x="150006" y="10529"/>
                  </a:moveTo>
                  <a:lnTo>
                    <a:pt x="141204" y="7796"/>
                  </a:lnTo>
                  <a:lnTo>
                    <a:pt x="132857" y="6935"/>
                  </a:lnTo>
                  <a:lnTo>
                    <a:pt x="124158" y="7925"/>
                  </a:lnTo>
                  <a:lnTo>
                    <a:pt x="115038" y="10464"/>
                  </a:lnTo>
                  <a:lnTo>
                    <a:pt x="105543" y="14248"/>
                  </a:lnTo>
                  <a:lnTo>
                    <a:pt x="95755" y="18988"/>
                  </a:lnTo>
                  <a:lnTo>
                    <a:pt x="85914" y="24594"/>
                  </a:lnTo>
                  <a:lnTo>
                    <a:pt x="76388" y="31172"/>
                  </a:lnTo>
                  <a:lnTo>
                    <a:pt x="67356" y="38703"/>
                  </a:lnTo>
                  <a:lnTo>
                    <a:pt x="58817" y="47045"/>
                  </a:lnTo>
                  <a:lnTo>
                    <a:pt x="50696" y="56023"/>
                  </a:lnTo>
                  <a:lnTo>
                    <a:pt x="42903" y="65470"/>
                  </a:lnTo>
                  <a:lnTo>
                    <a:pt x="35515" y="75255"/>
                  </a:lnTo>
                  <a:lnTo>
                    <a:pt x="28774" y="85276"/>
                  </a:lnTo>
                  <a:lnTo>
                    <a:pt x="22760" y="95465"/>
                  </a:lnTo>
                  <a:lnTo>
                    <a:pt x="17567" y="105935"/>
                  </a:lnTo>
                  <a:lnTo>
                    <a:pt x="13378" y="116956"/>
                  </a:lnTo>
                  <a:lnTo>
                    <a:pt x="10186" y="128628"/>
                  </a:lnTo>
                  <a:lnTo>
                    <a:pt x="7686" y="140739"/>
                  </a:lnTo>
                  <a:lnTo>
                    <a:pt x="5384" y="152869"/>
                  </a:lnTo>
                  <a:lnTo>
                    <a:pt x="2992" y="164764"/>
                  </a:lnTo>
                  <a:lnTo>
                    <a:pt x="892" y="176192"/>
                  </a:lnTo>
                  <a:lnTo>
                    <a:pt x="0" y="186866"/>
                  </a:lnTo>
                  <a:lnTo>
                    <a:pt x="742" y="196710"/>
                  </a:lnTo>
                  <a:lnTo>
                    <a:pt x="3226" y="205811"/>
                  </a:lnTo>
                  <a:lnTo>
                    <a:pt x="7493" y="214319"/>
                  </a:lnTo>
                  <a:lnTo>
                    <a:pt x="13377" y="222371"/>
                  </a:lnTo>
                  <a:lnTo>
                    <a:pt x="20905" y="229763"/>
                  </a:lnTo>
                  <a:lnTo>
                    <a:pt x="30378" y="235977"/>
                  </a:lnTo>
                  <a:lnTo>
                    <a:pt x="41775" y="240818"/>
                  </a:lnTo>
                  <a:lnTo>
                    <a:pt x="54493" y="244239"/>
                  </a:lnTo>
                  <a:lnTo>
                    <a:pt x="67559" y="246168"/>
                  </a:lnTo>
                  <a:lnTo>
                    <a:pt x="80380" y="246719"/>
                  </a:lnTo>
                  <a:lnTo>
                    <a:pt x="92749" y="245971"/>
                  </a:lnTo>
                  <a:lnTo>
                    <a:pt x="104662" y="243882"/>
                  </a:lnTo>
                  <a:lnTo>
                    <a:pt x="116196" y="240550"/>
                  </a:lnTo>
                  <a:lnTo>
                    <a:pt x="127603" y="236026"/>
                  </a:lnTo>
                  <a:lnTo>
                    <a:pt x="139268" y="230241"/>
                  </a:lnTo>
                  <a:lnTo>
                    <a:pt x="151377" y="223276"/>
                  </a:lnTo>
                  <a:lnTo>
                    <a:pt x="163614" y="215328"/>
                  </a:lnTo>
                  <a:lnTo>
                    <a:pt x="175297" y="206622"/>
                  </a:lnTo>
                  <a:lnTo>
                    <a:pt x="186074" y="197360"/>
                  </a:lnTo>
                  <a:lnTo>
                    <a:pt x="195767" y="187701"/>
                  </a:lnTo>
                  <a:lnTo>
                    <a:pt x="204205" y="177765"/>
                  </a:lnTo>
                  <a:lnTo>
                    <a:pt x="211434" y="167637"/>
                  </a:lnTo>
                  <a:lnTo>
                    <a:pt x="217645" y="157379"/>
                  </a:lnTo>
                  <a:lnTo>
                    <a:pt x="223066" y="147032"/>
                  </a:lnTo>
                  <a:lnTo>
                    <a:pt x="227896" y="136621"/>
                  </a:lnTo>
                  <a:lnTo>
                    <a:pt x="231973" y="126001"/>
                  </a:lnTo>
                  <a:lnTo>
                    <a:pt x="234808" y="114878"/>
                  </a:lnTo>
                  <a:lnTo>
                    <a:pt x="236228" y="103142"/>
                  </a:lnTo>
                  <a:lnTo>
                    <a:pt x="236198" y="91158"/>
                  </a:lnTo>
                  <a:lnTo>
                    <a:pt x="234657" y="79646"/>
                  </a:lnTo>
                  <a:lnTo>
                    <a:pt x="231729" y="68979"/>
                  </a:lnTo>
                  <a:lnTo>
                    <a:pt x="227662" y="59190"/>
                  </a:lnTo>
                  <a:lnTo>
                    <a:pt x="222724" y="50155"/>
                  </a:lnTo>
                  <a:lnTo>
                    <a:pt x="217143" y="41713"/>
                  </a:lnTo>
                  <a:lnTo>
                    <a:pt x="210941" y="33873"/>
                  </a:lnTo>
                  <a:lnTo>
                    <a:pt x="203946" y="26819"/>
                  </a:lnTo>
                  <a:lnTo>
                    <a:pt x="196139" y="20592"/>
                  </a:lnTo>
                  <a:lnTo>
                    <a:pt x="187886" y="15240"/>
                  </a:lnTo>
                  <a:lnTo>
                    <a:pt x="178947" y="10369"/>
                  </a:lnTo>
                  <a:lnTo>
                    <a:pt x="167422" y="5552"/>
                  </a:lnTo>
                  <a:lnTo>
                    <a:pt x="15000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526446" y="2298966"/>
              <a:ext cx="262649" cy="647383"/>
            </a:xfrm>
            <a:custGeom>
              <a:avLst/>
              <a:gdLst/>
              <a:ahLst/>
              <a:cxnLst/>
              <a:rect l="0" t="0" r="0" b="0"/>
              <a:pathLst>
                <a:path w="262649" h="647383">
                  <a:moveTo>
                    <a:pt x="252119" y="109888"/>
                  </a:moveTo>
                  <a:lnTo>
                    <a:pt x="249119" y="98220"/>
                  </a:lnTo>
                  <a:lnTo>
                    <a:pt x="245697" y="87731"/>
                  </a:lnTo>
                  <a:lnTo>
                    <a:pt x="241501" y="77434"/>
                  </a:lnTo>
                  <a:lnTo>
                    <a:pt x="236600" y="67305"/>
                  </a:lnTo>
                  <a:lnTo>
                    <a:pt x="231119" y="57610"/>
                  </a:lnTo>
                  <a:lnTo>
                    <a:pt x="225188" y="48474"/>
                  </a:lnTo>
                  <a:lnTo>
                    <a:pt x="218927" y="39871"/>
                  </a:lnTo>
                  <a:lnTo>
                    <a:pt x="212428" y="31709"/>
                  </a:lnTo>
                  <a:lnTo>
                    <a:pt x="205755" y="23895"/>
                  </a:lnTo>
                  <a:lnTo>
                    <a:pt x="198630" y="16664"/>
                  </a:lnTo>
                  <a:lnTo>
                    <a:pt x="190477" y="10559"/>
                  </a:lnTo>
                  <a:lnTo>
                    <a:pt x="181065" y="5791"/>
                  </a:lnTo>
                  <a:lnTo>
                    <a:pt x="170641" y="2420"/>
                  </a:lnTo>
                  <a:lnTo>
                    <a:pt x="159726" y="524"/>
                  </a:lnTo>
                  <a:lnTo>
                    <a:pt x="148681" y="0"/>
                  </a:lnTo>
                  <a:lnTo>
                    <a:pt x="137673" y="935"/>
                  </a:lnTo>
                  <a:lnTo>
                    <a:pt x="126756" y="3682"/>
                  </a:lnTo>
                  <a:lnTo>
                    <a:pt x="115934" y="8275"/>
                  </a:lnTo>
                  <a:lnTo>
                    <a:pt x="105194" y="14629"/>
                  </a:lnTo>
                  <a:lnTo>
                    <a:pt x="94515" y="22713"/>
                  </a:lnTo>
                  <a:lnTo>
                    <a:pt x="83892" y="32332"/>
                  </a:lnTo>
                  <a:lnTo>
                    <a:pt x="73638" y="43027"/>
                  </a:lnTo>
                  <a:lnTo>
                    <a:pt x="64358" y="54189"/>
                  </a:lnTo>
                  <a:lnTo>
                    <a:pt x="56303" y="65433"/>
                  </a:lnTo>
                  <a:lnTo>
                    <a:pt x="49403" y="76590"/>
                  </a:lnTo>
                  <a:lnTo>
                    <a:pt x="43453" y="87614"/>
                  </a:lnTo>
                  <a:lnTo>
                    <a:pt x="38227" y="98511"/>
                  </a:lnTo>
                  <a:lnTo>
                    <a:pt x="33528" y="109304"/>
                  </a:lnTo>
                  <a:lnTo>
                    <a:pt x="29204" y="120018"/>
                  </a:lnTo>
                  <a:lnTo>
                    <a:pt x="25141" y="130689"/>
                  </a:lnTo>
                  <a:lnTo>
                    <a:pt x="21257" y="141824"/>
                  </a:lnTo>
                  <a:lnTo>
                    <a:pt x="17495" y="154356"/>
                  </a:lnTo>
                  <a:lnTo>
                    <a:pt x="13821" y="168676"/>
                  </a:lnTo>
                  <a:lnTo>
                    <a:pt x="10371" y="184363"/>
                  </a:lnTo>
                  <a:lnTo>
                    <a:pt x="7433" y="200502"/>
                  </a:lnTo>
                  <a:lnTo>
                    <a:pt x="5126" y="216505"/>
                  </a:lnTo>
                  <a:lnTo>
                    <a:pt x="3408" y="232145"/>
                  </a:lnTo>
                  <a:lnTo>
                    <a:pt x="2173" y="247399"/>
                  </a:lnTo>
                  <a:lnTo>
                    <a:pt x="1304" y="262322"/>
                  </a:lnTo>
                  <a:lnTo>
                    <a:pt x="703" y="276986"/>
                  </a:lnTo>
                  <a:lnTo>
                    <a:pt x="291" y="291459"/>
                  </a:lnTo>
                  <a:lnTo>
                    <a:pt x="16" y="305810"/>
                  </a:lnTo>
                  <a:lnTo>
                    <a:pt x="0" y="320570"/>
                  </a:lnTo>
                  <a:lnTo>
                    <a:pt x="520" y="336691"/>
                  </a:lnTo>
                  <a:lnTo>
                    <a:pt x="1688" y="354582"/>
                  </a:lnTo>
                  <a:lnTo>
                    <a:pt x="3456" y="374159"/>
                  </a:lnTo>
                  <a:lnTo>
                    <a:pt x="5714" y="395129"/>
                  </a:lnTo>
                  <a:lnTo>
                    <a:pt x="8344" y="417144"/>
                  </a:lnTo>
                  <a:lnTo>
                    <a:pt x="11245" y="439265"/>
                  </a:lnTo>
                  <a:lnTo>
                    <a:pt x="14338" y="460036"/>
                  </a:lnTo>
                  <a:lnTo>
                    <a:pt x="17569" y="478780"/>
                  </a:lnTo>
                  <a:lnTo>
                    <a:pt x="21060" y="495837"/>
                  </a:lnTo>
                  <a:lnTo>
                    <a:pt x="25089" y="512142"/>
                  </a:lnTo>
                  <a:lnTo>
                    <a:pt x="29766" y="528331"/>
                  </a:lnTo>
                  <a:lnTo>
                    <a:pt x="35042" y="544362"/>
                  </a:lnTo>
                  <a:lnTo>
                    <a:pt x="40810" y="559694"/>
                  </a:lnTo>
                  <a:lnTo>
                    <a:pt x="46954" y="574050"/>
                  </a:lnTo>
                  <a:lnTo>
                    <a:pt x="53537" y="587286"/>
                  </a:lnTo>
                  <a:lnTo>
                    <a:pt x="60788" y="599251"/>
                  </a:lnTo>
                  <a:lnTo>
                    <a:pt x="68777" y="609992"/>
                  </a:lnTo>
                  <a:lnTo>
                    <a:pt x="77430" y="619544"/>
                  </a:lnTo>
                  <a:lnTo>
                    <a:pt x="86617" y="627828"/>
                  </a:lnTo>
                  <a:lnTo>
                    <a:pt x="96210" y="634915"/>
                  </a:lnTo>
                  <a:lnTo>
                    <a:pt x="106262" y="640676"/>
                  </a:lnTo>
                  <a:lnTo>
                    <a:pt x="116995" y="644725"/>
                  </a:lnTo>
                  <a:lnTo>
                    <a:pt x="128470" y="646994"/>
                  </a:lnTo>
                  <a:lnTo>
                    <a:pt x="140448" y="647382"/>
                  </a:lnTo>
                  <a:lnTo>
                    <a:pt x="152488" y="645598"/>
                  </a:lnTo>
                  <a:lnTo>
                    <a:pt x="164323" y="641697"/>
                  </a:lnTo>
                  <a:lnTo>
                    <a:pt x="175709" y="636163"/>
                  </a:lnTo>
                  <a:lnTo>
                    <a:pt x="186356" y="629702"/>
                  </a:lnTo>
                  <a:lnTo>
                    <a:pt x="196182" y="622807"/>
                  </a:lnTo>
                  <a:lnTo>
                    <a:pt x="205272" y="615741"/>
                  </a:lnTo>
                  <a:lnTo>
                    <a:pt x="213771" y="608625"/>
                  </a:lnTo>
                  <a:lnTo>
                    <a:pt x="221822" y="601513"/>
                  </a:lnTo>
                  <a:lnTo>
                    <a:pt x="229438" y="594532"/>
                  </a:lnTo>
                  <a:lnTo>
                    <a:pt x="237356" y="587110"/>
                  </a:lnTo>
                  <a:lnTo>
                    <a:pt x="247395" y="577477"/>
                  </a:lnTo>
                  <a:lnTo>
                    <a:pt x="262648" y="5626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833922" y="2714180"/>
              <a:ext cx="18344" cy="210571"/>
            </a:xfrm>
            <a:custGeom>
              <a:avLst/>
              <a:gdLst/>
              <a:ahLst/>
              <a:cxnLst/>
              <a:rect l="0" t="0" r="0" b="0"/>
              <a:pathLst>
                <a:path w="18344" h="210571">
                  <a:moveTo>
                    <a:pt x="7814" y="0"/>
                  </a:moveTo>
                  <a:lnTo>
                    <a:pt x="4947" y="11735"/>
                  </a:lnTo>
                  <a:lnTo>
                    <a:pt x="2805" y="22864"/>
                  </a:lnTo>
                  <a:lnTo>
                    <a:pt x="1207" y="34463"/>
                  </a:lnTo>
                  <a:lnTo>
                    <a:pt x="199" y="46624"/>
                  </a:lnTo>
                  <a:lnTo>
                    <a:pt x="0" y="59284"/>
                  </a:lnTo>
                  <a:lnTo>
                    <a:pt x="651" y="72340"/>
                  </a:lnTo>
                  <a:lnTo>
                    <a:pt x="1889" y="85692"/>
                  </a:lnTo>
                  <a:lnTo>
                    <a:pt x="3253" y="99257"/>
                  </a:lnTo>
                  <a:lnTo>
                    <a:pt x="4467" y="112968"/>
                  </a:lnTo>
                  <a:lnTo>
                    <a:pt x="5602" y="126614"/>
                  </a:lnTo>
                  <a:lnTo>
                    <a:pt x="6970" y="139856"/>
                  </a:lnTo>
                  <a:lnTo>
                    <a:pt x="8737" y="152532"/>
                  </a:lnTo>
                  <a:lnTo>
                    <a:pt x="10764" y="164401"/>
                  </a:lnTo>
                  <a:lnTo>
                    <a:pt x="12884" y="176323"/>
                  </a:lnTo>
                  <a:lnTo>
                    <a:pt x="15286" y="190462"/>
                  </a:lnTo>
                  <a:lnTo>
                    <a:pt x="18343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841736" y="259836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947021" y="2682595"/>
              <a:ext cx="168457" cy="210345"/>
            </a:xfrm>
            <a:custGeom>
              <a:avLst/>
              <a:gdLst/>
              <a:ahLst/>
              <a:cxnLst/>
              <a:rect l="0" t="0" r="0" b="0"/>
              <a:pathLst>
                <a:path w="168457" h="210345">
                  <a:moveTo>
                    <a:pt x="0" y="94757"/>
                  </a:moveTo>
                  <a:lnTo>
                    <a:pt x="5801" y="103558"/>
                  </a:lnTo>
                  <a:lnTo>
                    <a:pt x="10725" y="111905"/>
                  </a:lnTo>
                  <a:lnTo>
                    <a:pt x="15233" y="120599"/>
                  </a:lnTo>
                  <a:lnTo>
                    <a:pt x="19626" y="129547"/>
                  </a:lnTo>
                  <a:lnTo>
                    <a:pt x="24288" y="138394"/>
                  </a:lnTo>
                  <a:lnTo>
                    <a:pt x="29398" y="146937"/>
                  </a:lnTo>
                  <a:lnTo>
                    <a:pt x="34803" y="155298"/>
                  </a:lnTo>
                  <a:lnTo>
                    <a:pt x="40127" y="163824"/>
                  </a:lnTo>
                  <a:lnTo>
                    <a:pt x="45151" y="172708"/>
                  </a:lnTo>
                  <a:lnTo>
                    <a:pt x="49830" y="181979"/>
                  </a:lnTo>
                  <a:lnTo>
                    <a:pt x="54199" y="191589"/>
                  </a:lnTo>
                  <a:lnTo>
                    <a:pt x="58296" y="201390"/>
                  </a:lnTo>
                  <a:lnTo>
                    <a:pt x="61353" y="208699"/>
                  </a:lnTo>
                  <a:lnTo>
                    <a:pt x="62377" y="210344"/>
                  </a:lnTo>
                  <a:lnTo>
                    <a:pt x="61742" y="207522"/>
                  </a:lnTo>
                  <a:lnTo>
                    <a:pt x="60027" y="201672"/>
                  </a:lnTo>
                  <a:lnTo>
                    <a:pt x="57641" y="193568"/>
                  </a:lnTo>
                  <a:lnTo>
                    <a:pt x="54844" y="183752"/>
                  </a:lnTo>
                  <a:lnTo>
                    <a:pt x="51789" y="172666"/>
                  </a:lnTo>
                  <a:lnTo>
                    <a:pt x="48573" y="160666"/>
                  </a:lnTo>
                  <a:lnTo>
                    <a:pt x="45264" y="148026"/>
                  </a:lnTo>
                  <a:lnTo>
                    <a:pt x="42225" y="135107"/>
                  </a:lnTo>
                  <a:lnTo>
                    <a:pt x="40095" y="122356"/>
                  </a:lnTo>
                  <a:lnTo>
                    <a:pt x="39146" y="110001"/>
                  </a:lnTo>
                  <a:lnTo>
                    <a:pt x="39324" y="98078"/>
                  </a:lnTo>
                  <a:lnTo>
                    <a:pt x="40431" y="86530"/>
                  </a:lnTo>
                  <a:lnTo>
                    <a:pt x="42254" y="75282"/>
                  </a:lnTo>
                  <a:lnTo>
                    <a:pt x="44764" y="64422"/>
                  </a:lnTo>
                  <a:lnTo>
                    <a:pt x="48119" y="54194"/>
                  </a:lnTo>
                  <a:lnTo>
                    <a:pt x="52340" y="44687"/>
                  </a:lnTo>
                  <a:lnTo>
                    <a:pt x="57479" y="35996"/>
                  </a:lnTo>
                  <a:lnTo>
                    <a:pt x="63684" y="28304"/>
                  </a:lnTo>
                  <a:lnTo>
                    <a:pt x="70940" y="21617"/>
                  </a:lnTo>
                  <a:lnTo>
                    <a:pt x="79254" y="15956"/>
                  </a:lnTo>
                  <a:lnTo>
                    <a:pt x="88738" y="11444"/>
                  </a:lnTo>
                  <a:lnTo>
                    <a:pt x="99332" y="8037"/>
                  </a:lnTo>
                  <a:lnTo>
                    <a:pt x="110630" y="5556"/>
                  </a:lnTo>
                  <a:lnTo>
                    <a:pt x="123293" y="3530"/>
                  </a:lnTo>
                  <a:lnTo>
                    <a:pt x="140665" y="1780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184889" y="2713165"/>
              <a:ext cx="162216" cy="227334"/>
            </a:xfrm>
            <a:custGeom>
              <a:avLst/>
              <a:gdLst/>
              <a:ahLst/>
              <a:cxnLst/>
              <a:rect l="0" t="0" r="0" b="0"/>
              <a:pathLst>
                <a:path w="162216" h="227334">
                  <a:moveTo>
                    <a:pt x="99044" y="11544"/>
                  </a:moveTo>
                  <a:lnTo>
                    <a:pt x="93110" y="5877"/>
                  </a:lnTo>
                  <a:lnTo>
                    <a:pt x="86905" y="2233"/>
                  </a:lnTo>
                  <a:lnTo>
                    <a:pt x="79809" y="329"/>
                  </a:lnTo>
                  <a:lnTo>
                    <a:pt x="71869" y="0"/>
                  </a:lnTo>
                  <a:lnTo>
                    <a:pt x="63223" y="1268"/>
                  </a:lnTo>
                  <a:lnTo>
                    <a:pt x="54033" y="4002"/>
                  </a:lnTo>
                  <a:lnTo>
                    <a:pt x="44606" y="8268"/>
                  </a:lnTo>
                  <a:lnTo>
                    <a:pt x="35365" y="14400"/>
                  </a:lnTo>
                  <a:lnTo>
                    <a:pt x="26534" y="22411"/>
                  </a:lnTo>
                  <a:lnTo>
                    <a:pt x="18472" y="32042"/>
                  </a:lnTo>
                  <a:lnTo>
                    <a:pt x="11736" y="42948"/>
                  </a:lnTo>
                  <a:lnTo>
                    <a:pt x="6507" y="54796"/>
                  </a:lnTo>
                  <a:lnTo>
                    <a:pt x="2811" y="67157"/>
                  </a:lnTo>
                  <a:lnTo>
                    <a:pt x="689" y="79520"/>
                  </a:lnTo>
                  <a:lnTo>
                    <a:pt x="0" y="91618"/>
                  </a:lnTo>
                  <a:lnTo>
                    <a:pt x="484" y="103707"/>
                  </a:lnTo>
                  <a:lnTo>
                    <a:pt x="1863" y="116429"/>
                  </a:lnTo>
                  <a:lnTo>
                    <a:pt x="3901" y="130096"/>
                  </a:lnTo>
                  <a:lnTo>
                    <a:pt x="6571" y="144379"/>
                  </a:lnTo>
                  <a:lnTo>
                    <a:pt x="10040" y="158514"/>
                  </a:lnTo>
                  <a:lnTo>
                    <a:pt x="14341" y="172051"/>
                  </a:lnTo>
                  <a:lnTo>
                    <a:pt x="19536" y="184563"/>
                  </a:lnTo>
                  <a:lnTo>
                    <a:pt x="25779" y="195508"/>
                  </a:lnTo>
                  <a:lnTo>
                    <a:pt x="33061" y="204747"/>
                  </a:lnTo>
                  <a:lnTo>
                    <a:pt x="41392" y="212306"/>
                  </a:lnTo>
                  <a:lnTo>
                    <a:pt x="50888" y="218181"/>
                  </a:lnTo>
                  <a:lnTo>
                    <a:pt x="61494" y="222542"/>
                  </a:lnTo>
                  <a:lnTo>
                    <a:pt x="72870" y="225508"/>
                  </a:lnTo>
                  <a:lnTo>
                    <a:pt x="84497" y="227067"/>
                  </a:lnTo>
                  <a:lnTo>
                    <a:pt x="96051" y="227333"/>
                  </a:lnTo>
                  <a:lnTo>
                    <a:pt x="107249" y="226208"/>
                  </a:lnTo>
                  <a:lnTo>
                    <a:pt x="117768" y="223326"/>
                  </a:lnTo>
                  <a:lnTo>
                    <a:pt x="127499" y="218659"/>
                  </a:lnTo>
                  <a:lnTo>
                    <a:pt x="136214" y="212905"/>
                  </a:lnTo>
                  <a:lnTo>
                    <a:pt x="144327" y="206749"/>
                  </a:lnTo>
                  <a:lnTo>
                    <a:pt x="152550" y="199655"/>
                  </a:lnTo>
                  <a:lnTo>
                    <a:pt x="162215" y="19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410275" y="2429911"/>
              <a:ext cx="21058" cy="452727"/>
            </a:xfrm>
            <a:custGeom>
              <a:avLst/>
              <a:gdLst/>
              <a:ahLst/>
              <a:cxnLst/>
              <a:rect l="0" t="0" r="0" b="0"/>
              <a:pathLst>
                <a:path w="21058" h="452727">
                  <a:moveTo>
                    <a:pt x="0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4" y="38470"/>
                  </a:lnTo>
                  <a:lnTo>
                    <a:pt x="178" y="54351"/>
                  </a:lnTo>
                  <a:lnTo>
                    <a:pt x="825" y="71644"/>
                  </a:lnTo>
                  <a:lnTo>
                    <a:pt x="2074" y="90037"/>
                  </a:lnTo>
                  <a:lnTo>
                    <a:pt x="3727" y="109409"/>
                  </a:lnTo>
                  <a:lnTo>
                    <a:pt x="5376" y="129837"/>
                  </a:lnTo>
                  <a:lnTo>
                    <a:pt x="6778" y="151276"/>
                  </a:lnTo>
                  <a:lnTo>
                    <a:pt x="7871" y="173569"/>
                  </a:lnTo>
                  <a:lnTo>
                    <a:pt x="8679" y="196524"/>
                  </a:lnTo>
                  <a:lnTo>
                    <a:pt x="9257" y="219965"/>
                  </a:lnTo>
                  <a:lnTo>
                    <a:pt x="9662" y="243588"/>
                  </a:lnTo>
                  <a:lnTo>
                    <a:pt x="9941" y="266980"/>
                  </a:lnTo>
                  <a:lnTo>
                    <a:pt x="10137" y="289929"/>
                  </a:lnTo>
                  <a:lnTo>
                    <a:pt x="10440" y="312084"/>
                  </a:lnTo>
                  <a:lnTo>
                    <a:pt x="11176" y="332896"/>
                  </a:lnTo>
                  <a:lnTo>
                    <a:pt x="12483" y="352187"/>
                  </a:lnTo>
                  <a:lnTo>
                    <a:pt x="14184" y="370083"/>
                  </a:lnTo>
                  <a:lnTo>
                    <a:pt x="16042" y="388896"/>
                  </a:lnTo>
                  <a:lnTo>
                    <a:pt x="18221" y="413635"/>
                  </a:lnTo>
                  <a:lnTo>
                    <a:pt x="21057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494503" y="2674266"/>
              <a:ext cx="168457" cy="240074"/>
            </a:xfrm>
            <a:custGeom>
              <a:avLst/>
              <a:gdLst/>
              <a:ahLst/>
              <a:cxnLst/>
              <a:rect l="0" t="0" r="0" b="0"/>
              <a:pathLst>
                <a:path w="168457" h="240074">
                  <a:moveTo>
                    <a:pt x="0" y="113614"/>
                  </a:moveTo>
                  <a:lnTo>
                    <a:pt x="8802" y="107813"/>
                  </a:lnTo>
                  <a:lnTo>
                    <a:pt x="17148" y="102889"/>
                  </a:lnTo>
                  <a:lnTo>
                    <a:pt x="25846" y="98382"/>
                  </a:lnTo>
                  <a:lnTo>
                    <a:pt x="34968" y="93989"/>
                  </a:lnTo>
                  <a:lnTo>
                    <a:pt x="44463" y="89326"/>
                  </a:lnTo>
                  <a:lnTo>
                    <a:pt x="54250" y="84212"/>
                  </a:lnTo>
                  <a:lnTo>
                    <a:pt x="64092" y="78634"/>
                  </a:lnTo>
                  <a:lnTo>
                    <a:pt x="73617" y="72662"/>
                  </a:lnTo>
                  <a:lnTo>
                    <a:pt x="82645" y="66379"/>
                  </a:lnTo>
                  <a:lnTo>
                    <a:pt x="91011" y="59702"/>
                  </a:lnTo>
                  <a:lnTo>
                    <a:pt x="98484" y="52389"/>
                  </a:lnTo>
                  <a:lnTo>
                    <a:pt x="105015" y="44362"/>
                  </a:lnTo>
                  <a:lnTo>
                    <a:pt x="110231" y="35854"/>
                  </a:lnTo>
                  <a:lnTo>
                    <a:pt x="113380" y="27297"/>
                  </a:lnTo>
                  <a:lnTo>
                    <a:pt x="114227" y="18963"/>
                  </a:lnTo>
                  <a:lnTo>
                    <a:pt x="112677" y="11419"/>
                  </a:lnTo>
                  <a:lnTo>
                    <a:pt x="108521" y="5570"/>
                  </a:lnTo>
                  <a:lnTo>
                    <a:pt x="101917" y="1759"/>
                  </a:lnTo>
                  <a:lnTo>
                    <a:pt x="93605" y="0"/>
                  </a:lnTo>
                  <a:lnTo>
                    <a:pt x="84665" y="249"/>
                  </a:lnTo>
                  <a:lnTo>
                    <a:pt x="75774" y="2271"/>
                  </a:lnTo>
                  <a:lnTo>
                    <a:pt x="67200" y="5880"/>
                  </a:lnTo>
                  <a:lnTo>
                    <a:pt x="58990" y="11035"/>
                  </a:lnTo>
                  <a:lnTo>
                    <a:pt x="51105" y="17575"/>
                  </a:lnTo>
                  <a:lnTo>
                    <a:pt x="43640" y="25405"/>
                  </a:lnTo>
                  <a:lnTo>
                    <a:pt x="36837" y="34561"/>
                  </a:lnTo>
                  <a:lnTo>
                    <a:pt x="30780" y="44944"/>
                  </a:lnTo>
                  <a:lnTo>
                    <a:pt x="25556" y="56340"/>
                  </a:lnTo>
                  <a:lnTo>
                    <a:pt x="21345" y="68513"/>
                  </a:lnTo>
                  <a:lnTo>
                    <a:pt x="18152" y="81257"/>
                  </a:lnTo>
                  <a:lnTo>
                    <a:pt x="16161" y="94407"/>
                  </a:lnTo>
                  <a:lnTo>
                    <a:pt x="15797" y="107840"/>
                  </a:lnTo>
                  <a:lnTo>
                    <a:pt x="17142" y="121464"/>
                  </a:lnTo>
                  <a:lnTo>
                    <a:pt x="19824" y="135054"/>
                  </a:lnTo>
                  <a:lnTo>
                    <a:pt x="23226" y="148258"/>
                  </a:lnTo>
                  <a:lnTo>
                    <a:pt x="26921" y="160919"/>
                  </a:lnTo>
                  <a:lnTo>
                    <a:pt x="30858" y="173048"/>
                  </a:lnTo>
                  <a:lnTo>
                    <a:pt x="35251" y="184734"/>
                  </a:lnTo>
                  <a:lnTo>
                    <a:pt x="40209" y="196070"/>
                  </a:lnTo>
                  <a:lnTo>
                    <a:pt x="45860" y="206819"/>
                  </a:lnTo>
                  <a:lnTo>
                    <a:pt x="52419" y="216439"/>
                  </a:lnTo>
                  <a:lnTo>
                    <a:pt x="59910" y="224716"/>
                  </a:lnTo>
                  <a:lnTo>
                    <a:pt x="68215" y="231427"/>
                  </a:lnTo>
                  <a:lnTo>
                    <a:pt x="77160" y="236186"/>
                  </a:lnTo>
                  <a:lnTo>
                    <a:pt x="86588" y="238977"/>
                  </a:lnTo>
                  <a:lnTo>
                    <a:pt x="96528" y="240073"/>
                  </a:lnTo>
                  <a:lnTo>
                    <a:pt x="107185" y="239835"/>
                  </a:lnTo>
                  <a:lnTo>
                    <a:pt x="118597" y="238612"/>
                  </a:lnTo>
                  <a:lnTo>
                    <a:pt x="130066" y="236838"/>
                  </a:lnTo>
                  <a:lnTo>
                    <a:pt x="141381" y="234857"/>
                  </a:lnTo>
                  <a:lnTo>
                    <a:pt x="153536" y="232505"/>
                  </a:lnTo>
                  <a:lnTo>
                    <a:pt x="168456" y="2294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673488" y="2619424"/>
              <a:ext cx="289836" cy="379027"/>
            </a:xfrm>
            <a:custGeom>
              <a:avLst/>
              <a:gdLst/>
              <a:ahLst/>
              <a:cxnLst/>
              <a:rect l="0" t="0" r="0" b="0"/>
              <a:pathLst>
                <a:path w="289836" h="379027">
                  <a:moveTo>
                    <a:pt x="210570" y="0"/>
                  </a:moveTo>
                  <a:lnTo>
                    <a:pt x="201768" y="3001"/>
                  </a:lnTo>
                  <a:lnTo>
                    <a:pt x="193422" y="6423"/>
                  </a:lnTo>
                  <a:lnTo>
                    <a:pt x="184723" y="10624"/>
                  </a:lnTo>
                  <a:lnTo>
                    <a:pt x="175602" y="15697"/>
                  </a:lnTo>
                  <a:lnTo>
                    <a:pt x="166107" y="21826"/>
                  </a:lnTo>
                  <a:lnTo>
                    <a:pt x="156315" y="29006"/>
                  </a:lnTo>
                  <a:lnTo>
                    <a:pt x="146301" y="36920"/>
                  </a:lnTo>
                  <a:lnTo>
                    <a:pt x="136128" y="45067"/>
                  </a:lnTo>
                  <a:lnTo>
                    <a:pt x="125845" y="53134"/>
                  </a:lnTo>
                  <a:lnTo>
                    <a:pt x="115654" y="61005"/>
                  </a:lnTo>
                  <a:lnTo>
                    <a:pt x="105885" y="68670"/>
                  </a:lnTo>
                  <a:lnTo>
                    <a:pt x="96684" y="76163"/>
                  </a:lnTo>
                  <a:lnTo>
                    <a:pt x="88031" y="83686"/>
                  </a:lnTo>
                  <a:lnTo>
                    <a:pt x="79833" y="91584"/>
                  </a:lnTo>
                  <a:lnTo>
                    <a:pt x="71987" y="100015"/>
                  </a:lnTo>
                  <a:lnTo>
                    <a:pt x="64565" y="108967"/>
                  </a:lnTo>
                  <a:lnTo>
                    <a:pt x="57799" y="118356"/>
                  </a:lnTo>
                  <a:lnTo>
                    <a:pt x="51788" y="128067"/>
                  </a:lnTo>
                  <a:lnTo>
                    <a:pt x="47276" y="137518"/>
                  </a:lnTo>
                  <a:lnTo>
                    <a:pt x="45673" y="145719"/>
                  </a:lnTo>
                  <a:lnTo>
                    <a:pt x="47490" y="152223"/>
                  </a:lnTo>
                  <a:lnTo>
                    <a:pt x="52289" y="156926"/>
                  </a:lnTo>
                  <a:lnTo>
                    <a:pt x="59172" y="159797"/>
                  </a:lnTo>
                  <a:lnTo>
                    <a:pt x="67393" y="161034"/>
                  </a:lnTo>
                  <a:lnTo>
                    <a:pt x="76620" y="161274"/>
                  </a:lnTo>
                  <a:lnTo>
                    <a:pt x="86849" y="161453"/>
                  </a:lnTo>
                  <a:lnTo>
                    <a:pt x="98020" y="162106"/>
                  </a:lnTo>
                  <a:lnTo>
                    <a:pt x="110145" y="163381"/>
                  </a:lnTo>
                  <a:lnTo>
                    <a:pt x="123356" y="165236"/>
                  </a:lnTo>
                  <a:lnTo>
                    <a:pt x="137610" y="167564"/>
                  </a:lnTo>
                  <a:lnTo>
                    <a:pt x="152422" y="170415"/>
                  </a:lnTo>
                  <a:lnTo>
                    <a:pt x="166979" y="173999"/>
                  </a:lnTo>
                  <a:lnTo>
                    <a:pt x="180837" y="178368"/>
                  </a:lnTo>
                  <a:lnTo>
                    <a:pt x="193749" y="183437"/>
                  </a:lnTo>
                  <a:lnTo>
                    <a:pt x="205502" y="189062"/>
                  </a:lnTo>
                  <a:lnTo>
                    <a:pt x="216114" y="195107"/>
                  </a:lnTo>
                  <a:lnTo>
                    <a:pt x="225920" y="201453"/>
                  </a:lnTo>
                  <a:lnTo>
                    <a:pt x="235441" y="208012"/>
                  </a:lnTo>
                  <a:lnTo>
                    <a:pt x="244995" y="214724"/>
                  </a:lnTo>
                  <a:lnTo>
                    <a:pt x="254380" y="221705"/>
                  </a:lnTo>
                  <a:lnTo>
                    <a:pt x="263004" y="229231"/>
                  </a:lnTo>
                  <a:lnTo>
                    <a:pt x="270578" y="237412"/>
                  </a:lnTo>
                  <a:lnTo>
                    <a:pt x="276968" y="246366"/>
                  </a:lnTo>
                  <a:lnTo>
                    <a:pt x="282036" y="256287"/>
                  </a:lnTo>
                  <a:lnTo>
                    <a:pt x="285843" y="267182"/>
                  </a:lnTo>
                  <a:lnTo>
                    <a:pt x="288434" y="278753"/>
                  </a:lnTo>
                  <a:lnTo>
                    <a:pt x="289740" y="290512"/>
                  </a:lnTo>
                  <a:lnTo>
                    <a:pt x="289835" y="302150"/>
                  </a:lnTo>
                  <a:lnTo>
                    <a:pt x="288596" y="313234"/>
                  </a:lnTo>
                  <a:lnTo>
                    <a:pt x="285637" y="323145"/>
                  </a:lnTo>
                  <a:lnTo>
                    <a:pt x="280899" y="331658"/>
                  </a:lnTo>
                  <a:lnTo>
                    <a:pt x="274447" y="338882"/>
                  </a:lnTo>
                  <a:lnTo>
                    <a:pt x="266297" y="345058"/>
                  </a:lnTo>
                  <a:lnTo>
                    <a:pt x="256628" y="350435"/>
                  </a:lnTo>
                  <a:lnTo>
                    <a:pt x="245729" y="355067"/>
                  </a:lnTo>
                  <a:lnTo>
                    <a:pt x="233898" y="358814"/>
                  </a:lnTo>
                  <a:lnTo>
                    <a:pt x="221384" y="361667"/>
                  </a:lnTo>
                  <a:lnTo>
                    <a:pt x="208219" y="363585"/>
                  </a:lnTo>
                  <a:lnTo>
                    <a:pt x="194244" y="364424"/>
                  </a:lnTo>
                  <a:lnTo>
                    <a:pt x="179434" y="364213"/>
                  </a:lnTo>
                  <a:lnTo>
                    <a:pt x="163894" y="363275"/>
                  </a:lnTo>
                  <a:lnTo>
                    <a:pt x="147777" y="362114"/>
                  </a:lnTo>
                  <a:lnTo>
                    <a:pt x="131225" y="361051"/>
                  </a:lnTo>
                  <a:lnTo>
                    <a:pt x="114193" y="360527"/>
                  </a:lnTo>
                  <a:lnTo>
                    <a:pt x="96468" y="361166"/>
                  </a:lnTo>
                  <a:lnTo>
                    <a:pt x="78014" y="363186"/>
                  </a:lnTo>
                  <a:lnTo>
                    <a:pt x="59824" y="366170"/>
                  </a:lnTo>
                  <a:lnTo>
                    <a:pt x="42041" y="369552"/>
                  </a:lnTo>
                  <a:lnTo>
                    <a:pt x="23103" y="373631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233088" y="342125"/>
            <a:ext cx="1240902" cy="605440"/>
            <a:chOff x="233088" y="342125"/>
            <a:chExt cx="1240902" cy="605440"/>
          </a:xfrm>
        </p:grpSpPr>
        <p:sp>
          <p:nvSpPr>
            <p:cNvPr id="2" name="Freeform 1"/>
            <p:cNvSpPr/>
            <p:nvPr/>
          </p:nvSpPr>
          <p:spPr>
            <a:xfrm>
              <a:off x="233088" y="342125"/>
              <a:ext cx="293337" cy="495540"/>
            </a:xfrm>
            <a:custGeom>
              <a:avLst/>
              <a:gdLst/>
              <a:ahLst/>
              <a:cxnLst/>
              <a:rect l="0" t="0" r="0" b="0"/>
              <a:pathLst>
                <a:path w="293337" h="495540">
                  <a:moveTo>
                    <a:pt x="209108" y="57957"/>
                  </a:moveTo>
                  <a:lnTo>
                    <a:pt x="206108" y="49223"/>
                  </a:lnTo>
                  <a:lnTo>
                    <a:pt x="202685" y="41517"/>
                  </a:lnTo>
                  <a:lnTo>
                    <a:pt x="198484" y="34119"/>
                  </a:lnTo>
                  <a:lnTo>
                    <a:pt x="193412" y="27031"/>
                  </a:lnTo>
                  <a:lnTo>
                    <a:pt x="187282" y="20500"/>
                  </a:lnTo>
                  <a:lnTo>
                    <a:pt x="180094" y="14633"/>
                  </a:lnTo>
                  <a:lnTo>
                    <a:pt x="171834" y="9541"/>
                  </a:lnTo>
                  <a:lnTo>
                    <a:pt x="162390" y="5419"/>
                  </a:lnTo>
                  <a:lnTo>
                    <a:pt x="151821" y="2286"/>
                  </a:lnTo>
                  <a:lnTo>
                    <a:pt x="140472" y="335"/>
                  </a:lnTo>
                  <a:lnTo>
                    <a:pt x="128862" y="0"/>
                  </a:lnTo>
                  <a:lnTo>
                    <a:pt x="117320" y="1372"/>
                  </a:lnTo>
                  <a:lnTo>
                    <a:pt x="106131" y="4413"/>
                  </a:lnTo>
                  <a:lnTo>
                    <a:pt x="95617" y="9119"/>
                  </a:lnTo>
                  <a:lnTo>
                    <a:pt x="85881" y="15317"/>
                  </a:lnTo>
                  <a:lnTo>
                    <a:pt x="76851" y="22562"/>
                  </a:lnTo>
                  <a:lnTo>
                    <a:pt x="68392" y="30255"/>
                  </a:lnTo>
                  <a:lnTo>
                    <a:pt x="60368" y="38020"/>
                  </a:lnTo>
                  <a:lnTo>
                    <a:pt x="52824" y="45858"/>
                  </a:lnTo>
                  <a:lnTo>
                    <a:pt x="45977" y="54033"/>
                  </a:lnTo>
                  <a:lnTo>
                    <a:pt x="39887" y="62682"/>
                  </a:lnTo>
                  <a:lnTo>
                    <a:pt x="34475" y="71796"/>
                  </a:lnTo>
                  <a:lnTo>
                    <a:pt x="29605" y="81301"/>
                  </a:lnTo>
                  <a:lnTo>
                    <a:pt x="25143" y="91111"/>
                  </a:lnTo>
                  <a:lnTo>
                    <a:pt x="20976" y="101310"/>
                  </a:lnTo>
                  <a:lnTo>
                    <a:pt x="17017" y="112143"/>
                  </a:lnTo>
                  <a:lnTo>
                    <a:pt x="13207" y="123690"/>
                  </a:lnTo>
                  <a:lnTo>
                    <a:pt x="9664" y="135886"/>
                  </a:lnTo>
                  <a:lnTo>
                    <a:pt x="6664" y="148604"/>
                  </a:lnTo>
                  <a:lnTo>
                    <a:pt x="4315" y="161716"/>
                  </a:lnTo>
                  <a:lnTo>
                    <a:pt x="2569" y="175115"/>
                  </a:lnTo>
                  <a:lnTo>
                    <a:pt x="1314" y="188716"/>
                  </a:lnTo>
                  <a:lnTo>
                    <a:pt x="437" y="202457"/>
                  </a:lnTo>
                  <a:lnTo>
                    <a:pt x="0" y="216294"/>
                  </a:lnTo>
                  <a:lnTo>
                    <a:pt x="231" y="230197"/>
                  </a:lnTo>
                  <a:lnTo>
                    <a:pt x="1200" y="244144"/>
                  </a:lnTo>
                  <a:lnTo>
                    <a:pt x="2834" y="258121"/>
                  </a:lnTo>
                  <a:lnTo>
                    <a:pt x="5002" y="272119"/>
                  </a:lnTo>
                  <a:lnTo>
                    <a:pt x="7571" y="286125"/>
                  </a:lnTo>
                  <a:lnTo>
                    <a:pt x="10431" y="299972"/>
                  </a:lnTo>
                  <a:lnTo>
                    <a:pt x="13497" y="313349"/>
                  </a:lnTo>
                  <a:lnTo>
                    <a:pt x="16709" y="326126"/>
                  </a:lnTo>
                  <a:lnTo>
                    <a:pt x="20188" y="338333"/>
                  </a:lnTo>
                  <a:lnTo>
                    <a:pt x="24209" y="350071"/>
                  </a:lnTo>
                  <a:lnTo>
                    <a:pt x="28879" y="361451"/>
                  </a:lnTo>
                  <a:lnTo>
                    <a:pt x="34153" y="372569"/>
                  </a:lnTo>
                  <a:lnTo>
                    <a:pt x="39917" y="383501"/>
                  </a:lnTo>
                  <a:lnTo>
                    <a:pt x="46055" y="394304"/>
                  </a:lnTo>
                  <a:lnTo>
                    <a:pt x="52465" y="405019"/>
                  </a:lnTo>
                  <a:lnTo>
                    <a:pt x="59066" y="415672"/>
                  </a:lnTo>
                  <a:lnTo>
                    <a:pt x="65806" y="426280"/>
                  </a:lnTo>
                  <a:lnTo>
                    <a:pt x="72806" y="436692"/>
                  </a:lnTo>
                  <a:lnTo>
                    <a:pt x="80345" y="446610"/>
                  </a:lnTo>
                  <a:lnTo>
                    <a:pt x="88535" y="455906"/>
                  </a:lnTo>
                  <a:lnTo>
                    <a:pt x="97494" y="464453"/>
                  </a:lnTo>
                  <a:lnTo>
                    <a:pt x="107419" y="472048"/>
                  </a:lnTo>
                  <a:lnTo>
                    <a:pt x="118321" y="478670"/>
                  </a:lnTo>
                  <a:lnTo>
                    <a:pt x="130067" y="484287"/>
                  </a:lnTo>
                  <a:lnTo>
                    <a:pt x="142475" y="488770"/>
                  </a:lnTo>
                  <a:lnTo>
                    <a:pt x="155372" y="492152"/>
                  </a:lnTo>
                  <a:lnTo>
                    <a:pt x="168454" y="494443"/>
                  </a:lnTo>
                  <a:lnTo>
                    <a:pt x="181310" y="495539"/>
                  </a:lnTo>
                  <a:lnTo>
                    <a:pt x="193728" y="495490"/>
                  </a:lnTo>
                  <a:lnTo>
                    <a:pt x="205524" y="494153"/>
                  </a:lnTo>
                  <a:lnTo>
                    <a:pt x="216453" y="491129"/>
                  </a:lnTo>
                  <a:lnTo>
                    <a:pt x="226471" y="486356"/>
                  </a:lnTo>
                  <a:lnTo>
                    <a:pt x="235691" y="480219"/>
                  </a:lnTo>
                  <a:lnTo>
                    <a:pt x="244279" y="473345"/>
                  </a:lnTo>
                  <a:lnTo>
                    <a:pt x="252389" y="466178"/>
                  </a:lnTo>
                  <a:lnTo>
                    <a:pt x="260045" y="459242"/>
                  </a:lnTo>
                  <a:lnTo>
                    <a:pt x="267996" y="452542"/>
                  </a:lnTo>
                  <a:lnTo>
                    <a:pt x="278060" y="445495"/>
                  </a:lnTo>
                  <a:lnTo>
                    <a:pt x="293336" y="436983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10652" y="673823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7662" y="8869"/>
                  </a:lnTo>
                  <a:lnTo>
                    <a:pt x="5520" y="17856"/>
                  </a:lnTo>
                  <a:lnTo>
                    <a:pt x="3917" y="27851"/>
                  </a:lnTo>
                  <a:lnTo>
                    <a:pt x="2737" y="38832"/>
                  </a:lnTo>
                  <a:lnTo>
                    <a:pt x="1888" y="50643"/>
                  </a:lnTo>
                  <a:lnTo>
                    <a:pt x="1290" y="63088"/>
                  </a:lnTo>
                  <a:lnTo>
                    <a:pt x="875" y="75583"/>
                  </a:lnTo>
                  <a:lnTo>
                    <a:pt x="546" y="88506"/>
                  </a:lnTo>
                  <a:lnTo>
                    <a:pt x="270" y="104106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89595" y="52642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94880" y="621181"/>
              <a:ext cx="126343" cy="156004"/>
            </a:xfrm>
            <a:custGeom>
              <a:avLst/>
              <a:gdLst/>
              <a:ahLst/>
              <a:cxnLst/>
              <a:rect l="0" t="0" r="0" b="0"/>
              <a:pathLst>
                <a:path w="126343" h="156004">
                  <a:moveTo>
                    <a:pt x="0" y="52642"/>
                  </a:moveTo>
                  <a:lnTo>
                    <a:pt x="2934" y="61511"/>
                  </a:lnTo>
                  <a:lnTo>
                    <a:pt x="5716" y="70498"/>
                  </a:lnTo>
                  <a:lnTo>
                    <a:pt x="8616" y="80488"/>
                  </a:lnTo>
                  <a:lnTo>
                    <a:pt x="11656" y="91296"/>
                  </a:lnTo>
                  <a:lnTo>
                    <a:pt x="14821" y="102459"/>
                  </a:lnTo>
                  <a:lnTo>
                    <a:pt x="18085" y="113665"/>
                  </a:lnTo>
                  <a:lnTo>
                    <a:pt x="21423" y="124777"/>
                  </a:lnTo>
                  <a:lnTo>
                    <a:pt x="24814" y="135761"/>
                  </a:lnTo>
                  <a:lnTo>
                    <a:pt x="28214" y="146549"/>
                  </a:lnTo>
                  <a:lnTo>
                    <a:pt x="30581" y="154431"/>
                  </a:lnTo>
                  <a:lnTo>
                    <a:pt x="30562" y="156003"/>
                  </a:lnTo>
                  <a:lnTo>
                    <a:pt x="28426" y="152306"/>
                  </a:lnTo>
                  <a:lnTo>
                    <a:pt x="24911" y="145190"/>
                  </a:lnTo>
                  <a:lnTo>
                    <a:pt x="20795" y="136208"/>
                  </a:lnTo>
                  <a:lnTo>
                    <a:pt x="16552" y="126306"/>
                  </a:lnTo>
                  <a:lnTo>
                    <a:pt x="12551" y="115820"/>
                  </a:lnTo>
                  <a:lnTo>
                    <a:pt x="9160" y="104683"/>
                  </a:lnTo>
                  <a:lnTo>
                    <a:pt x="6517" y="92881"/>
                  </a:lnTo>
                  <a:lnTo>
                    <a:pt x="4893" y="80658"/>
                  </a:lnTo>
                  <a:lnTo>
                    <a:pt x="4775" y="68441"/>
                  </a:lnTo>
                  <a:lnTo>
                    <a:pt x="6294" y="56486"/>
                  </a:lnTo>
                  <a:lnTo>
                    <a:pt x="9431" y="45185"/>
                  </a:lnTo>
                  <a:lnTo>
                    <a:pt x="14203" y="35127"/>
                  </a:lnTo>
                  <a:lnTo>
                    <a:pt x="20454" y="26519"/>
                  </a:lnTo>
                  <a:lnTo>
                    <a:pt x="28073" y="19400"/>
                  </a:lnTo>
                  <a:lnTo>
                    <a:pt x="37081" y="13828"/>
                  </a:lnTo>
                  <a:lnTo>
                    <a:pt x="47357" y="9669"/>
                  </a:lnTo>
                  <a:lnTo>
                    <a:pt x="58639" y="6664"/>
                  </a:lnTo>
                  <a:lnTo>
                    <a:pt x="72032" y="4222"/>
                  </a:lnTo>
                  <a:lnTo>
                    <a:pt x="92063" y="2123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68274" y="651787"/>
              <a:ext cx="131934" cy="128184"/>
            </a:xfrm>
            <a:custGeom>
              <a:avLst/>
              <a:gdLst/>
              <a:ahLst/>
              <a:cxnLst/>
              <a:rect l="0" t="0" r="0" b="0"/>
              <a:pathLst>
                <a:path w="131934" h="128184">
                  <a:moveTo>
                    <a:pt x="79290" y="32565"/>
                  </a:moveTo>
                  <a:lnTo>
                    <a:pt x="76223" y="23898"/>
                  </a:lnTo>
                  <a:lnTo>
                    <a:pt x="72160" y="16831"/>
                  </a:lnTo>
                  <a:lnTo>
                    <a:pt x="66667" y="10735"/>
                  </a:lnTo>
                  <a:lnTo>
                    <a:pt x="59907" y="5679"/>
                  </a:lnTo>
                  <a:lnTo>
                    <a:pt x="52110" y="2113"/>
                  </a:lnTo>
                  <a:lnTo>
                    <a:pt x="43522" y="170"/>
                  </a:lnTo>
                  <a:lnTo>
                    <a:pt x="34682" y="0"/>
                  </a:lnTo>
                  <a:lnTo>
                    <a:pt x="26373" y="1930"/>
                  </a:lnTo>
                  <a:lnTo>
                    <a:pt x="18985" y="5938"/>
                  </a:lnTo>
                  <a:lnTo>
                    <a:pt x="12706" y="11882"/>
                  </a:lnTo>
                  <a:lnTo>
                    <a:pt x="7706" y="19683"/>
                  </a:lnTo>
                  <a:lnTo>
                    <a:pt x="3940" y="29109"/>
                  </a:lnTo>
                  <a:lnTo>
                    <a:pt x="1376" y="39673"/>
                  </a:lnTo>
                  <a:lnTo>
                    <a:pt x="88" y="50746"/>
                  </a:lnTo>
                  <a:lnTo>
                    <a:pt x="0" y="61925"/>
                  </a:lnTo>
                  <a:lnTo>
                    <a:pt x="1074" y="72870"/>
                  </a:lnTo>
                  <a:lnTo>
                    <a:pt x="3388" y="83219"/>
                  </a:lnTo>
                  <a:lnTo>
                    <a:pt x="6875" y="92840"/>
                  </a:lnTo>
                  <a:lnTo>
                    <a:pt x="11504" y="101623"/>
                  </a:lnTo>
                  <a:lnTo>
                    <a:pt x="17360" y="109384"/>
                  </a:lnTo>
                  <a:lnTo>
                    <a:pt x="24374" y="116117"/>
                  </a:lnTo>
                  <a:lnTo>
                    <a:pt x="32354" y="121640"/>
                  </a:lnTo>
                  <a:lnTo>
                    <a:pt x="41081" y="125528"/>
                  </a:lnTo>
                  <a:lnTo>
                    <a:pt x="50353" y="127694"/>
                  </a:lnTo>
                  <a:lnTo>
                    <a:pt x="59849" y="128183"/>
                  </a:lnTo>
                  <a:lnTo>
                    <a:pt x="69143" y="127000"/>
                  </a:lnTo>
                  <a:lnTo>
                    <a:pt x="78022" y="124320"/>
                  </a:lnTo>
                  <a:lnTo>
                    <a:pt x="86543" y="120544"/>
                  </a:lnTo>
                  <a:lnTo>
                    <a:pt x="95985" y="115727"/>
                  </a:lnTo>
                  <a:lnTo>
                    <a:pt x="109410" y="108333"/>
                  </a:lnTo>
                  <a:lnTo>
                    <a:pt x="131933" y="95736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52849" y="473782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3"/>
                  </a:lnTo>
                  <a:lnTo>
                    <a:pt x="5" y="72339"/>
                  </a:lnTo>
                  <a:lnTo>
                    <a:pt x="178" y="85691"/>
                  </a:lnTo>
                  <a:lnTo>
                    <a:pt x="826" y="99257"/>
                  </a:lnTo>
                  <a:lnTo>
                    <a:pt x="2075" y="112976"/>
                  </a:lnTo>
                  <a:lnTo>
                    <a:pt x="3727" y="126968"/>
                  </a:lnTo>
                  <a:lnTo>
                    <a:pt x="5376" y="141507"/>
                  </a:lnTo>
                  <a:lnTo>
                    <a:pt x="6783" y="156689"/>
                  </a:lnTo>
                  <a:lnTo>
                    <a:pt x="8049" y="172140"/>
                  </a:lnTo>
                  <a:lnTo>
                    <a:pt x="9505" y="187134"/>
                  </a:lnTo>
                  <a:lnTo>
                    <a:pt x="11332" y="201286"/>
                  </a:lnTo>
                  <a:lnTo>
                    <a:pt x="13399" y="214500"/>
                  </a:lnTo>
                  <a:lnTo>
                    <a:pt x="15549" y="228288"/>
                  </a:lnTo>
                  <a:lnTo>
                    <a:pt x="17976" y="246094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22453" y="626010"/>
              <a:ext cx="140967" cy="174156"/>
            </a:xfrm>
            <a:custGeom>
              <a:avLst/>
              <a:gdLst/>
              <a:ahLst/>
              <a:cxnLst/>
              <a:rect l="0" t="0" r="0" b="0"/>
              <a:pathLst>
                <a:path w="140967" h="174156">
                  <a:moveTo>
                    <a:pt x="14624" y="89927"/>
                  </a:moveTo>
                  <a:lnTo>
                    <a:pt x="20626" y="84194"/>
                  </a:lnTo>
                  <a:lnTo>
                    <a:pt x="27471" y="79910"/>
                  </a:lnTo>
                  <a:lnTo>
                    <a:pt x="35858" y="76699"/>
                  </a:lnTo>
                  <a:lnTo>
                    <a:pt x="45486" y="74165"/>
                  </a:lnTo>
                  <a:lnTo>
                    <a:pt x="55800" y="71820"/>
                  </a:lnTo>
                  <a:lnTo>
                    <a:pt x="66408" y="69367"/>
                  </a:lnTo>
                  <a:lnTo>
                    <a:pt x="77106" y="66540"/>
                  </a:lnTo>
                  <a:lnTo>
                    <a:pt x="87806" y="63027"/>
                  </a:lnTo>
                  <a:lnTo>
                    <a:pt x="98460" y="58726"/>
                  </a:lnTo>
                  <a:lnTo>
                    <a:pt x="108408" y="53548"/>
                  </a:lnTo>
                  <a:lnTo>
                    <a:pt x="116424" y="47322"/>
                  </a:lnTo>
                  <a:lnTo>
                    <a:pt x="121983" y="40069"/>
                  </a:lnTo>
                  <a:lnTo>
                    <a:pt x="124731" y="32268"/>
                  </a:lnTo>
                  <a:lnTo>
                    <a:pt x="124156" y="24727"/>
                  </a:lnTo>
                  <a:lnTo>
                    <a:pt x="120320" y="17887"/>
                  </a:lnTo>
                  <a:lnTo>
                    <a:pt x="113711" y="11993"/>
                  </a:lnTo>
                  <a:lnTo>
                    <a:pt x="104940" y="7258"/>
                  </a:lnTo>
                  <a:lnTo>
                    <a:pt x="94575" y="3673"/>
                  </a:lnTo>
                  <a:lnTo>
                    <a:pt x="83232" y="1233"/>
                  </a:lnTo>
                  <a:lnTo>
                    <a:pt x="71562" y="28"/>
                  </a:lnTo>
                  <a:lnTo>
                    <a:pt x="59947" y="0"/>
                  </a:lnTo>
                  <a:lnTo>
                    <a:pt x="48693" y="1284"/>
                  </a:lnTo>
                  <a:lnTo>
                    <a:pt x="38128" y="4272"/>
                  </a:lnTo>
                  <a:lnTo>
                    <a:pt x="28363" y="9029"/>
                  </a:lnTo>
                  <a:lnTo>
                    <a:pt x="19652" y="15495"/>
                  </a:lnTo>
                  <a:lnTo>
                    <a:pt x="12471" y="23655"/>
                  </a:lnTo>
                  <a:lnTo>
                    <a:pt x="6940" y="33329"/>
                  </a:lnTo>
                  <a:lnTo>
                    <a:pt x="3038" y="44231"/>
                  </a:lnTo>
                  <a:lnTo>
                    <a:pt x="778" y="56065"/>
                  </a:lnTo>
                  <a:lnTo>
                    <a:pt x="0" y="68568"/>
                  </a:lnTo>
                  <a:lnTo>
                    <a:pt x="595" y="81215"/>
                  </a:lnTo>
                  <a:lnTo>
                    <a:pt x="2580" y="93246"/>
                  </a:lnTo>
                  <a:lnTo>
                    <a:pt x="5839" y="104297"/>
                  </a:lnTo>
                  <a:lnTo>
                    <a:pt x="10143" y="114361"/>
                  </a:lnTo>
                  <a:lnTo>
                    <a:pt x="15248" y="123588"/>
                  </a:lnTo>
                  <a:lnTo>
                    <a:pt x="20944" y="132164"/>
                  </a:lnTo>
                  <a:lnTo>
                    <a:pt x="27225" y="140095"/>
                  </a:lnTo>
                  <a:lnTo>
                    <a:pt x="34273" y="147210"/>
                  </a:lnTo>
                  <a:lnTo>
                    <a:pt x="42131" y="153479"/>
                  </a:lnTo>
                  <a:lnTo>
                    <a:pt x="50865" y="158843"/>
                  </a:lnTo>
                  <a:lnTo>
                    <a:pt x="60639" y="163149"/>
                  </a:lnTo>
                  <a:lnTo>
                    <a:pt x="71431" y="166414"/>
                  </a:lnTo>
                  <a:lnTo>
                    <a:pt x="82865" y="168798"/>
                  </a:lnTo>
                  <a:lnTo>
                    <a:pt x="95633" y="170748"/>
                  </a:lnTo>
                  <a:lnTo>
                    <a:pt x="113092" y="172436"/>
                  </a:lnTo>
                  <a:lnTo>
                    <a:pt x="140966" y="17415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52683" y="810694"/>
              <a:ext cx="1042323" cy="136871"/>
            </a:xfrm>
            <a:custGeom>
              <a:avLst/>
              <a:gdLst/>
              <a:ahLst/>
              <a:cxnLst/>
              <a:rect l="0" t="0" r="0" b="0"/>
              <a:pathLst>
                <a:path w="1042323" h="136871">
                  <a:moveTo>
                    <a:pt x="1042322" y="0"/>
                  </a:moveTo>
                  <a:lnTo>
                    <a:pt x="1033453" y="2867"/>
                  </a:lnTo>
                  <a:lnTo>
                    <a:pt x="1024466" y="5009"/>
                  </a:lnTo>
                  <a:lnTo>
                    <a:pt x="1014471" y="6612"/>
                  </a:lnTo>
                  <a:lnTo>
                    <a:pt x="1003491" y="7792"/>
                  </a:lnTo>
                  <a:lnTo>
                    <a:pt x="991679" y="8641"/>
                  </a:lnTo>
                  <a:lnTo>
                    <a:pt x="979221" y="9243"/>
                  </a:lnTo>
                  <a:lnTo>
                    <a:pt x="966283" y="9830"/>
                  </a:lnTo>
                  <a:lnTo>
                    <a:pt x="953002" y="10763"/>
                  </a:lnTo>
                  <a:lnTo>
                    <a:pt x="939485" y="12209"/>
                  </a:lnTo>
                  <a:lnTo>
                    <a:pt x="925970" y="14166"/>
                  </a:lnTo>
                  <a:lnTo>
                    <a:pt x="912816" y="16550"/>
                  </a:lnTo>
                  <a:lnTo>
                    <a:pt x="900181" y="19261"/>
                  </a:lnTo>
                  <a:lnTo>
                    <a:pt x="887729" y="22046"/>
                  </a:lnTo>
                  <a:lnTo>
                    <a:pt x="874762" y="24529"/>
                  </a:lnTo>
                  <a:lnTo>
                    <a:pt x="860926" y="26532"/>
                  </a:lnTo>
                  <a:lnTo>
                    <a:pt x="846360" y="28215"/>
                  </a:lnTo>
                  <a:lnTo>
                    <a:pt x="831503" y="29958"/>
                  </a:lnTo>
                  <a:lnTo>
                    <a:pt x="816655" y="31986"/>
                  </a:lnTo>
                  <a:lnTo>
                    <a:pt x="801938" y="34350"/>
                  </a:lnTo>
                  <a:lnTo>
                    <a:pt x="787378" y="37016"/>
                  </a:lnTo>
                  <a:lnTo>
                    <a:pt x="772953" y="39924"/>
                  </a:lnTo>
                  <a:lnTo>
                    <a:pt x="758470" y="43012"/>
                  </a:lnTo>
                  <a:lnTo>
                    <a:pt x="743593" y="46232"/>
                  </a:lnTo>
                  <a:lnTo>
                    <a:pt x="728171" y="49538"/>
                  </a:lnTo>
                  <a:lnTo>
                    <a:pt x="712218" y="52741"/>
                  </a:lnTo>
                  <a:lnTo>
                    <a:pt x="695823" y="55511"/>
                  </a:lnTo>
                  <a:lnTo>
                    <a:pt x="679093" y="57711"/>
                  </a:lnTo>
                  <a:lnTo>
                    <a:pt x="662282" y="59527"/>
                  </a:lnTo>
                  <a:lnTo>
                    <a:pt x="645769" y="61361"/>
                  </a:lnTo>
                  <a:lnTo>
                    <a:pt x="629729" y="63449"/>
                  </a:lnTo>
                  <a:lnTo>
                    <a:pt x="613839" y="65853"/>
                  </a:lnTo>
                  <a:lnTo>
                    <a:pt x="597412" y="68547"/>
                  </a:lnTo>
                  <a:lnTo>
                    <a:pt x="580099" y="71472"/>
                  </a:lnTo>
                  <a:lnTo>
                    <a:pt x="562046" y="74573"/>
                  </a:lnTo>
                  <a:lnTo>
                    <a:pt x="543694" y="77801"/>
                  </a:lnTo>
                  <a:lnTo>
                    <a:pt x="525346" y="81113"/>
                  </a:lnTo>
                  <a:lnTo>
                    <a:pt x="507127" y="84319"/>
                  </a:lnTo>
                  <a:lnTo>
                    <a:pt x="489062" y="87092"/>
                  </a:lnTo>
                  <a:lnTo>
                    <a:pt x="471130" y="89288"/>
                  </a:lnTo>
                  <a:lnTo>
                    <a:pt x="453139" y="90933"/>
                  </a:lnTo>
                  <a:lnTo>
                    <a:pt x="434755" y="92119"/>
                  </a:lnTo>
                  <a:lnTo>
                    <a:pt x="415829" y="92959"/>
                  </a:lnTo>
                  <a:lnTo>
                    <a:pt x="396540" y="93711"/>
                  </a:lnTo>
                  <a:lnTo>
                    <a:pt x="377284" y="94756"/>
                  </a:lnTo>
                  <a:lnTo>
                    <a:pt x="358293" y="96280"/>
                  </a:lnTo>
                  <a:lnTo>
                    <a:pt x="339625" y="98288"/>
                  </a:lnTo>
                  <a:lnTo>
                    <a:pt x="321252" y="100707"/>
                  </a:lnTo>
                  <a:lnTo>
                    <a:pt x="303123" y="103446"/>
                  </a:lnTo>
                  <a:lnTo>
                    <a:pt x="285508" y="106420"/>
                  </a:lnTo>
                  <a:lnTo>
                    <a:pt x="268972" y="109561"/>
                  </a:lnTo>
                  <a:lnTo>
                    <a:pt x="253727" y="112816"/>
                  </a:lnTo>
                  <a:lnTo>
                    <a:pt x="239353" y="115983"/>
                  </a:lnTo>
                  <a:lnTo>
                    <a:pt x="225012" y="118730"/>
                  </a:lnTo>
                  <a:lnTo>
                    <a:pt x="210206" y="120909"/>
                  </a:lnTo>
                  <a:lnTo>
                    <a:pt x="194631" y="122541"/>
                  </a:lnTo>
                  <a:lnTo>
                    <a:pt x="178024" y="123720"/>
                  </a:lnTo>
                  <a:lnTo>
                    <a:pt x="160366" y="124550"/>
                  </a:lnTo>
                  <a:lnTo>
                    <a:pt x="141963" y="125126"/>
                  </a:lnTo>
                  <a:lnTo>
                    <a:pt x="123319" y="125521"/>
                  </a:lnTo>
                  <a:lnTo>
                    <a:pt x="104754" y="125794"/>
                  </a:lnTo>
                  <a:lnTo>
                    <a:pt x="86716" y="126148"/>
                  </a:lnTo>
                  <a:lnTo>
                    <a:pt x="69830" y="126919"/>
                  </a:lnTo>
                  <a:lnTo>
                    <a:pt x="54341" y="128250"/>
                  </a:lnTo>
                  <a:lnTo>
                    <a:pt x="40591" y="129966"/>
                  </a:lnTo>
                  <a:lnTo>
                    <a:pt x="27857" y="131836"/>
                  </a:lnTo>
                  <a:lnTo>
                    <a:pt x="15022" y="134025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347647" y="621181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10528"/>
                  </a:moveTo>
                  <a:lnTo>
                    <a:pt x="117474" y="7662"/>
                  </a:lnTo>
                  <a:lnTo>
                    <a:pt x="108487" y="5520"/>
                  </a:lnTo>
                  <a:lnTo>
                    <a:pt x="98492" y="3917"/>
                  </a:lnTo>
                  <a:lnTo>
                    <a:pt x="87511" y="2736"/>
                  </a:lnTo>
                  <a:lnTo>
                    <a:pt x="75700" y="1887"/>
                  </a:lnTo>
                  <a:lnTo>
                    <a:pt x="63255" y="1290"/>
                  </a:lnTo>
                  <a:lnTo>
                    <a:pt x="50760" y="875"/>
                  </a:lnTo>
                  <a:lnTo>
                    <a:pt x="37837" y="545"/>
                  </a:lnTo>
                  <a:lnTo>
                    <a:pt x="22236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716145" y="309279"/>
            <a:ext cx="4032415" cy="745503"/>
            <a:chOff x="1716145" y="309279"/>
            <a:chExt cx="4032415" cy="745503"/>
          </a:xfrm>
        </p:grpSpPr>
        <p:sp>
          <p:nvSpPr>
            <p:cNvPr id="12" name="Freeform 11"/>
            <p:cNvSpPr/>
            <p:nvPr/>
          </p:nvSpPr>
          <p:spPr>
            <a:xfrm>
              <a:off x="1716145" y="309279"/>
              <a:ext cx="273742" cy="596172"/>
            </a:xfrm>
            <a:custGeom>
              <a:avLst/>
              <a:gdLst/>
              <a:ahLst/>
              <a:cxnLst/>
              <a:rect l="0" t="0" r="0" b="0"/>
              <a:pathLst>
                <a:path w="273742" h="596172">
                  <a:moveTo>
                    <a:pt x="0" y="596171"/>
                  </a:moveTo>
                  <a:lnTo>
                    <a:pt x="2866" y="584436"/>
                  </a:lnTo>
                  <a:lnTo>
                    <a:pt x="5008" y="573307"/>
                  </a:lnTo>
                  <a:lnTo>
                    <a:pt x="6616" y="561709"/>
                  </a:lnTo>
                  <a:lnTo>
                    <a:pt x="7969" y="549548"/>
                  </a:lnTo>
                  <a:lnTo>
                    <a:pt x="9466" y="536888"/>
                  </a:lnTo>
                  <a:lnTo>
                    <a:pt x="11317" y="523827"/>
                  </a:lnTo>
                  <a:lnTo>
                    <a:pt x="13557" y="510302"/>
                  </a:lnTo>
                  <a:lnTo>
                    <a:pt x="16138" y="496089"/>
                  </a:lnTo>
                  <a:lnTo>
                    <a:pt x="18982" y="481125"/>
                  </a:lnTo>
                  <a:lnTo>
                    <a:pt x="21859" y="465653"/>
                  </a:lnTo>
                  <a:lnTo>
                    <a:pt x="24403" y="450115"/>
                  </a:lnTo>
                  <a:lnTo>
                    <a:pt x="26448" y="434778"/>
                  </a:lnTo>
                  <a:lnTo>
                    <a:pt x="28158" y="419887"/>
                  </a:lnTo>
                  <a:lnTo>
                    <a:pt x="29921" y="405734"/>
                  </a:lnTo>
                  <a:lnTo>
                    <a:pt x="31961" y="392388"/>
                  </a:lnTo>
                  <a:lnTo>
                    <a:pt x="34333" y="379272"/>
                  </a:lnTo>
                  <a:lnTo>
                    <a:pt x="37005" y="365319"/>
                  </a:lnTo>
                  <a:lnTo>
                    <a:pt x="39911" y="350000"/>
                  </a:lnTo>
                  <a:lnTo>
                    <a:pt x="42830" y="333452"/>
                  </a:lnTo>
                  <a:lnTo>
                    <a:pt x="45403" y="316194"/>
                  </a:lnTo>
                  <a:lnTo>
                    <a:pt x="47466" y="298614"/>
                  </a:lnTo>
                  <a:lnTo>
                    <a:pt x="49189" y="280760"/>
                  </a:lnTo>
                  <a:lnTo>
                    <a:pt x="50960" y="262415"/>
                  </a:lnTo>
                  <a:lnTo>
                    <a:pt x="53002" y="243490"/>
                  </a:lnTo>
                  <a:lnTo>
                    <a:pt x="55205" y="224190"/>
                  </a:lnTo>
                  <a:lnTo>
                    <a:pt x="57231" y="204920"/>
                  </a:lnTo>
                  <a:lnTo>
                    <a:pt x="58891" y="185912"/>
                  </a:lnTo>
                  <a:lnTo>
                    <a:pt x="60158" y="167062"/>
                  </a:lnTo>
                  <a:lnTo>
                    <a:pt x="61083" y="148033"/>
                  </a:lnTo>
                  <a:lnTo>
                    <a:pt x="61744" y="128646"/>
                  </a:lnTo>
                  <a:lnTo>
                    <a:pt x="62375" y="109202"/>
                  </a:lnTo>
                  <a:lnTo>
                    <a:pt x="63338" y="90367"/>
                  </a:lnTo>
                  <a:lnTo>
                    <a:pt x="64806" y="72478"/>
                  </a:lnTo>
                  <a:lnTo>
                    <a:pt x="66777" y="55702"/>
                  </a:lnTo>
                  <a:lnTo>
                    <a:pt x="69172" y="40202"/>
                  </a:lnTo>
                  <a:lnTo>
                    <a:pt x="71899" y="25948"/>
                  </a:lnTo>
                  <a:lnTo>
                    <a:pt x="75057" y="13568"/>
                  </a:lnTo>
                  <a:lnTo>
                    <a:pt x="79669" y="4563"/>
                  </a:lnTo>
                  <a:lnTo>
                    <a:pt x="85888" y="0"/>
                  </a:lnTo>
                  <a:lnTo>
                    <a:pt x="92005" y="76"/>
                  </a:lnTo>
                  <a:lnTo>
                    <a:pt x="97491" y="4087"/>
                  </a:lnTo>
                  <a:lnTo>
                    <a:pt x="102559" y="11266"/>
                  </a:lnTo>
                  <a:lnTo>
                    <a:pt x="107666" y="21098"/>
                  </a:lnTo>
                  <a:lnTo>
                    <a:pt x="113067" y="33063"/>
                  </a:lnTo>
                  <a:lnTo>
                    <a:pt x="118662" y="46329"/>
                  </a:lnTo>
                  <a:lnTo>
                    <a:pt x="124111" y="59846"/>
                  </a:lnTo>
                  <a:lnTo>
                    <a:pt x="129218" y="73024"/>
                  </a:lnTo>
                  <a:lnTo>
                    <a:pt x="133950" y="86161"/>
                  </a:lnTo>
                  <a:lnTo>
                    <a:pt x="138355" y="100195"/>
                  </a:lnTo>
                  <a:lnTo>
                    <a:pt x="142501" y="115593"/>
                  </a:lnTo>
                  <a:lnTo>
                    <a:pt x="146454" y="131870"/>
                  </a:lnTo>
                  <a:lnTo>
                    <a:pt x="150269" y="147890"/>
                  </a:lnTo>
                  <a:lnTo>
                    <a:pt x="153987" y="163006"/>
                  </a:lnTo>
                  <a:lnTo>
                    <a:pt x="157638" y="177241"/>
                  </a:lnTo>
                  <a:lnTo>
                    <a:pt x="161243" y="191014"/>
                  </a:lnTo>
                  <a:lnTo>
                    <a:pt x="164816" y="204641"/>
                  </a:lnTo>
                  <a:lnTo>
                    <a:pt x="168369" y="218115"/>
                  </a:lnTo>
                  <a:lnTo>
                    <a:pt x="171907" y="231183"/>
                  </a:lnTo>
                  <a:lnTo>
                    <a:pt x="175436" y="243722"/>
                  </a:lnTo>
                  <a:lnTo>
                    <a:pt x="178958" y="255756"/>
                  </a:lnTo>
                  <a:lnTo>
                    <a:pt x="182476" y="267371"/>
                  </a:lnTo>
                  <a:lnTo>
                    <a:pt x="185991" y="278665"/>
                  </a:lnTo>
                  <a:lnTo>
                    <a:pt x="189505" y="289724"/>
                  </a:lnTo>
                  <a:lnTo>
                    <a:pt x="193017" y="300617"/>
                  </a:lnTo>
                  <a:lnTo>
                    <a:pt x="196528" y="311393"/>
                  </a:lnTo>
                  <a:lnTo>
                    <a:pt x="200039" y="322089"/>
                  </a:lnTo>
                  <a:lnTo>
                    <a:pt x="203549" y="332730"/>
                  </a:lnTo>
                  <a:lnTo>
                    <a:pt x="207059" y="343343"/>
                  </a:lnTo>
                  <a:lnTo>
                    <a:pt x="210569" y="354268"/>
                  </a:lnTo>
                  <a:lnTo>
                    <a:pt x="214079" y="366127"/>
                  </a:lnTo>
                  <a:lnTo>
                    <a:pt x="217588" y="379176"/>
                  </a:lnTo>
                  <a:lnTo>
                    <a:pt x="221098" y="393025"/>
                  </a:lnTo>
                  <a:lnTo>
                    <a:pt x="224607" y="406860"/>
                  </a:lnTo>
                  <a:lnTo>
                    <a:pt x="228117" y="420201"/>
                  </a:lnTo>
                  <a:lnTo>
                    <a:pt x="231627" y="432920"/>
                  </a:lnTo>
                  <a:lnTo>
                    <a:pt x="235136" y="445067"/>
                  </a:lnTo>
                  <a:lnTo>
                    <a:pt x="238646" y="456754"/>
                  </a:lnTo>
                  <a:lnTo>
                    <a:pt x="242155" y="468093"/>
                  </a:lnTo>
                  <a:lnTo>
                    <a:pt x="245665" y="479182"/>
                  </a:lnTo>
                  <a:lnTo>
                    <a:pt x="249174" y="490089"/>
                  </a:lnTo>
                  <a:lnTo>
                    <a:pt x="252725" y="500799"/>
                  </a:lnTo>
                  <a:lnTo>
                    <a:pt x="256851" y="512481"/>
                  </a:lnTo>
                  <a:lnTo>
                    <a:pt x="263034" y="528398"/>
                  </a:lnTo>
                  <a:lnTo>
                    <a:pt x="273741" y="55405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747730" y="673823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135664" y="0"/>
                  </a:lnTo>
                  <a:lnTo>
                    <a:pt x="124535" y="0"/>
                  </a:lnTo>
                  <a:lnTo>
                    <a:pt x="112941" y="5"/>
                  </a:lnTo>
                  <a:lnTo>
                    <a:pt x="100953" y="178"/>
                  </a:lnTo>
                  <a:lnTo>
                    <a:pt x="88941" y="826"/>
                  </a:lnTo>
                  <a:lnTo>
                    <a:pt x="77138" y="2075"/>
                  </a:lnTo>
                  <a:lnTo>
                    <a:pt x="65486" y="3736"/>
                  </a:lnTo>
                  <a:lnTo>
                    <a:pt x="52257" y="5563"/>
                  </a:lnTo>
                  <a:lnTo>
                    <a:pt x="32939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07575" y="591001"/>
              <a:ext cx="177151" cy="273684"/>
            </a:xfrm>
            <a:custGeom>
              <a:avLst/>
              <a:gdLst/>
              <a:ahLst/>
              <a:cxnLst/>
              <a:rect l="0" t="0" r="0" b="0"/>
              <a:pathLst>
                <a:path w="177151" h="273684">
                  <a:moveTo>
                    <a:pt x="145564" y="61765"/>
                  </a:moveTo>
                  <a:lnTo>
                    <a:pt x="142564" y="53031"/>
                  </a:lnTo>
                  <a:lnTo>
                    <a:pt x="139141" y="45324"/>
                  </a:lnTo>
                  <a:lnTo>
                    <a:pt x="134941" y="37922"/>
                  </a:lnTo>
                  <a:lnTo>
                    <a:pt x="129868" y="30661"/>
                  </a:lnTo>
                  <a:lnTo>
                    <a:pt x="123738" y="23483"/>
                  </a:lnTo>
                  <a:lnTo>
                    <a:pt x="116554" y="16371"/>
                  </a:lnTo>
                  <a:lnTo>
                    <a:pt x="108467" y="9799"/>
                  </a:lnTo>
                  <a:lnTo>
                    <a:pt x="99672" y="4677"/>
                  </a:lnTo>
                  <a:lnTo>
                    <a:pt x="90356" y="1391"/>
                  </a:lnTo>
                  <a:lnTo>
                    <a:pt x="80832" y="0"/>
                  </a:lnTo>
                  <a:lnTo>
                    <a:pt x="71519" y="504"/>
                  </a:lnTo>
                  <a:lnTo>
                    <a:pt x="62628" y="2697"/>
                  </a:lnTo>
                  <a:lnTo>
                    <a:pt x="54185" y="6252"/>
                  </a:lnTo>
                  <a:lnTo>
                    <a:pt x="46128" y="10839"/>
                  </a:lnTo>
                  <a:lnTo>
                    <a:pt x="38376" y="16180"/>
                  </a:lnTo>
                  <a:lnTo>
                    <a:pt x="31018" y="22220"/>
                  </a:lnTo>
                  <a:lnTo>
                    <a:pt x="24294" y="29104"/>
                  </a:lnTo>
                  <a:lnTo>
                    <a:pt x="18293" y="36857"/>
                  </a:lnTo>
                  <a:lnTo>
                    <a:pt x="13109" y="45691"/>
                  </a:lnTo>
                  <a:lnTo>
                    <a:pt x="8925" y="56064"/>
                  </a:lnTo>
                  <a:lnTo>
                    <a:pt x="5742" y="68080"/>
                  </a:lnTo>
                  <a:lnTo>
                    <a:pt x="3417" y="81388"/>
                  </a:lnTo>
                  <a:lnTo>
                    <a:pt x="1766" y="95385"/>
                  </a:lnTo>
                  <a:lnTo>
                    <a:pt x="619" y="109644"/>
                  </a:lnTo>
                  <a:lnTo>
                    <a:pt x="0" y="123792"/>
                  </a:lnTo>
                  <a:lnTo>
                    <a:pt x="108" y="137438"/>
                  </a:lnTo>
                  <a:lnTo>
                    <a:pt x="995" y="150427"/>
                  </a:lnTo>
                  <a:lnTo>
                    <a:pt x="2573" y="162792"/>
                  </a:lnTo>
                  <a:lnTo>
                    <a:pt x="4703" y="174644"/>
                  </a:lnTo>
                  <a:lnTo>
                    <a:pt x="7252" y="186098"/>
                  </a:lnTo>
                  <a:lnTo>
                    <a:pt x="10268" y="197099"/>
                  </a:lnTo>
                  <a:lnTo>
                    <a:pt x="13971" y="207421"/>
                  </a:lnTo>
                  <a:lnTo>
                    <a:pt x="18425" y="216996"/>
                  </a:lnTo>
                  <a:lnTo>
                    <a:pt x="23552" y="225902"/>
                  </a:lnTo>
                  <a:lnTo>
                    <a:pt x="29218" y="234271"/>
                  </a:lnTo>
                  <a:lnTo>
                    <a:pt x="35294" y="242231"/>
                  </a:lnTo>
                  <a:lnTo>
                    <a:pt x="41831" y="249730"/>
                  </a:lnTo>
                  <a:lnTo>
                    <a:pt x="49051" y="256547"/>
                  </a:lnTo>
                  <a:lnTo>
                    <a:pt x="57024" y="262606"/>
                  </a:lnTo>
                  <a:lnTo>
                    <a:pt x="65836" y="267659"/>
                  </a:lnTo>
                  <a:lnTo>
                    <a:pt x="75662" y="271222"/>
                  </a:lnTo>
                  <a:lnTo>
                    <a:pt x="86493" y="273172"/>
                  </a:lnTo>
                  <a:lnTo>
                    <a:pt x="98021" y="273683"/>
                  </a:lnTo>
                  <a:lnTo>
                    <a:pt x="109751" y="273046"/>
                  </a:lnTo>
                  <a:lnTo>
                    <a:pt x="121370" y="271542"/>
                  </a:lnTo>
                  <a:lnTo>
                    <a:pt x="132509" y="269179"/>
                  </a:lnTo>
                  <a:lnTo>
                    <a:pt x="143853" y="265252"/>
                  </a:lnTo>
                  <a:lnTo>
                    <a:pt x="157511" y="257185"/>
                  </a:lnTo>
                  <a:lnTo>
                    <a:pt x="177150" y="24075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37367" y="336911"/>
              <a:ext cx="21059" cy="473784"/>
            </a:xfrm>
            <a:custGeom>
              <a:avLst/>
              <a:gdLst/>
              <a:ahLst/>
              <a:cxnLst/>
              <a:rect l="0" t="0" r="0" b="0"/>
              <a:pathLst>
                <a:path w="21059" h="473784">
                  <a:moveTo>
                    <a:pt x="0" y="0"/>
                  </a:moveTo>
                  <a:lnTo>
                    <a:pt x="5" y="8679"/>
                  </a:lnTo>
                  <a:lnTo>
                    <a:pt x="178" y="21199"/>
                  </a:lnTo>
                  <a:lnTo>
                    <a:pt x="826" y="36026"/>
                  </a:lnTo>
                  <a:lnTo>
                    <a:pt x="2075" y="52542"/>
                  </a:lnTo>
                  <a:lnTo>
                    <a:pt x="3728" y="70353"/>
                  </a:lnTo>
                  <a:lnTo>
                    <a:pt x="5376" y="89131"/>
                  </a:lnTo>
                  <a:lnTo>
                    <a:pt x="6779" y="108602"/>
                  </a:lnTo>
                  <a:lnTo>
                    <a:pt x="7871" y="128233"/>
                  </a:lnTo>
                  <a:lnTo>
                    <a:pt x="8679" y="147258"/>
                  </a:lnTo>
                  <a:lnTo>
                    <a:pt x="9257" y="165321"/>
                  </a:lnTo>
                  <a:lnTo>
                    <a:pt x="9662" y="182739"/>
                  </a:lnTo>
                  <a:lnTo>
                    <a:pt x="9942" y="200274"/>
                  </a:lnTo>
                  <a:lnTo>
                    <a:pt x="10133" y="218371"/>
                  </a:lnTo>
                  <a:lnTo>
                    <a:pt x="10263" y="236968"/>
                  </a:lnTo>
                  <a:lnTo>
                    <a:pt x="10350" y="255694"/>
                  </a:lnTo>
                  <a:lnTo>
                    <a:pt x="10414" y="274287"/>
                  </a:lnTo>
                  <a:lnTo>
                    <a:pt x="10626" y="292333"/>
                  </a:lnTo>
                  <a:lnTo>
                    <a:pt x="11301" y="309217"/>
                  </a:lnTo>
                  <a:lnTo>
                    <a:pt x="12568" y="324721"/>
                  </a:lnTo>
                  <a:lnTo>
                    <a:pt x="14232" y="339113"/>
                  </a:lnTo>
                  <a:lnTo>
                    <a:pt x="15888" y="352939"/>
                  </a:lnTo>
                  <a:lnTo>
                    <a:pt x="17297" y="366582"/>
                  </a:lnTo>
                  <a:lnTo>
                    <a:pt x="18393" y="380222"/>
                  </a:lnTo>
                  <a:lnTo>
                    <a:pt x="19203" y="393928"/>
                  </a:lnTo>
                  <a:lnTo>
                    <a:pt x="19783" y="407697"/>
                  </a:lnTo>
                  <a:lnTo>
                    <a:pt x="20189" y="421107"/>
                  </a:lnTo>
                  <a:lnTo>
                    <a:pt x="20514" y="434755"/>
                  </a:lnTo>
                  <a:lnTo>
                    <a:pt x="20788" y="450958"/>
                  </a:lnTo>
                  <a:lnTo>
                    <a:pt x="21058" y="473783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659145" y="621181"/>
              <a:ext cx="158634" cy="202473"/>
            </a:xfrm>
            <a:custGeom>
              <a:avLst/>
              <a:gdLst/>
              <a:ahLst/>
              <a:cxnLst/>
              <a:rect l="0" t="0" r="0" b="0"/>
              <a:pathLst>
                <a:path w="158634" h="202473">
                  <a:moveTo>
                    <a:pt x="99321" y="31585"/>
                  </a:moveTo>
                  <a:lnTo>
                    <a:pt x="93319" y="25919"/>
                  </a:lnTo>
                  <a:lnTo>
                    <a:pt x="86475" y="22275"/>
                  </a:lnTo>
                  <a:lnTo>
                    <a:pt x="78091" y="20370"/>
                  </a:lnTo>
                  <a:lnTo>
                    <a:pt x="68637" y="20042"/>
                  </a:lnTo>
                  <a:lnTo>
                    <a:pt x="58971" y="21309"/>
                  </a:lnTo>
                  <a:lnTo>
                    <a:pt x="49616" y="24038"/>
                  </a:lnTo>
                  <a:lnTo>
                    <a:pt x="40744" y="28132"/>
                  </a:lnTo>
                  <a:lnTo>
                    <a:pt x="32340" y="33615"/>
                  </a:lnTo>
                  <a:lnTo>
                    <a:pt x="24333" y="40378"/>
                  </a:lnTo>
                  <a:lnTo>
                    <a:pt x="16958" y="48357"/>
                  </a:lnTo>
                  <a:lnTo>
                    <a:pt x="10750" y="57614"/>
                  </a:lnTo>
                  <a:lnTo>
                    <a:pt x="5909" y="68064"/>
                  </a:lnTo>
                  <a:lnTo>
                    <a:pt x="2487" y="79505"/>
                  </a:lnTo>
                  <a:lnTo>
                    <a:pt x="557" y="91709"/>
                  </a:lnTo>
                  <a:lnTo>
                    <a:pt x="0" y="104468"/>
                  </a:lnTo>
                  <a:lnTo>
                    <a:pt x="574" y="117458"/>
                  </a:lnTo>
                  <a:lnTo>
                    <a:pt x="2014" y="130253"/>
                  </a:lnTo>
                  <a:lnTo>
                    <a:pt x="4097" y="142630"/>
                  </a:lnTo>
                  <a:lnTo>
                    <a:pt x="6968" y="154398"/>
                  </a:lnTo>
                  <a:lnTo>
                    <a:pt x="11104" y="165308"/>
                  </a:lnTo>
                  <a:lnTo>
                    <a:pt x="16672" y="175305"/>
                  </a:lnTo>
                  <a:lnTo>
                    <a:pt x="23700" y="184172"/>
                  </a:lnTo>
                  <a:lnTo>
                    <a:pt x="32245" y="191457"/>
                  </a:lnTo>
                  <a:lnTo>
                    <a:pt x="42178" y="197053"/>
                  </a:lnTo>
                  <a:lnTo>
                    <a:pt x="53085" y="200828"/>
                  </a:lnTo>
                  <a:lnTo>
                    <a:pt x="64390" y="202472"/>
                  </a:lnTo>
                  <a:lnTo>
                    <a:pt x="75724" y="202021"/>
                  </a:lnTo>
                  <a:lnTo>
                    <a:pt x="86773" y="199788"/>
                  </a:lnTo>
                  <a:lnTo>
                    <a:pt x="97192" y="196163"/>
                  </a:lnTo>
                  <a:lnTo>
                    <a:pt x="106860" y="191504"/>
                  </a:lnTo>
                  <a:lnTo>
                    <a:pt x="115674" y="185938"/>
                  </a:lnTo>
                  <a:lnTo>
                    <a:pt x="123456" y="179379"/>
                  </a:lnTo>
                  <a:lnTo>
                    <a:pt x="130212" y="171858"/>
                  </a:lnTo>
                  <a:lnTo>
                    <a:pt x="136090" y="163521"/>
                  </a:lnTo>
                  <a:lnTo>
                    <a:pt x="141281" y="154546"/>
                  </a:lnTo>
                  <a:lnTo>
                    <a:pt x="145958" y="145095"/>
                  </a:lnTo>
                  <a:lnTo>
                    <a:pt x="150101" y="135138"/>
                  </a:lnTo>
                  <a:lnTo>
                    <a:pt x="153512" y="124468"/>
                  </a:lnTo>
                  <a:lnTo>
                    <a:pt x="156136" y="113031"/>
                  </a:lnTo>
                  <a:lnTo>
                    <a:pt x="157898" y="100908"/>
                  </a:lnTo>
                  <a:lnTo>
                    <a:pt x="158633" y="88239"/>
                  </a:lnTo>
                  <a:lnTo>
                    <a:pt x="158341" y="75169"/>
                  </a:lnTo>
                  <a:lnTo>
                    <a:pt x="157010" y="62138"/>
                  </a:lnTo>
                  <a:lnTo>
                    <a:pt x="154521" y="49848"/>
                  </a:lnTo>
                  <a:lnTo>
                    <a:pt x="150912" y="38633"/>
                  </a:lnTo>
                  <a:lnTo>
                    <a:pt x="146032" y="28798"/>
                  </a:lnTo>
                  <a:lnTo>
                    <a:pt x="139474" y="20790"/>
                  </a:lnTo>
                  <a:lnTo>
                    <a:pt x="131190" y="14664"/>
                  </a:lnTo>
                  <a:lnTo>
                    <a:pt x="122012" y="10167"/>
                  </a:lnTo>
                  <a:lnTo>
                    <a:pt x="112575" y="6479"/>
                  </a:lnTo>
                  <a:lnTo>
                    <a:pt x="102048" y="3276"/>
                  </a:lnTo>
                  <a:lnTo>
                    <a:pt x="88792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63751" y="623894"/>
              <a:ext cx="181802" cy="216465"/>
            </a:xfrm>
            <a:custGeom>
              <a:avLst/>
              <a:gdLst/>
              <a:ahLst/>
              <a:cxnLst/>
              <a:rect l="0" t="0" r="0" b="0"/>
              <a:pathLst>
                <a:path w="181802" h="216465">
                  <a:moveTo>
                    <a:pt x="168456" y="7815"/>
                  </a:moveTo>
                  <a:lnTo>
                    <a:pt x="159587" y="4949"/>
                  </a:lnTo>
                  <a:lnTo>
                    <a:pt x="150601" y="2807"/>
                  </a:lnTo>
                  <a:lnTo>
                    <a:pt x="140610" y="1208"/>
                  </a:lnTo>
                  <a:lnTo>
                    <a:pt x="129802" y="200"/>
                  </a:lnTo>
                  <a:lnTo>
                    <a:pt x="118639" y="0"/>
                  </a:lnTo>
                  <a:lnTo>
                    <a:pt x="107438" y="660"/>
                  </a:lnTo>
                  <a:lnTo>
                    <a:pt x="96499" y="2244"/>
                  </a:lnTo>
                  <a:lnTo>
                    <a:pt x="86163" y="4905"/>
                  </a:lnTo>
                  <a:lnTo>
                    <a:pt x="76555" y="8626"/>
                  </a:lnTo>
                  <a:lnTo>
                    <a:pt x="67783" y="13411"/>
                  </a:lnTo>
                  <a:lnTo>
                    <a:pt x="60031" y="19373"/>
                  </a:lnTo>
                  <a:lnTo>
                    <a:pt x="53304" y="26457"/>
                  </a:lnTo>
                  <a:lnTo>
                    <a:pt x="47785" y="34484"/>
                  </a:lnTo>
                  <a:lnTo>
                    <a:pt x="43900" y="43242"/>
                  </a:lnTo>
                  <a:lnTo>
                    <a:pt x="41745" y="52526"/>
                  </a:lnTo>
                  <a:lnTo>
                    <a:pt x="41603" y="61690"/>
                  </a:lnTo>
                  <a:lnTo>
                    <a:pt x="44085" y="69698"/>
                  </a:lnTo>
                  <a:lnTo>
                    <a:pt x="49277" y="76076"/>
                  </a:lnTo>
                  <a:lnTo>
                    <a:pt x="56830" y="80865"/>
                  </a:lnTo>
                  <a:lnTo>
                    <a:pt x="66250" y="84327"/>
                  </a:lnTo>
                  <a:lnTo>
                    <a:pt x="77060" y="86773"/>
                  </a:lnTo>
                  <a:lnTo>
                    <a:pt x="88703" y="88640"/>
                  </a:lnTo>
                  <a:lnTo>
                    <a:pt x="100577" y="90450"/>
                  </a:lnTo>
                  <a:lnTo>
                    <a:pt x="112333" y="92494"/>
                  </a:lnTo>
                  <a:lnTo>
                    <a:pt x="123851" y="94855"/>
                  </a:lnTo>
                  <a:lnTo>
                    <a:pt x="135125" y="97512"/>
                  </a:lnTo>
                  <a:lnTo>
                    <a:pt x="146180" y="100424"/>
                  </a:lnTo>
                  <a:lnTo>
                    <a:pt x="156572" y="104023"/>
                  </a:lnTo>
                  <a:lnTo>
                    <a:pt x="165419" y="109181"/>
                  </a:lnTo>
                  <a:lnTo>
                    <a:pt x="172365" y="116243"/>
                  </a:lnTo>
                  <a:lnTo>
                    <a:pt x="177368" y="124919"/>
                  </a:lnTo>
                  <a:lnTo>
                    <a:pt x="180442" y="134577"/>
                  </a:lnTo>
                  <a:lnTo>
                    <a:pt x="181801" y="144734"/>
                  </a:lnTo>
                  <a:lnTo>
                    <a:pt x="181614" y="154958"/>
                  </a:lnTo>
                  <a:lnTo>
                    <a:pt x="179909" y="164808"/>
                  </a:lnTo>
                  <a:lnTo>
                    <a:pt x="176839" y="174087"/>
                  </a:lnTo>
                  <a:lnTo>
                    <a:pt x="172492" y="182637"/>
                  </a:lnTo>
                  <a:lnTo>
                    <a:pt x="166827" y="190241"/>
                  </a:lnTo>
                  <a:lnTo>
                    <a:pt x="159937" y="196872"/>
                  </a:lnTo>
                  <a:lnTo>
                    <a:pt x="151870" y="202497"/>
                  </a:lnTo>
                  <a:lnTo>
                    <a:pt x="142553" y="206986"/>
                  </a:lnTo>
                  <a:lnTo>
                    <a:pt x="132062" y="210378"/>
                  </a:lnTo>
                  <a:lnTo>
                    <a:pt x="120593" y="212844"/>
                  </a:lnTo>
                  <a:lnTo>
                    <a:pt x="108370" y="214591"/>
                  </a:lnTo>
                  <a:lnTo>
                    <a:pt x="95599" y="215801"/>
                  </a:lnTo>
                  <a:lnTo>
                    <a:pt x="82600" y="216464"/>
                  </a:lnTo>
                  <a:lnTo>
                    <a:pt x="69800" y="216385"/>
                  </a:lnTo>
                  <a:lnTo>
                    <a:pt x="57423" y="215522"/>
                  </a:lnTo>
                  <a:lnTo>
                    <a:pt x="45757" y="214121"/>
                  </a:lnTo>
                  <a:lnTo>
                    <a:pt x="33994" y="212498"/>
                  </a:lnTo>
                  <a:lnTo>
                    <a:pt x="19984" y="210510"/>
                  </a:lnTo>
                  <a:lnTo>
                    <a:pt x="0" y="20785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089479" y="631150"/>
              <a:ext cx="126324" cy="191323"/>
            </a:xfrm>
            <a:custGeom>
              <a:avLst/>
              <a:gdLst/>
              <a:ahLst/>
              <a:cxnLst/>
              <a:rect l="0" t="0" r="0" b="0"/>
              <a:pathLst>
                <a:path w="126324" h="191323">
                  <a:moveTo>
                    <a:pt x="5899" y="63730"/>
                  </a:moveTo>
                  <a:lnTo>
                    <a:pt x="14700" y="66530"/>
                  </a:lnTo>
                  <a:lnTo>
                    <a:pt x="23047" y="68032"/>
                  </a:lnTo>
                  <a:lnTo>
                    <a:pt x="31750" y="68338"/>
                  </a:lnTo>
                  <a:lnTo>
                    <a:pt x="41044" y="67659"/>
                  </a:lnTo>
                  <a:lnTo>
                    <a:pt x="51187" y="66191"/>
                  </a:lnTo>
                  <a:lnTo>
                    <a:pt x="62228" y="64118"/>
                  </a:lnTo>
                  <a:lnTo>
                    <a:pt x="73895" y="61436"/>
                  </a:lnTo>
                  <a:lnTo>
                    <a:pt x="85717" y="57964"/>
                  </a:lnTo>
                  <a:lnTo>
                    <a:pt x="97387" y="53664"/>
                  </a:lnTo>
                  <a:lnTo>
                    <a:pt x="108153" y="48473"/>
                  </a:lnTo>
                  <a:lnTo>
                    <a:pt x="116786" y="42232"/>
                  </a:lnTo>
                  <a:lnTo>
                    <a:pt x="122796" y="34966"/>
                  </a:lnTo>
                  <a:lnTo>
                    <a:pt x="126031" y="27154"/>
                  </a:lnTo>
                  <a:lnTo>
                    <a:pt x="126323" y="19605"/>
                  </a:lnTo>
                  <a:lnTo>
                    <a:pt x="123885" y="12764"/>
                  </a:lnTo>
                  <a:lnTo>
                    <a:pt x="119031" y="7038"/>
                  </a:lnTo>
                  <a:lnTo>
                    <a:pt x="111978" y="2949"/>
                  </a:lnTo>
                  <a:lnTo>
                    <a:pt x="103066" y="616"/>
                  </a:lnTo>
                  <a:lnTo>
                    <a:pt x="93020" y="0"/>
                  </a:lnTo>
                  <a:lnTo>
                    <a:pt x="82827" y="1090"/>
                  </a:lnTo>
                  <a:lnTo>
                    <a:pt x="73053" y="3709"/>
                  </a:lnTo>
                  <a:lnTo>
                    <a:pt x="63866" y="7565"/>
                  </a:lnTo>
                  <a:lnTo>
                    <a:pt x="55236" y="12361"/>
                  </a:lnTo>
                  <a:lnTo>
                    <a:pt x="47064" y="17845"/>
                  </a:lnTo>
                  <a:lnTo>
                    <a:pt x="39405" y="23983"/>
                  </a:lnTo>
                  <a:lnTo>
                    <a:pt x="32473" y="30934"/>
                  </a:lnTo>
                  <a:lnTo>
                    <a:pt x="26323" y="38722"/>
                  </a:lnTo>
                  <a:lnTo>
                    <a:pt x="20868" y="47240"/>
                  </a:lnTo>
                  <a:lnTo>
                    <a:pt x="15969" y="56337"/>
                  </a:lnTo>
                  <a:lnTo>
                    <a:pt x="11492" y="65869"/>
                  </a:lnTo>
                  <a:lnTo>
                    <a:pt x="7484" y="75881"/>
                  </a:lnTo>
                  <a:lnTo>
                    <a:pt x="4165" y="86587"/>
                  </a:lnTo>
                  <a:lnTo>
                    <a:pt x="1606" y="98040"/>
                  </a:lnTo>
                  <a:lnTo>
                    <a:pt x="58" y="109833"/>
                  </a:lnTo>
                  <a:lnTo>
                    <a:pt x="0" y="121216"/>
                  </a:lnTo>
                  <a:lnTo>
                    <a:pt x="1558" y="131797"/>
                  </a:lnTo>
                  <a:lnTo>
                    <a:pt x="4554" y="141528"/>
                  </a:lnTo>
                  <a:lnTo>
                    <a:pt x="8700" y="150524"/>
                  </a:lnTo>
                  <a:lnTo>
                    <a:pt x="13712" y="158941"/>
                  </a:lnTo>
                  <a:lnTo>
                    <a:pt x="19517" y="166763"/>
                  </a:lnTo>
                  <a:lnTo>
                    <a:pt x="26236" y="173806"/>
                  </a:lnTo>
                  <a:lnTo>
                    <a:pt x="33864" y="180020"/>
                  </a:lnTo>
                  <a:lnTo>
                    <a:pt x="42274" y="185178"/>
                  </a:lnTo>
                  <a:lnTo>
                    <a:pt x="51297" y="188813"/>
                  </a:lnTo>
                  <a:lnTo>
                    <a:pt x="60771" y="190811"/>
                  </a:lnTo>
                  <a:lnTo>
                    <a:pt x="70498" y="191322"/>
                  </a:lnTo>
                  <a:lnTo>
                    <a:pt x="81403" y="190535"/>
                  </a:lnTo>
                  <a:lnTo>
                    <a:pt x="96678" y="187264"/>
                  </a:lnTo>
                  <a:lnTo>
                    <a:pt x="121712" y="179544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66704" y="456373"/>
              <a:ext cx="155058" cy="383791"/>
            </a:xfrm>
            <a:custGeom>
              <a:avLst/>
              <a:gdLst/>
              <a:ahLst/>
              <a:cxnLst/>
              <a:rect l="0" t="0" r="0" b="0"/>
              <a:pathLst>
                <a:path w="155058" h="383791">
                  <a:moveTo>
                    <a:pt x="60301" y="291150"/>
                  </a:moveTo>
                  <a:lnTo>
                    <a:pt x="65968" y="285215"/>
                  </a:lnTo>
                  <a:lnTo>
                    <a:pt x="69611" y="279011"/>
                  </a:lnTo>
                  <a:lnTo>
                    <a:pt x="71512" y="271924"/>
                  </a:lnTo>
                  <a:lnTo>
                    <a:pt x="71667" y="264329"/>
                  </a:lnTo>
                  <a:lnTo>
                    <a:pt x="69752" y="256980"/>
                  </a:lnTo>
                  <a:lnTo>
                    <a:pt x="65778" y="250305"/>
                  </a:lnTo>
                  <a:lnTo>
                    <a:pt x="60204" y="244875"/>
                  </a:lnTo>
                  <a:lnTo>
                    <a:pt x="53721" y="241523"/>
                  </a:lnTo>
                  <a:lnTo>
                    <a:pt x="46813" y="240507"/>
                  </a:lnTo>
                  <a:lnTo>
                    <a:pt x="39740" y="241759"/>
                  </a:lnTo>
                  <a:lnTo>
                    <a:pt x="32620" y="245177"/>
                  </a:lnTo>
                  <a:lnTo>
                    <a:pt x="25510" y="250476"/>
                  </a:lnTo>
                  <a:lnTo>
                    <a:pt x="18754" y="257437"/>
                  </a:lnTo>
                  <a:lnTo>
                    <a:pt x="12969" y="265995"/>
                  </a:lnTo>
                  <a:lnTo>
                    <a:pt x="8410" y="275969"/>
                  </a:lnTo>
                  <a:lnTo>
                    <a:pt x="5009" y="287087"/>
                  </a:lnTo>
                  <a:lnTo>
                    <a:pt x="2561" y="299073"/>
                  </a:lnTo>
                  <a:lnTo>
                    <a:pt x="847" y="311682"/>
                  </a:lnTo>
                  <a:lnTo>
                    <a:pt x="0" y="324401"/>
                  </a:lnTo>
                  <a:lnTo>
                    <a:pt x="480" y="336481"/>
                  </a:lnTo>
                  <a:lnTo>
                    <a:pt x="2435" y="347561"/>
                  </a:lnTo>
                  <a:lnTo>
                    <a:pt x="5883" y="357474"/>
                  </a:lnTo>
                  <a:lnTo>
                    <a:pt x="10871" y="366069"/>
                  </a:lnTo>
                  <a:lnTo>
                    <a:pt x="17267" y="373392"/>
                  </a:lnTo>
                  <a:lnTo>
                    <a:pt x="24814" y="379159"/>
                  </a:lnTo>
                  <a:lnTo>
                    <a:pt x="33244" y="382685"/>
                  </a:lnTo>
                  <a:lnTo>
                    <a:pt x="42312" y="383790"/>
                  </a:lnTo>
                  <a:lnTo>
                    <a:pt x="51670" y="382414"/>
                  </a:lnTo>
                  <a:lnTo>
                    <a:pt x="60872" y="378375"/>
                  </a:lnTo>
                  <a:lnTo>
                    <a:pt x="69683" y="371842"/>
                  </a:lnTo>
                  <a:lnTo>
                    <a:pt x="77904" y="363236"/>
                  </a:lnTo>
                  <a:lnTo>
                    <a:pt x="85280" y="353035"/>
                  </a:lnTo>
                  <a:lnTo>
                    <a:pt x="91760" y="341657"/>
                  </a:lnTo>
                  <a:lnTo>
                    <a:pt x="97451" y="329275"/>
                  </a:lnTo>
                  <a:lnTo>
                    <a:pt x="102517" y="315834"/>
                  </a:lnTo>
                  <a:lnTo>
                    <a:pt x="107109" y="301381"/>
                  </a:lnTo>
                  <a:lnTo>
                    <a:pt x="111195" y="285913"/>
                  </a:lnTo>
                  <a:lnTo>
                    <a:pt x="114568" y="269312"/>
                  </a:lnTo>
                  <a:lnTo>
                    <a:pt x="117172" y="251626"/>
                  </a:lnTo>
                  <a:lnTo>
                    <a:pt x="119090" y="233188"/>
                  </a:lnTo>
                  <a:lnTo>
                    <a:pt x="120460" y="214512"/>
                  </a:lnTo>
                  <a:lnTo>
                    <a:pt x="121415" y="195923"/>
                  </a:lnTo>
                  <a:lnTo>
                    <a:pt x="121905" y="177866"/>
                  </a:lnTo>
                  <a:lnTo>
                    <a:pt x="121709" y="160967"/>
                  </a:lnTo>
                  <a:lnTo>
                    <a:pt x="120767" y="145446"/>
                  </a:lnTo>
                  <a:lnTo>
                    <a:pt x="119323" y="130870"/>
                  </a:lnTo>
                  <a:lnTo>
                    <a:pt x="117814" y="116388"/>
                  </a:lnTo>
                  <a:lnTo>
                    <a:pt x="116505" y="101491"/>
                  </a:lnTo>
                  <a:lnTo>
                    <a:pt x="115475" y="86194"/>
                  </a:lnTo>
                  <a:lnTo>
                    <a:pt x="114709" y="70837"/>
                  </a:lnTo>
                  <a:lnTo>
                    <a:pt x="114155" y="55654"/>
                  </a:lnTo>
                  <a:lnTo>
                    <a:pt x="113595" y="40882"/>
                  </a:lnTo>
                  <a:lnTo>
                    <a:pt x="112680" y="26816"/>
                  </a:lnTo>
                  <a:lnTo>
                    <a:pt x="111219" y="13612"/>
                  </a:lnTo>
                  <a:lnTo>
                    <a:pt x="108384" y="3564"/>
                  </a:lnTo>
                  <a:lnTo>
                    <a:pt x="104187" y="0"/>
                  </a:lnTo>
                  <a:lnTo>
                    <a:pt x="100475" y="2673"/>
                  </a:lnTo>
                  <a:lnTo>
                    <a:pt x="97738" y="10060"/>
                  </a:lnTo>
                  <a:lnTo>
                    <a:pt x="95834" y="20582"/>
                  </a:lnTo>
                  <a:lnTo>
                    <a:pt x="94538" y="32881"/>
                  </a:lnTo>
                  <a:lnTo>
                    <a:pt x="93662" y="46099"/>
                  </a:lnTo>
                  <a:lnTo>
                    <a:pt x="93075" y="59934"/>
                  </a:lnTo>
                  <a:lnTo>
                    <a:pt x="92680" y="74457"/>
                  </a:lnTo>
                  <a:lnTo>
                    <a:pt x="92416" y="89678"/>
                  </a:lnTo>
                  <a:lnTo>
                    <a:pt x="92240" y="105346"/>
                  </a:lnTo>
                  <a:lnTo>
                    <a:pt x="92123" y="121028"/>
                  </a:lnTo>
                  <a:lnTo>
                    <a:pt x="92048" y="136476"/>
                  </a:lnTo>
                  <a:lnTo>
                    <a:pt x="92169" y="151783"/>
                  </a:lnTo>
                  <a:lnTo>
                    <a:pt x="92782" y="167282"/>
                  </a:lnTo>
                  <a:lnTo>
                    <a:pt x="94012" y="183150"/>
                  </a:lnTo>
                  <a:lnTo>
                    <a:pt x="95822" y="199248"/>
                  </a:lnTo>
                  <a:lnTo>
                    <a:pt x="98108" y="215215"/>
                  </a:lnTo>
                  <a:lnTo>
                    <a:pt x="100762" y="230844"/>
                  </a:lnTo>
                  <a:lnTo>
                    <a:pt x="103848" y="245933"/>
                  </a:lnTo>
                  <a:lnTo>
                    <a:pt x="107598" y="260219"/>
                  </a:lnTo>
                  <a:lnTo>
                    <a:pt x="112083" y="273636"/>
                  </a:lnTo>
                  <a:lnTo>
                    <a:pt x="117231" y="286121"/>
                  </a:lnTo>
                  <a:lnTo>
                    <a:pt x="122910" y="297520"/>
                  </a:lnTo>
                  <a:lnTo>
                    <a:pt x="128982" y="307853"/>
                  </a:lnTo>
                  <a:lnTo>
                    <a:pt x="135030" y="317175"/>
                  </a:lnTo>
                  <a:lnTo>
                    <a:pt x="140966" y="326505"/>
                  </a:lnTo>
                  <a:lnTo>
                    <a:pt x="147306" y="337785"/>
                  </a:lnTo>
                  <a:lnTo>
                    <a:pt x="155057" y="354321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01201" y="591183"/>
              <a:ext cx="162469" cy="373282"/>
            </a:xfrm>
            <a:custGeom>
              <a:avLst/>
              <a:gdLst/>
              <a:ahLst/>
              <a:cxnLst/>
              <a:rect l="0" t="0" r="0" b="0"/>
              <a:pathLst>
                <a:path w="162469" h="373282">
                  <a:moveTo>
                    <a:pt x="41659" y="145811"/>
                  </a:moveTo>
                  <a:lnTo>
                    <a:pt x="38792" y="154747"/>
                  </a:lnTo>
                  <a:lnTo>
                    <a:pt x="36650" y="164374"/>
                  </a:lnTo>
                  <a:lnTo>
                    <a:pt x="35051" y="175666"/>
                  </a:lnTo>
                  <a:lnTo>
                    <a:pt x="34044" y="188506"/>
                  </a:lnTo>
                  <a:lnTo>
                    <a:pt x="33843" y="202634"/>
                  </a:lnTo>
                  <a:lnTo>
                    <a:pt x="34494" y="217754"/>
                  </a:lnTo>
                  <a:lnTo>
                    <a:pt x="35733" y="233443"/>
                  </a:lnTo>
                  <a:lnTo>
                    <a:pt x="37097" y="249183"/>
                  </a:lnTo>
                  <a:lnTo>
                    <a:pt x="38306" y="264687"/>
                  </a:lnTo>
                  <a:lnTo>
                    <a:pt x="39269" y="279873"/>
                  </a:lnTo>
                  <a:lnTo>
                    <a:pt x="39988" y="294763"/>
                  </a:lnTo>
                  <a:lnTo>
                    <a:pt x="40507" y="309412"/>
                  </a:lnTo>
                  <a:lnTo>
                    <a:pt x="40872" y="323878"/>
                  </a:lnTo>
                  <a:lnTo>
                    <a:pt x="41125" y="338212"/>
                  </a:lnTo>
                  <a:lnTo>
                    <a:pt x="41286" y="352422"/>
                  </a:lnTo>
                  <a:lnTo>
                    <a:pt x="40947" y="365397"/>
                  </a:lnTo>
                  <a:lnTo>
                    <a:pt x="39308" y="373271"/>
                  </a:lnTo>
                  <a:lnTo>
                    <a:pt x="36515" y="373281"/>
                  </a:lnTo>
                  <a:lnTo>
                    <a:pt x="33389" y="366957"/>
                  </a:lnTo>
                  <a:lnTo>
                    <a:pt x="30184" y="356580"/>
                  </a:lnTo>
                  <a:lnTo>
                    <a:pt x="26927" y="344420"/>
                  </a:lnTo>
                  <a:lnTo>
                    <a:pt x="23621" y="331834"/>
                  </a:lnTo>
                  <a:lnTo>
                    <a:pt x="20433" y="318929"/>
                  </a:lnTo>
                  <a:lnTo>
                    <a:pt x="17679" y="304969"/>
                  </a:lnTo>
                  <a:lnTo>
                    <a:pt x="15494" y="289570"/>
                  </a:lnTo>
                  <a:lnTo>
                    <a:pt x="13689" y="272933"/>
                  </a:lnTo>
                  <a:lnTo>
                    <a:pt x="11864" y="255597"/>
                  </a:lnTo>
                  <a:lnTo>
                    <a:pt x="9787" y="237961"/>
                  </a:lnTo>
                  <a:lnTo>
                    <a:pt x="7559" y="220234"/>
                  </a:lnTo>
                  <a:lnTo>
                    <a:pt x="5518" y="202506"/>
                  </a:lnTo>
                  <a:lnTo>
                    <a:pt x="3847" y="184812"/>
                  </a:lnTo>
                  <a:lnTo>
                    <a:pt x="2572" y="167321"/>
                  </a:lnTo>
                  <a:lnTo>
                    <a:pt x="1642" y="150337"/>
                  </a:lnTo>
                  <a:lnTo>
                    <a:pt x="982" y="133983"/>
                  </a:lnTo>
                  <a:lnTo>
                    <a:pt x="522" y="118219"/>
                  </a:lnTo>
                  <a:lnTo>
                    <a:pt x="206" y="102940"/>
                  </a:lnTo>
                  <a:lnTo>
                    <a:pt x="0" y="88038"/>
                  </a:lnTo>
                  <a:lnTo>
                    <a:pt x="199" y="73741"/>
                  </a:lnTo>
                  <a:lnTo>
                    <a:pt x="1396" y="60585"/>
                  </a:lnTo>
                  <a:lnTo>
                    <a:pt x="3837" y="48772"/>
                  </a:lnTo>
                  <a:lnTo>
                    <a:pt x="7443" y="38195"/>
                  </a:lnTo>
                  <a:lnTo>
                    <a:pt x="12007" y="28622"/>
                  </a:lnTo>
                  <a:lnTo>
                    <a:pt x="17304" y="19824"/>
                  </a:lnTo>
                  <a:lnTo>
                    <a:pt x="23299" y="12083"/>
                  </a:lnTo>
                  <a:lnTo>
                    <a:pt x="30148" y="6160"/>
                  </a:lnTo>
                  <a:lnTo>
                    <a:pt x="37864" y="2324"/>
                  </a:lnTo>
                  <a:lnTo>
                    <a:pt x="46332" y="392"/>
                  </a:lnTo>
                  <a:lnTo>
                    <a:pt x="55394" y="0"/>
                  </a:lnTo>
                  <a:lnTo>
                    <a:pt x="64898" y="773"/>
                  </a:lnTo>
                  <a:lnTo>
                    <a:pt x="74721" y="2391"/>
                  </a:lnTo>
                  <a:lnTo>
                    <a:pt x="84768" y="4606"/>
                  </a:lnTo>
                  <a:lnTo>
                    <a:pt x="94961" y="7246"/>
                  </a:lnTo>
                  <a:lnTo>
                    <a:pt x="104924" y="10507"/>
                  </a:lnTo>
                  <a:lnTo>
                    <a:pt x="114008" y="14913"/>
                  </a:lnTo>
                  <a:lnTo>
                    <a:pt x="121934" y="20656"/>
                  </a:lnTo>
                  <a:lnTo>
                    <a:pt x="128918" y="27464"/>
                  </a:lnTo>
                  <a:lnTo>
                    <a:pt x="135457" y="34797"/>
                  </a:lnTo>
                  <a:lnTo>
                    <a:pt x="141888" y="42294"/>
                  </a:lnTo>
                  <a:lnTo>
                    <a:pt x="148040" y="50107"/>
                  </a:lnTo>
                  <a:lnTo>
                    <a:pt x="153346" y="58789"/>
                  </a:lnTo>
                  <a:lnTo>
                    <a:pt x="157542" y="68594"/>
                  </a:lnTo>
                  <a:lnTo>
                    <a:pt x="160513" y="79466"/>
                  </a:lnTo>
                  <a:lnTo>
                    <a:pt x="162133" y="91222"/>
                  </a:lnTo>
                  <a:lnTo>
                    <a:pt x="162468" y="103639"/>
                  </a:lnTo>
                  <a:lnTo>
                    <a:pt x="161404" y="116045"/>
                  </a:lnTo>
                  <a:lnTo>
                    <a:pt x="158569" y="127374"/>
                  </a:lnTo>
                  <a:lnTo>
                    <a:pt x="153923" y="137133"/>
                  </a:lnTo>
                  <a:lnTo>
                    <a:pt x="147703" y="145343"/>
                  </a:lnTo>
                  <a:lnTo>
                    <a:pt x="140241" y="152255"/>
                  </a:lnTo>
                  <a:lnTo>
                    <a:pt x="131857" y="158162"/>
                  </a:lnTo>
                  <a:lnTo>
                    <a:pt x="122885" y="163181"/>
                  </a:lnTo>
                  <a:lnTo>
                    <a:pt x="112576" y="167733"/>
                  </a:lnTo>
                  <a:lnTo>
                    <a:pt x="97796" y="172224"/>
                  </a:lnTo>
                  <a:lnTo>
                    <a:pt x="73244" y="17739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843304" y="368497"/>
              <a:ext cx="10127" cy="421141"/>
            </a:xfrm>
            <a:custGeom>
              <a:avLst/>
              <a:gdLst/>
              <a:ahLst/>
              <a:cxnLst/>
              <a:rect l="0" t="0" r="0" b="0"/>
              <a:pathLst>
                <a:path w="10127" h="421141">
                  <a:moveTo>
                    <a:pt x="10126" y="0"/>
                  </a:moveTo>
                  <a:lnTo>
                    <a:pt x="7259" y="8935"/>
                  </a:lnTo>
                  <a:lnTo>
                    <a:pt x="5117" y="18562"/>
                  </a:lnTo>
                  <a:lnTo>
                    <a:pt x="3514" y="29863"/>
                  </a:lnTo>
                  <a:lnTo>
                    <a:pt x="2334" y="43049"/>
                  </a:lnTo>
                  <a:lnTo>
                    <a:pt x="1485" y="58474"/>
                  </a:lnTo>
                  <a:lnTo>
                    <a:pt x="888" y="76101"/>
                  </a:lnTo>
                  <a:lnTo>
                    <a:pt x="473" y="95440"/>
                  </a:lnTo>
                  <a:lnTo>
                    <a:pt x="190" y="115773"/>
                  </a:lnTo>
                  <a:lnTo>
                    <a:pt x="0" y="136580"/>
                  </a:lnTo>
                  <a:lnTo>
                    <a:pt x="42" y="157258"/>
                  </a:lnTo>
                  <a:lnTo>
                    <a:pt x="602" y="177060"/>
                  </a:lnTo>
                  <a:lnTo>
                    <a:pt x="1792" y="195675"/>
                  </a:lnTo>
                  <a:lnTo>
                    <a:pt x="3404" y="213309"/>
                  </a:lnTo>
                  <a:lnTo>
                    <a:pt x="5026" y="230466"/>
                  </a:lnTo>
                  <a:lnTo>
                    <a:pt x="6411" y="247499"/>
                  </a:lnTo>
                  <a:lnTo>
                    <a:pt x="7492" y="264569"/>
                  </a:lnTo>
                  <a:lnTo>
                    <a:pt x="8292" y="281731"/>
                  </a:lnTo>
                  <a:lnTo>
                    <a:pt x="8865" y="298983"/>
                  </a:lnTo>
                  <a:lnTo>
                    <a:pt x="9267" y="316147"/>
                  </a:lnTo>
                  <a:lnTo>
                    <a:pt x="9544" y="332898"/>
                  </a:lnTo>
                  <a:lnTo>
                    <a:pt x="9733" y="349075"/>
                  </a:lnTo>
                  <a:lnTo>
                    <a:pt x="9862" y="364289"/>
                  </a:lnTo>
                  <a:lnTo>
                    <a:pt x="9963" y="379432"/>
                  </a:lnTo>
                  <a:lnTo>
                    <a:pt x="10046" y="396952"/>
                  </a:lnTo>
                  <a:lnTo>
                    <a:pt x="10126" y="42114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915459" y="591066"/>
              <a:ext cx="253827" cy="207313"/>
            </a:xfrm>
            <a:custGeom>
              <a:avLst/>
              <a:gdLst/>
              <a:ahLst/>
              <a:cxnLst/>
              <a:rect l="0" t="0" r="0" b="0"/>
              <a:pathLst>
                <a:path w="253827" h="207313">
                  <a:moveTo>
                    <a:pt x="106427" y="82757"/>
                  </a:moveTo>
                  <a:lnTo>
                    <a:pt x="109226" y="73956"/>
                  </a:lnTo>
                  <a:lnTo>
                    <a:pt x="110728" y="65609"/>
                  </a:lnTo>
                  <a:lnTo>
                    <a:pt x="111030" y="56915"/>
                  </a:lnTo>
                  <a:lnTo>
                    <a:pt x="110178" y="47967"/>
                  </a:lnTo>
                  <a:lnTo>
                    <a:pt x="108062" y="39120"/>
                  </a:lnTo>
                  <a:lnTo>
                    <a:pt x="104735" y="30586"/>
                  </a:lnTo>
                  <a:lnTo>
                    <a:pt x="100228" y="22571"/>
                  </a:lnTo>
                  <a:lnTo>
                    <a:pt x="94460" y="15342"/>
                  </a:lnTo>
                  <a:lnTo>
                    <a:pt x="87509" y="8978"/>
                  </a:lnTo>
                  <a:lnTo>
                    <a:pt x="79572" y="3876"/>
                  </a:lnTo>
                  <a:lnTo>
                    <a:pt x="70874" y="805"/>
                  </a:lnTo>
                  <a:lnTo>
                    <a:pt x="61623" y="0"/>
                  </a:lnTo>
                  <a:lnTo>
                    <a:pt x="52141" y="1240"/>
                  </a:lnTo>
                  <a:lnTo>
                    <a:pt x="42855" y="4123"/>
                  </a:lnTo>
                  <a:lnTo>
                    <a:pt x="33987" y="8254"/>
                  </a:lnTo>
                  <a:lnTo>
                    <a:pt x="25729" y="13617"/>
                  </a:lnTo>
                  <a:lnTo>
                    <a:pt x="18328" y="20565"/>
                  </a:lnTo>
                  <a:lnTo>
                    <a:pt x="11840" y="29161"/>
                  </a:lnTo>
                  <a:lnTo>
                    <a:pt x="6483" y="39203"/>
                  </a:lnTo>
                  <a:lnTo>
                    <a:pt x="2707" y="50393"/>
                  </a:lnTo>
                  <a:lnTo>
                    <a:pt x="612" y="62440"/>
                  </a:lnTo>
                  <a:lnTo>
                    <a:pt x="0" y="75106"/>
                  </a:lnTo>
                  <a:lnTo>
                    <a:pt x="570" y="88206"/>
                  </a:lnTo>
                  <a:lnTo>
                    <a:pt x="2023" y="101604"/>
                  </a:lnTo>
                  <a:lnTo>
                    <a:pt x="4115" y="115040"/>
                  </a:lnTo>
                  <a:lnTo>
                    <a:pt x="6656" y="128141"/>
                  </a:lnTo>
                  <a:lnTo>
                    <a:pt x="9513" y="140727"/>
                  </a:lnTo>
                  <a:lnTo>
                    <a:pt x="12752" y="152637"/>
                  </a:lnTo>
                  <a:lnTo>
                    <a:pt x="16611" y="163643"/>
                  </a:lnTo>
                  <a:lnTo>
                    <a:pt x="21178" y="173709"/>
                  </a:lnTo>
                  <a:lnTo>
                    <a:pt x="26551" y="182791"/>
                  </a:lnTo>
                  <a:lnTo>
                    <a:pt x="32916" y="190754"/>
                  </a:lnTo>
                  <a:lnTo>
                    <a:pt x="40270" y="197618"/>
                  </a:lnTo>
                  <a:lnTo>
                    <a:pt x="48310" y="203059"/>
                  </a:lnTo>
                  <a:lnTo>
                    <a:pt x="56545" y="206359"/>
                  </a:lnTo>
                  <a:lnTo>
                    <a:pt x="64669" y="207312"/>
                  </a:lnTo>
                  <a:lnTo>
                    <a:pt x="72410" y="206003"/>
                  </a:lnTo>
                  <a:lnTo>
                    <a:pt x="79456" y="202540"/>
                  </a:lnTo>
                  <a:lnTo>
                    <a:pt x="85706" y="197208"/>
                  </a:lnTo>
                  <a:lnTo>
                    <a:pt x="91071" y="190222"/>
                  </a:lnTo>
                  <a:lnTo>
                    <a:pt x="95384" y="181648"/>
                  </a:lnTo>
                  <a:lnTo>
                    <a:pt x="98659" y="171662"/>
                  </a:lnTo>
                  <a:lnTo>
                    <a:pt x="101046" y="160536"/>
                  </a:lnTo>
                  <a:lnTo>
                    <a:pt x="102739" y="148545"/>
                  </a:lnTo>
                  <a:lnTo>
                    <a:pt x="103919" y="135924"/>
                  </a:lnTo>
                  <a:lnTo>
                    <a:pt x="104731" y="122856"/>
                  </a:lnTo>
                  <a:lnTo>
                    <a:pt x="105284" y="109477"/>
                  </a:lnTo>
                  <a:lnTo>
                    <a:pt x="105672" y="95916"/>
                  </a:lnTo>
                  <a:lnTo>
                    <a:pt x="106394" y="83379"/>
                  </a:lnTo>
                  <a:lnTo>
                    <a:pt x="108309" y="75312"/>
                  </a:lnTo>
                  <a:lnTo>
                    <a:pt x="111288" y="73575"/>
                  </a:lnTo>
                  <a:lnTo>
                    <a:pt x="114533" y="76288"/>
                  </a:lnTo>
                  <a:lnTo>
                    <a:pt x="117978" y="81787"/>
                  </a:lnTo>
                  <a:lnTo>
                    <a:pt x="121923" y="89048"/>
                  </a:lnTo>
                  <a:lnTo>
                    <a:pt x="126510" y="97440"/>
                  </a:lnTo>
                  <a:lnTo>
                    <a:pt x="131711" y="106565"/>
                  </a:lnTo>
                  <a:lnTo>
                    <a:pt x="137418" y="116167"/>
                  </a:lnTo>
                  <a:lnTo>
                    <a:pt x="143513" y="126078"/>
                  </a:lnTo>
                  <a:lnTo>
                    <a:pt x="149892" y="136028"/>
                  </a:lnTo>
                  <a:lnTo>
                    <a:pt x="156472" y="145638"/>
                  </a:lnTo>
                  <a:lnTo>
                    <a:pt x="163193" y="154734"/>
                  </a:lnTo>
                  <a:lnTo>
                    <a:pt x="170010" y="163318"/>
                  </a:lnTo>
                  <a:lnTo>
                    <a:pt x="176893" y="171471"/>
                  </a:lnTo>
                  <a:lnTo>
                    <a:pt x="183826" y="179272"/>
                  </a:lnTo>
                  <a:lnTo>
                    <a:pt x="190956" y="186156"/>
                  </a:lnTo>
                  <a:lnTo>
                    <a:pt x="198582" y="190963"/>
                  </a:lnTo>
                  <a:lnTo>
                    <a:pt x="206818" y="193234"/>
                  </a:lnTo>
                  <a:lnTo>
                    <a:pt x="215360" y="193261"/>
                  </a:lnTo>
                  <a:lnTo>
                    <a:pt x="224524" y="191640"/>
                  </a:lnTo>
                  <a:lnTo>
                    <a:pt x="236234" y="187106"/>
                  </a:lnTo>
                  <a:lnTo>
                    <a:pt x="253826" y="177514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128815" y="587362"/>
              <a:ext cx="145756" cy="223333"/>
            </a:xfrm>
            <a:custGeom>
              <a:avLst/>
              <a:gdLst/>
              <a:ahLst/>
              <a:cxnLst/>
              <a:rect l="0" t="0" r="0" b="0"/>
              <a:pathLst>
                <a:path w="145756" h="223333">
                  <a:moveTo>
                    <a:pt x="8884" y="65404"/>
                  </a:moveTo>
                  <a:lnTo>
                    <a:pt x="6084" y="74340"/>
                  </a:lnTo>
                  <a:lnTo>
                    <a:pt x="4583" y="83967"/>
                  </a:lnTo>
                  <a:lnTo>
                    <a:pt x="4276" y="95254"/>
                  </a:lnTo>
                  <a:lnTo>
                    <a:pt x="4955" y="107922"/>
                  </a:lnTo>
                  <a:lnTo>
                    <a:pt x="6423" y="121401"/>
                  </a:lnTo>
                  <a:lnTo>
                    <a:pt x="8492" y="135268"/>
                  </a:lnTo>
                  <a:lnTo>
                    <a:pt x="11002" y="149131"/>
                  </a:lnTo>
                  <a:lnTo>
                    <a:pt x="13824" y="162575"/>
                  </a:lnTo>
                  <a:lnTo>
                    <a:pt x="16828" y="175355"/>
                  </a:lnTo>
                  <a:lnTo>
                    <a:pt x="18600" y="185107"/>
                  </a:lnTo>
                  <a:lnTo>
                    <a:pt x="17782" y="188625"/>
                  </a:lnTo>
                  <a:lnTo>
                    <a:pt x="15431" y="186459"/>
                  </a:lnTo>
                  <a:lnTo>
                    <a:pt x="12384" y="180237"/>
                  </a:lnTo>
                  <a:lnTo>
                    <a:pt x="9199" y="171318"/>
                  </a:lnTo>
                  <a:lnTo>
                    <a:pt x="6363" y="160639"/>
                  </a:lnTo>
                  <a:lnTo>
                    <a:pt x="4088" y="148806"/>
                  </a:lnTo>
                  <a:lnTo>
                    <a:pt x="2374" y="136054"/>
                  </a:lnTo>
                  <a:lnTo>
                    <a:pt x="1132" y="122332"/>
                  </a:lnTo>
                  <a:lnTo>
                    <a:pt x="264" y="107690"/>
                  </a:lnTo>
                  <a:lnTo>
                    <a:pt x="0" y="92596"/>
                  </a:lnTo>
                  <a:lnTo>
                    <a:pt x="879" y="77841"/>
                  </a:lnTo>
                  <a:lnTo>
                    <a:pt x="3100" y="63845"/>
                  </a:lnTo>
                  <a:lnTo>
                    <a:pt x="6558" y="50838"/>
                  </a:lnTo>
                  <a:lnTo>
                    <a:pt x="11022" y="39020"/>
                  </a:lnTo>
                  <a:lnTo>
                    <a:pt x="16256" y="28377"/>
                  </a:lnTo>
                  <a:lnTo>
                    <a:pt x="22379" y="19061"/>
                  </a:lnTo>
                  <a:lnTo>
                    <a:pt x="29845" y="11465"/>
                  </a:lnTo>
                  <a:lnTo>
                    <a:pt x="38785" y="5659"/>
                  </a:lnTo>
                  <a:lnTo>
                    <a:pt x="48719" y="1740"/>
                  </a:lnTo>
                  <a:lnTo>
                    <a:pt x="58772" y="0"/>
                  </a:lnTo>
                  <a:lnTo>
                    <a:pt x="68420" y="390"/>
                  </a:lnTo>
                  <a:lnTo>
                    <a:pt x="77506" y="2753"/>
                  </a:lnTo>
                  <a:lnTo>
                    <a:pt x="86062" y="6996"/>
                  </a:lnTo>
                  <a:lnTo>
                    <a:pt x="94185" y="12889"/>
                  </a:lnTo>
                  <a:lnTo>
                    <a:pt x="101978" y="20268"/>
                  </a:lnTo>
                  <a:lnTo>
                    <a:pt x="109532" y="29114"/>
                  </a:lnTo>
                  <a:lnTo>
                    <a:pt x="116909" y="39285"/>
                  </a:lnTo>
                  <a:lnTo>
                    <a:pt x="123832" y="50537"/>
                  </a:lnTo>
                  <a:lnTo>
                    <a:pt x="129723" y="62614"/>
                  </a:lnTo>
                  <a:lnTo>
                    <a:pt x="134348" y="75293"/>
                  </a:lnTo>
                  <a:lnTo>
                    <a:pt x="137792" y="88399"/>
                  </a:lnTo>
                  <a:lnTo>
                    <a:pt x="140269" y="101803"/>
                  </a:lnTo>
                  <a:lnTo>
                    <a:pt x="142010" y="115413"/>
                  </a:lnTo>
                  <a:lnTo>
                    <a:pt x="143215" y="129162"/>
                  </a:lnTo>
                  <a:lnTo>
                    <a:pt x="144041" y="143006"/>
                  </a:lnTo>
                  <a:lnTo>
                    <a:pt x="144602" y="156900"/>
                  </a:lnTo>
                  <a:lnTo>
                    <a:pt x="144981" y="170410"/>
                  </a:lnTo>
                  <a:lnTo>
                    <a:pt x="145279" y="184143"/>
                  </a:lnTo>
                  <a:lnTo>
                    <a:pt x="145521" y="200424"/>
                  </a:lnTo>
                  <a:lnTo>
                    <a:pt x="145755" y="22333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32819" y="588700"/>
              <a:ext cx="152322" cy="210214"/>
            </a:xfrm>
            <a:custGeom>
              <a:avLst/>
              <a:gdLst/>
              <a:ahLst/>
              <a:cxnLst/>
              <a:rect l="0" t="0" r="0" b="0"/>
              <a:pathLst>
                <a:path w="152322" h="210214">
                  <a:moveTo>
                    <a:pt x="4922" y="85123"/>
                  </a:moveTo>
                  <a:lnTo>
                    <a:pt x="16657" y="85123"/>
                  </a:lnTo>
                  <a:lnTo>
                    <a:pt x="27786" y="85123"/>
                  </a:lnTo>
                  <a:lnTo>
                    <a:pt x="39384" y="85119"/>
                  </a:lnTo>
                  <a:lnTo>
                    <a:pt x="51545" y="84946"/>
                  </a:lnTo>
                  <a:lnTo>
                    <a:pt x="64206" y="84298"/>
                  </a:lnTo>
                  <a:lnTo>
                    <a:pt x="77257" y="83040"/>
                  </a:lnTo>
                  <a:lnTo>
                    <a:pt x="90436" y="81041"/>
                  </a:lnTo>
                  <a:lnTo>
                    <a:pt x="103353" y="78097"/>
                  </a:lnTo>
                  <a:lnTo>
                    <a:pt x="115797" y="74183"/>
                  </a:lnTo>
                  <a:lnTo>
                    <a:pt x="127099" y="69266"/>
                  </a:lnTo>
                  <a:lnTo>
                    <a:pt x="136099" y="63217"/>
                  </a:lnTo>
                  <a:lnTo>
                    <a:pt x="142364" y="56078"/>
                  </a:lnTo>
                  <a:lnTo>
                    <a:pt x="145942" y="48184"/>
                  </a:lnTo>
                  <a:lnTo>
                    <a:pt x="146996" y="40047"/>
                  </a:lnTo>
                  <a:lnTo>
                    <a:pt x="145889" y="31990"/>
                  </a:lnTo>
                  <a:lnTo>
                    <a:pt x="142912" y="24293"/>
                  </a:lnTo>
                  <a:lnTo>
                    <a:pt x="138189" y="17278"/>
                  </a:lnTo>
                  <a:lnTo>
                    <a:pt x="131948" y="11053"/>
                  </a:lnTo>
                  <a:lnTo>
                    <a:pt x="124489" y="5873"/>
                  </a:lnTo>
                  <a:lnTo>
                    <a:pt x="116114" y="2217"/>
                  </a:lnTo>
                  <a:lnTo>
                    <a:pt x="107070" y="212"/>
                  </a:lnTo>
                  <a:lnTo>
                    <a:pt x="97388" y="0"/>
                  </a:lnTo>
                  <a:lnTo>
                    <a:pt x="86903" y="1902"/>
                  </a:lnTo>
                  <a:lnTo>
                    <a:pt x="75598" y="5886"/>
                  </a:lnTo>
                  <a:lnTo>
                    <a:pt x="63904" y="11645"/>
                  </a:lnTo>
                  <a:lnTo>
                    <a:pt x="52587" y="18790"/>
                  </a:lnTo>
                  <a:lnTo>
                    <a:pt x="42056" y="26962"/>
                  </a:lnTo>
                  <a:lnTo>
                    <a:pt x="32527" y="35869"/>
                  </a:lnTo>
                  <a:lnTo>
                    <a:pt x="24199" y="45292"/>
                  </a:lnTo>
                  <a:lnTo>
                    <a:pt x="17049" y="55076"/>
                  </a:lnTo>
                  <a:lnTo>
                    <a:pt x="11060" y="65272"/>
                  </a:lnTo>
                  <a:lnTo>
                    <a:pt x="6320" y="76109"/>
                  </a:lnTo>
                  <a:lnTo>
                    <a:pt x="2766" y="87658"/>
                  </a:lnTo>
                  <a:lnTo>
                    <a:pt x="529" y="99686"/>
                  </a:lnTo>
                  <a:lnTo>
                    <a:pt x="0" y="111761"/>
                  </a:lnTo>
                  <a:lnTo>
                    <a:pt x="1238" y="123619"/>
                  </a:lnTo>
                  <a:lnTo>
                    <a:pt x="4018" y="135022"/>
                  </a:lnTo>
                  <a:lnTo>
                    <a:pt x="8018" y="145680"/>
                  </a:lnTo>
                  <a:lnTo>
                    <a:pt x="12933" y="155513"/>
                  </a:lnTo>
                  <a:lnTo>
                    <a:pt x="18671" y="164607"/>
                  </a:lnTo>
                  <a:lnTo>
                    <a:pt x="25347" y="173110"/>
                  </a:lnTo>
                  <a:lnTo>
                    <a:pt x="32946" y="181163"/>
                  </a:lnTo>
                  <a:lnTo>
                    <a:pt x="41336" y="188726"/>
                  </a:lnTo>
                  <a:lnTo>
                    <a:pt x="50346" y="195587"/>
                  </a:lnTo>
                  <a:lnTo>
                    <a:pt x="59817" y="201671"/>
                  </a:lnTo>
                  <a:lnTo>
                    <a:pt x="69616" y="206571"/>
                  </a:lnTo>
                  <a:lnTo>
                    <a:pt x="79648" y="209500"/>
                  </a:lnTo>
                  <a:lnTo>
                    <a:pt x="89835" y="210213"/>
                  </a:lnTo>
                  <a:lnTo>
                    <a:pt x="100058" y="209239"/>
                  </a:lnTo>
                  <a:lnTo>
                    <a:pt x="111357" y="207507"/>
                  </a:lnTo>
                  <a:lnTo>
                    <a:pt x="126962" y="204863"/>
                  </a:lnTo>
                  <a:lnTo>
                    <a:pt x="152321" y="20093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723272" y="362601"/>
              <a:ext cx="161952" cy="448094"/>
            </a:xfrm>
            <a:custGeom>
              <a:avLst/>
              <a:gdLst/>
              <a:ahLst/>
              <a:cxnLst/>
              <a:rect l="0" t="0" r="0" b="0"/>
              <a:pathLst>
                <a:path w="161952" h="448094">
                  <a:moveTo>
                    <a:pt x="77722" y="448093"/>
                  </a:moveTo>
                  <a:lnTo>
                    <a:pt x="71922" y="439224"/>
                  </a:lnTo>
                  <a:lnTo>
                    <a:pt x="66998" y="430238"/>
                  </a:lnTo>
                  <a:lnTo>
                    <a:pt x="62500" y="420242"/>
                  </a:lnTo>
                  <a:lnTo>
                    <a:pt x="58452" y="409262"/>
                  </a:lnTo>
                  <a:lnTo>
                    <a:pt x="55087" y="397450"/>
                  </a:lnTo>
                  <a:lnTo>
                    <a:pt x="52474" y="384987"/>
                  </a:lnTo>
                  <a:lnTo>
                    <a:pt x="50374" y="371877"/>
                  </a:lnTo>
                  <a:lnTo>
                    <a:pt x="48347" y="357947"/>
                  </a:lnTo>
                  <a:lnTo>
                    <a:pt x="46123" y="343172"/>
                  </a:lnTo>
                  <a:lnTo>
                    <a:pt x="43457" y="327659"/>
                  </a:lnTo>
                  <a:lnTo>
                    <a:pt x="40056" y="311560"/>
                  </a:lnTo>
                  <a:lnTo>
                    <a:pt x="35842" y="295025"/>
                  </a:lnTo>
                  <a:lnTo>
                    <a:pt x="31061" y="278175"/>
                  </a:lnTo>
                  <a:lnTo>
                    <a:pt x="26167" y="261104"/>
                  </a:lnTo>
                  <a:lnTo>
                    <a:pt x="21440" y="243880"/>
                  </a:lnTo>
                  <a:lnTo>
                    <a:pt x="17134" y="226550"/>
                  </a:lnTo>
                  <a:lnTo>
                    <a:pt x="13548" y="209150"/>
                  </a:lnTo>
                  <a:lnTo>
                    <a:pt x="10765" y="191705"/>
                  </a:lnTo>
                  <a:lnTo>
                    <a:pt x="8541" y="174396"/>
                  </a:lnTo>
                  <a:lnTo>
                    <a:pt x="6425" y="157541"/>
                  </a:lnTo>
                  <a:lnTo>
                    <a:pt x="4153" y="141272"/>
                  </a:lnTo>
                  <a:lnTo>
                    <a:pt x="1964" y="125397"/>
                  </a:lnTo>
                  <a:lnTo>
                    <a:pt x="479" y="109511"/>
                  </a:lnTo>
                  <a:lnTo>
                    <a:pt x="0" y="93384"/>
                  </a:lnTo>
                  <a:lnTo>
                    <a:pt x="510" y="77281"/>
                  </a:lnTo>
                  <a:lnTo>
                    <a:pt x="1849" y="61842"/>
                  </a:lnTo>
                  <a:lnTo>
                    <a:pt x="3840" y="47395"/>
                  </a:lnTo>
                  <a:lnTo>
                    <a:pt x="6805" y="34424"/>
                  </a:lnTo>
                  <a:lnTo>
                    <a:pt x="11530" y="23695"/>
                  </a:lnTo>
                  <a:lnTo>
                    <a:pt x="18302" y="15411"/>
                  </a:lnTo>
                  <a:lnTo>
                    <a:pt x="26952" y="9307"/>
                  </a:lnTo>
                  <a:lnTo>
                    <a:pt x="37125" y="4946"/>
                  </a:lnTo>
                  <a:lnTo>
                    <a:pt x="48450" y="1903"/>
                  </a:lnTo>
                  <a:lnTo>
                    <a:pt x="60612" y="143"/>
                  </a:lnTo>
                  <a:lnTo>
                    <a:pt x="73367" y="0"/>
                  </a:lnTo>
                  <a:lnTo>
                    <a:pt x="86523" y="1530"/>
                  </a:lnTo>
                  <a:lnTo>
                    <a:pt x="99627" y="4521"/>
                  </a:lnTo>
                  <a:lnTo>
                    <a:pt x="111971" y="8670"/>
                  </a:lnTo>
                  <a:lnTo>
                    <a:pt x="123227" y="13674"/>
                  </a:lnTo>
                  <a:lnTo>
                    <a:pt x="133121" y="18988"/>
                  </a:lnTo>
                  <a:lnTo>
                    <a:pt x="142228" y="24342"/>
                  </a:lnTo>
                  <a:lnTo>
                    <a:pt x="151344" y="30201"/>
                  </a:lnTo>
                  <a:lnTo>
                    <a:pt x="161951" y="37481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695709" y="663295"/>
              <a:ext cx="168457" cy="4694"/>
            </a:xfrm>
            <a:custGeom>
              <a:avLst/>
              <a:gdLst/>
              <a:ahLst/>
              <a:cxnLst/>
              <a:rect l="0" t="0" r="0" b="0"/>
              <a:pathLst>
                <a:path w="168457" h="4694">
                  <a:moveTo>
                    <a:pt x="168456" y="0"/>
                  </a:moveTo>
                  <a:lnTo>
                    <a:pt x="153921" y="67"/>
                  </a:lnTo>
                  <a:lnTo>
                    <a:pt x="141291" y="707"/>
                  </a:lnTo>
                  <a:lnTo>
                    <a:pt x="129386" y="1995"/>
                  </a:lnTo>
                  <a:lnTo>
                    <a:pt x="117904" y="3509"/>
                  </a:lnTo>
                  <a:lnTo>
                    <a:pt x="106712" y="4528"/>
                  </a:lnTo>
                  <a:lnTo>
                    <a:pt x="95720" y="4693"/>
                  </a:lnTo>
                  <a:lnTo>
                    <a:pt x="84705" y="4138"/>
                  </a:lnTo>
                  <a:lnTo>
                    <a:pt x="73315" y="3301"/>
                  </a:lnTo>
                  <a:lnTo>
                    <a:pt x="61402" y="2477"/>
                  </a:lnTo>
                  <a:lnTo>
                    <a:pt x="49395" y="1788"/>
                  </a:lnTo>
                  <a:lnTo>
                    <a:pt x="36915" y="1185"/>
                  </a:lnTo>
                  <a:lnTo>
                    <a:pt x="21748" y="61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948394" y="684352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62"/>
                  </a:lnTo>
                  <a:lnTo>
                    <a:pt x="177" y="46623"/>
                  </a:lnTo>
                  <a:lnTo>
                    <a:pt x="825" y="59283"/>
                  </a:lnTo>
                  <a:lnTo>
                    <a:pt x="2074" y="72326"/>
                  </a:lnTo>
                  <a:lnTo>
                    <a:pt x="3735" y="85236"/>
                  </a:lnTo>
                  <a:lnTo>
                    <a:pt x="5562" y="98488"/>
                  </a:lnTo>
                  <a:lnTo>
                    <a:pt x="7716" y="114364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916808" y="558010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001036" y="662545"/>
              <a:ext cx="201095" cy="392237"/>
            </a:xfrm>
            <a:custGeom>
              <a:avLst/>
              <a:gdLst/>
              <a:ahLst/>
              <a:cxnLst/>
              <a:rect l="0" t="0" r="0" b="0"/>
              <a:pathLst>
                <a:path w="201095" h="392237">
                  <a:moveTo>
                    <a:pt x="157927" y="95506"/>
                  </a:moveTo>
                  <a:lnTo>
                    <a:pt x="160660" y="86638"/>
                  </a:lnTo>
                  <a:lnTo>
                    <a:pt x="161522" y="77651"/>
                  </a:lnTo>
                  <a:lnTo>
                    <a:pt x="160532" y="67665"/>
                  </a:lnTo>
                  <a:lnTo>
                    <a:pt x="157993" y="57030"/>
                  </a:lnTo>
                  <a:lnTo>
                    <a:pt x="154209" y="46515"/>
                  </a:lnTo>
                  <a:lnTo>
                    <a:pt x="149468" y="36568"/>
                  </a:lnTo>
                  <a:lnTo>
                    <a:pt x="143862" y="27454"/>
                  </a:lnTo>
                  <a:lnTo>
                    <a:pt x="137284" y="19414"/>
                  </a:lnTo>
                  <a:lnTo>
                    <a:pt x="129753" y="12467"/>
                  </a:lnTo>
                  <a:lnTo>
                    <a:pt x="121411" y="6787"/>
                  </a:lnTo>
                  <a:lnTo>
                    <a:pt x="112434" y="2787"/>
                  </a:lnTo>
                  <a:lnTo>
                    <a:pt x="102991" y="543"/>
                  </a:lnTo>
                  <a:lnTo>
                    <a:pt x="93379" y="0"/>
                  </a:lnTo>
                  <a:lnTo>
                    <a:pt x="84006" y="1147"/>
                  </a:lnTo>
                  <a:lnTo>
                    <a:pt x="75080" y="3811"/>
                  </a:lnTo>
                  <a:lnTo>
                    <a:pt x="66781" y="7869"/>
                  </a:lnTo>
                  <a:lnTo>
                    <a:pt x="59353" y="13334"/>
                  </a:lnTo>
                  <a:lnTo>
                    <a:pt x="52843" y="20086"/>
                  </a:lnTo>
                  <a:lnTo>
                    <a:pt x="47302" y="28059"/>
                  </a:lnTo>
                  <a:lnTo>
                    <a:pt x="42869" y="37313"/>
                  </a:lnTo>
                  <a:lnTo>
                    <a:pt x="39524" y="47756"/>
                  </a:lnTo>
                  <a:lnTo>
                    <a:pt x="37429" y="59023"/>
                  </a:lnTo>
                  <a:lnTo>
                    <a:pt x="36997" y="70577"/>
                  </a:lnTo>
                  <a:lnTo>
                    <a:pt x="38299" y="82083"/>
                  </a:lnTo>
                  <a:lnTo>
                    <a:pt x="41123" y="93248"/>
                  </a:lnTo>
                  <a:lnTo>
                    <a:pt x="45152" y="103745"/>
                  </a:lnTo>
                  <a:lnTo>
                    <a:pt x="50086" y="113457"/>
                  </a:lnTo>
                  <a:lnTo>
                    <a:pt x="55838" y="121961"/>
                  </a:lnTo>
                  <a:lnTo>
                    <a:pt x="62522" y="128470"/>
                  </a:lnTo>
                  <a:lnTo>
                    <a:pt x="70122" y="132731"/>
                  </a:lnTo>
                  <a:lnTo>
                    <a:pt x="78343" y="134796"/>
                  </a:lnTo>
                  <a:lnTo>
                    <a:pt x="86708" y="134753"/>
                  </a:lnTo>
                  <a:lnTo>
                    <a:pt x="94926" y="132874"/>
                  </a:lnTo>
                  <a:lnTo>
                    <a:pt x="102902" y="129530"/>
                  </a:lnTo>
                  <a:lnTo>
                    <a:pt x="110638" y="125086"/>
                  </a:lnTo>
                  <a:lnTo>
                    <a:pt x="118169" y="119841"/>
                  </a:lnTo>
                  <a:lnTo>
                    <a:pt x="125380" y="113865"/>
                  </a:lnTo>
                  <a:lnTo>
                    <a:pt x="132003" y="107024"/>
                  </a:lnTo>
                  <a:lnTo>
                    <a:pt x="137950" y="99383"/>
                  </a:lnTo>
                  <a:lnTo>
                    <a:pt x="143566" y="93669"/>
                  </a:lnTo>
                  <a:lnTo>
                    <a:pt x="148616" y="93323"/>
                  </a:lnTo>
                  <a:lnTo>
                    <a:pt x="152157" y="97586"/>
                  </a:lnTo>
                  <a:lnTo>
                    <a:pt x="154377" y="105084"/>
                  </a:lnTo>
                  <a:lnTo>
                    <a:pt x="155896" y="114929"/>
                  </a:lnTo>
                  <a:lnTo>
                    <a:pt x="157365" y="126707"/>
                  </a:lnTo>
                  <a:lnTo>
                    <a:pt x="159123" y="140056"/>
                  </a:lnTo>
                  <a:lnTo>
                    <a:pt x="161264" y="154455"/>
                  </a:lnTo>
                  <a:lnTo>
                    <a:pt x="163760" y="169281"/>
                  </a:lnTo>
                  <a:lnTo>
                    <a:pt x="166544" y="184144"/>
                  </a:lnTo>
                  <a:lnTo>
                    <a:pt x="169545" y="198720"/>
                  </a:lnTo>
                  <a:lnTo>
                    <a:pt x="172704" y="212663"/>
                  </a:lnTo>
                  <a:lnTo>
                    <a:pt x="175973" y="225861"/>
                  </a:lnTo>
                  <a:lnTo>
                    <a:pt x="179320" y="238538"/>
                  </a:lnTo>
                  <a:lnTo>
                    <a:pt x="182718" y="251132"/>
                  </a:lnTo>
                  <a:lnTo>
                    <a:pt x="186154" y="263903"/>
                  </a:lnTo>
                  <a:lnTo>
                    <a:pt x="189614" y="276772"/>
                  </a:lnTo>
                  <a:lnTo>
                    <a:pt x="193089" y="289419"/>
                  </a:lnTo>
                  <a:lnTo>
                    <a:pt x="196563" y="301670"/>
                  </a:lnTo>
                  <a:lnTo>
                    <a:pt x="199539" y="313507"/>
                  </a:lnTo>
                  <a:lnTo>
                    <a:pt x="201094" y="324989"/>
                  </a:lnTo>
                  <a:lnTo>
                    <a:pt x="200832" y="336184"/>
                  </a:lnTo>
                  <a:lnTo>
                    <a:pt x="198688" y="346837"/>
                  </a:lnTo>
                  <a:lnTo>
                    <a:pt x="194657" y="356392"/>
                  </a:lnTo>
                  <a:lnTo>
                    <a:pt x="188939" y="364635"/>
                  </a:lnTo>
                  <a:lnTo>
                    <a:pt x="181693" y="371661"/>
                  </a:lnTo>
                  <a:lnTo>
                    <a:pt x="172944" y="377697"/>
                  </a:lnTo>
                  <a:lnTo>
                    <a:pt x="162841" y="382973"/>
                  </a:lnTo>
                  <a:lnTo>
                    <a:pt x="151637" y="387364"/>
                  </a:lnTo>
                  <a:lnTo>
                    <a:pt x="139592" y="390418"/>
                  </a:lnTo>
                  <a:lnTo>
                    <a:pt x="126936" y="391992"/>
                  </a:lnTo>
                  <a:lnTo>
                    <a:pt x="113845" y="392236"/>
                  </a:lnTo>
                  <a:lnTo>
                    <a:pt x="100451" y="391413"/>
                  </a:lnTo>
                  <a:lnTo>
                    <a:pt x="86853" y="389785"/>
                  </a:lnTo>
                  <a:lnTo>
                    <a:pt x="73281" y="387575"/>
                  </a:lnTo>
                  <a:lnTo>
                    <a:pt x="60089" y="384954"/>
                  </a:lnTo>
                  <a:lnTo>
                    <a:pt x="47450" y="382052"/>
                  </a:lnTo>
                  <a:lnTo>
                    <a:pt x="35805" y="379111"/>
                  </a:lnTo>
                  <a:lnTo>
                    <a:pt x="24801" y="376205"/>
                  </a:lnTo>
                  <a:lnTo>
                    <a:pt x="13473" y="373082"/>
                  </a:lnTo>
                  <a:lnTo>
                    <a:pt x="0" y="36924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229264" y="663295"/>
              <a:ext cx="140270" cy="155003"/>
            </a:xfrm>
            <a:custGeom>
              <a:avLst/>
              <a:gdLst/>
              <a:ahLst/>
              <a:cxnLst/>
              <a:rect l="0" t="0" r="0" b="0"/>
              <a:pathLst>
                <a:path w="140270" h="155003">
                  <a:moveTo>
                    <a:pt x="13927" y="0"/>
                  </a:moveTo>
                  <a:lnTo>
                    <a:pt x="10994" y="8868"/>
                  </a:lnTo>
                  <a:lnTo>
                    <a:pt x="8212" y="17855"/>
                  </a:lnTo>
                  <a:lnTo>
                    <a:pt x="5321" y="27850"/>
                  </a:lnTo>
                  <a:lnTo>
                    <a:pt x="2627" y="38831"/>
                  </a:lnTo>
                  <a:lnTo>
                    <a:pt x="758" y="50642"/>
                  </a:lnTo>
                  <a:lnTo>
                    <a:pt x="0" y="63096"/>
                  </a:lnTo>
                  <a:lnTo>
                    <a:pt x="313" y="75861"/>
                  </a:lnTo>
                  <a:lnTo>
                    <a:pt x="1515" y="88494"/>
                  </a:lnTo>
                  <a:lnTo>
                    <a:pt x="3408" y="100758"/>
                  </a:lnTo>
                  <a:lnTo>
                    <a:pt x="6135" y="112448"/>
                  </a:lnTo>
                  <a:lnTo>
                    <a:pt x="10168" y="123305"/>
                  </a:lnTo>
                  <a:lnTo>
                    <a:pt x="15658" y="133261"/>
                  </a:lnTo>
                  <a:lnTo>
                    <a:pt x="22463" y="141930"/>
                  </a:lnTo>
                  <a:lnTo>
                    <a:pt x="30326" y="148551"/>
                  </a:lnTo>
                  <a:lnTo>
                    <a:pt x="38982" y="152887"/>
                  </a:lnTo>
                  <a:lnTo>
                    <a:pt x="48046" y="155002"/>
                  </a:lnTo>
                  <a:lnTo>
                    <a:pt x="57044" y="154992"/>
                  </a:lnTo>
                  <a:lnTo>
                    <a:pt x="65721" y="153136"/>
                  </a:lnTo>
                  <a:lnTo>
                    <a:pt x="74019" y="149807"/>
                  </a:lnTo>
                  <a:lnTo>
                    <a:pt x="81978" y="145373"/>
                  </a:lnTo>
                  <a:lnTo>
                    <a:pt x="89664" y="140135"/>
                  </a:lnTo>
                  <a:lnTo>
                    <a:pt x="96978" y="134163"/>
                  </a:lnTo>
                  <a:lnTo>
                    <a:pt x="103672" y="127325"/>
                  </a:lnTo>
                  <a:lnTo>
                    <a:pt x="109658" y="119612"/>
                  </a:lnTo>
                  <a:lnTo>
                    <a:pt x="115001" y="111145"/>
                  </a:lnTo>
                  <a:lnTo>
                    <a:pt x="119825" y="102082"/>
                  </a:lnTo>
                  <a:lnTo>
                    <a:pt x="124251" y="92572"/>
                  </a:lnTo>
                  <a:lnTo>
                    <a:pt x="128225" y="82575"/>
                  </a:lnTo>
                  <a:lnTo>
                    <a:pt x="131521" y="71879"/>
                  </a:lnTo>
                  <a:lnTo>
                    <a:pt x="134073" y="60442"/>
                  </a:lnTo>
                  <a:lnTo>
                    <a:pt x="135961" y="48955"/>
                  </a:lnTo>
                  <a:lnTo>
                    <a:pt x="137516" y="37626"/>
                  </a:lnTo>
                  <a:lnTo>
                    <a:pt x="138874" y="25459"/>
                  </a:lnTo>
                  <a:lnTo>
                    <a:pt x="140269" y="10528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422176" y="600124"/>
              <a:ext cx="115814" cy="197052"/>
            </a:xfrm>
            <a:custGeom>
              <a:avLst/>
              <a:gdLst/>
              <a:ahLst/>
              <a:cxnLst/>
              <a:rect l="0" t="0" r="0" b="0"/>
              <a:pathLst>
                <a:path w="115814" h="197052">
                  <a:moveTo>
                    <a:pt x="0" y="94756"/>
                  </a:moveTo>
                  <a:lnTo>
                    <a:pt x="5800" y="103558"/>
                  </a:lnTo>
                  <a:lnTo>
                    <a:pt x="10724" y="111904"/>
                  </a:lnTo>
                  <a:lnTo>
                    <a:pt x="15227" y="120608"/>
                  </a:lnTo>
                  <a:lnTo>
                    <a:pt x="19448" y="129901"/>
                  </a:lnTo>
                  <a:lnTo>
                    <a:pt x="23461" y="140045"/>
                  </a:lnTo>
                  <a:lnTo>
                    <a:pt x="27323" y="151085"/>
                  </a:lnTo>
                  <a:lnTo>
                    <a:pt x="31075" y="162752"/>
                  </a:lnTo>
                  <a:lnTo>
                    <a:pt x="34750" y="174574"/>
                  </a:lnTo>
                  <a:lnTo>
                    <a:pt x="38344" y="186187"/>
                  </a:lnTo>
                  <a:lnTo>
                    <a:pt x="40851" y="194824"/>
                  </a:lnTo>
                  <a:lnTo>
                    <a:pt x="40935" y="197051"/>
                  </a:lnTo>
                  <a:lnTo>
                    <a:pt x="38865" y="193794"/>
                  </a:lnTo>
                  <a:lnTo>
                    <a:pt x="35388" y="186940"/>
                  </a:lnTo>
                  <a:lnTo>
                    <a:pt x="31293" y="178108"/>
                  </a:lnTo>
                  <a:lnTo>
                    <a:pt x="27058" y="168293"/>
                  </a:lnTo>
                  <a:lnTo>
                    <a:pt x="22891" y="157856"/>
                  </a:lnTo>
                  <a:lnTo>
                    <a:pt x="18856" y="146749"/>
                  </a:lnTo>
                  <a:lnTo>
                    <a:pt x="14962" y="134960"/>
                  </a:lnTo>
                  <a:lnTo>
                    <a:pt x="11514" y="122576"/>
                  </a:lnTo>
                  <a:lnTo>
                    <a:pt x="9101" y="109717"/>
                  </a:lnTo>
                  <a:lnTo>
                    <a:pt x="7964" y="96508"/>
                  </a:lnTo>
                  <a:lnTo>
                    <a:pt x="8183" y="83212"/>
                  </a:lnTo>
                  <a:lnTo>
                    <a:pt x="9850" y="70211"/>
                  </a:lnTo>
                  <a:lnTo>
                    <a:pt x="12867" y="57699"/>
                  </a:lnTo>
                  <a:lnTo>
                    <a:pt x="17164" y="46010"/>
                  </a:lnTo>
                  <a:lnTo>
                    <a:pt x="22788" y="35685"/>
                  </a:lnTo>
                  <a:lnTo>
                    <a:pt x="29647" y="26895"/>
                  </a:lnTo>
                  <a:lnTo>
                    <a:pt x="37692" y="19653"/>
                  </a:lnTo>
                  <a:lnTo>
                    <a:pt x="46994" y="13997"/>
                  </a:lnTo>
                  <a:lnTo>
                    <a:pt x="57460" y="9782"/>
                  </a:lnTo>
                  <a:lnTo>
                    <a:pt x="68475" y="6740"/>
                  </a:lnTo>
                  <a:lnTo>
                    <a:pt x="80172" y="4268"/>
                  </a:lnTo>
                  <a:lnTo>
                    <a:pt x="94694" y="2146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550332" y="630704"/>
              <a:ext cx="198228" cy="185806"/>
            </a:xfrm>
            <a:custGeom>
              <a:avLst/>
              <a:gdLst/>
              <a:ahLst/>
              <a:cxnLst/>
              <a:rect l="0" t="0" r="0" b="0"/>
              <a:pathLst>
                <a:path w="198228" h="185806">
                  <a:moveTo>
                    <a:pt x="61356" y="43119"/>
                  </a:moveTo>
                  <a:lnTo>
                    <a:pt x="67224" y="48987"/>
                  </a:lnTo>
                  <a:lnTo>
                    <a:pt x="72789" y="54551"/>
                  </a:lnTo>
                  <a:lnTo>
                    <a:pt x="78593" y="60346"/>
                  </a:lnTo>
                  <a:lnTo>
                    <a:pt x="84846" y="66254"/>
                  </a:lnTo>
                  <a:lnTo>
                    <a:pt x="91824" y="71935"/>
                  </a:lnTo>
                  <a:lnTo>
                    <a:pt x="99606" y="77201"/>
                  </a:lnTo>
                  <a:lnTo>
                    <a:pt x="108107" y="81706"/>
                  </a:lnTo>
                  <a:lnTo>
                    <a:pt x="117186" y="84895"/>
                  </a:lnTo>
                  <a:lnTo>
                    <a:pt x="126690" y="86581"/>
                  </a:lnTo>
                  <a:lnTo>
                    <a:pt x="136172" y="86576"/>
                  </a:lnTo>
                  <a:lnTo>
                    <a:pt x="144925" y="84527"/>
                  </a:lnTo>
                  <a:lnTo>
                    <a:pt x="152613" y="80443"/>
                  </a:lnTo>
                  <a:lnTo>
                    <a:pt x="158925" y="74618"/>
                  </a:lnTo>
                  <a:lnTo>
                    <a:pt x="163416" y="67429"/>
                  </a:lnTo>
                  <a:lnTo>
                    <a:pt x="166017" y="59232"/>
                  </a:lnTo>
                  <a:lnTo>
                    <a:pt x="166646" y="50477"/>
                  </a:lnTo>
                  <a:lnTo>
                    <a:pt x="165032" y="41689"/>
                  </a:lnTo>
                  <a:lnTo>
                    <a:pt x="161244" y="33159"/>
                  </a:lnTo>
                  <a:lnTo>
                    <a:pt x="155618" y="25128"/>
                  </a:lnTo>
                  <a:lnTo>
                    <a:pt x="148563" y="17880"/>
                  </a:lnTo>
                  <a:lnTo>
                    <a:pt x="140448" y="11495"/>
                  </a:lnTo>
                  <a:lnTo>
                    <a:pt x="131408" y="6207"/>
                  </a:lnTo>
                  <a:lnTo>
                    <a:pt x="121364" y="2478"/>
                  </a:lnTo>
                  <a:lnTo>
                    <a:pt x="110355" y="418"/>
                  </a:lnTo>
                  <a:lnTo>
                    <a:pt x="98691" y="0"/>
                  </a:lnTo>
                  <a:lnTo>
                    <a:pt x="86863" y="1231"/>
                  </a:lnTo>
                  <a:lnTo>
                    <a:pt x="75169" y="3947"/>
                  </a:lnTo>
                  <a:lnTo>
                    <a:pt x="63877" y="7871"/>
                  </a:lnTo>
                  <a:lnTo>
                    <a:pt x="53293" y="12712"/>
                  </a:lnTo>
                  <a:lnTo>
                    <a:pt x="43510" y="18228"/>
                  </a:lnTo>
                  <a:lnTo>
                    <a:pt x="34448" y="24387"/>
                  </a:lnTo>
                  <a:lnTo>
                    <a:pt x="25968" y="31352"/>
                  </a:lnTo>
                  <a:lnTo>
                    <a:pt x="17939" y="39158"/>
                  </a:lnTo>
                  <a:lnTo>
                    <a:pt x="10732" y="48028"/>
                  </a:lnTo>
                  <a:lnTo>
                    <a:pt x="5174" y="58425"/>
                  </a:lnTo>
                  <a:lnTo>
                    <a:pt x="1591" y="70454"/>
                  </a:lnTo>
                  <a:lnTo>
                    <a:pt x="0" y="83600"/>
                  </a:lnTo>
                  <a:lnTo>
                    <a:pt x="369" y="96955"/>
                  </a:lnTo>
                  <a:lnTo>
                    <a:pt x="2471" y="109966"/>
                  </a:lnTo>
                  <a:lnTo>
                    <a:pt x="5966" y="122293"/>
                  </a:lnTo>
                  <a:lnTo>
                    <a:pt x="10512" y="133644"/>
                  </a:lnTo>
                  <a:lnTo>
                    <a:pt x="15826" y="143974"/>
                  </a:lnTo>
                  <a:lnTo>
                    <a:pt x="21848" y="153249"/>
                  </a:lnTo>
                  <a:lnTo>
                    <a:pt x="28720" y="161348"/>
                  </a:lnTo>
                  <a:lnTo>
                    <a:pt x="36464" y="168316"/>
                  </a:lnTo>
                  <a:lnTo>
                    <a:pt x="45293" y="174168"/>
                  </a:lnTo>
                  <a:lnTo>
                    <a:pt x="55662" y="178809"/>
                  </a:lnTo>
                  <a:lnTo>
                    <a:pt x="67671" y="182299"/>
                  </a:lnTo>
                  <a:lnTo>
                    <a:pt x="80805" y="184661"/>
                  </a:lnTo>
                  <a:lnTo>
                    <a:pt x="94152" y="185805"/>
                  </a:lnTo>
                  <a:lnTo>
                    <a:pt x="107162" y="185798"/>
                  </a:lnTo>
                  <a:lnTo>
                    <a:pt x="119657" y="184829"/>
                  </a:lnTo>
                  <a:lnTo>
                    <a:pt x="131655" y="183115"/>
                  </a:lnTo>
                  <a:lnTo>
                    <a:pt x="143232" y="180859"/>
                  </a:lnTo>
                  <a:lnTo>
                    <a:pt x="154224" y="178369"/>
                  </a:lnTo>
                  <a:lnTo>
                    <a:pt x="165398" y="175822"/>
                  </a:lnTo>
                  <a:lnTo>
                    <a:pt x="178852" y="172999"/>
                  </a:lnTo>
                  <a:lnTo>
                    <a:pt x="198227" y="169461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096000" y="320859"/>
            <a:ext cx="3474405" cy="579032"/>
            <a:chOff x="6096000" y="320859"/>
            <a:chExt cx="3474405" cy="579032"/>
          </a:xfrm>
        </p:grpSpPr>
        <p:sp>
          <p:nvSpPr>
            <p:cNvPr id="34" name="Freeform 33"/>
            <p:cNvSpPr/>
            <p:nvPr/>
          </p:nvSpPr>
          <p:spPr>
            <a:xfrm>
              <a:off x="6096000" y="592260"/>
              <a:ext cx="242156" cy="186849"/>
            </a:xfrm>
            <a:custGeom>
              <a:avLst/>
              <a:gdLst/>
              <a:ahLst/>
              <a:cxnLst/>
              <a:rect l="0" t="0" r="0" b="0"/>
              <a:pathLst>
                <a:path w="242156" h="186849">
                  <a:moveTo>
                    <a:pt x="0" y="60506"/>
                  </a:moveTo>
                  <a:lnTo>
                    <a:pt x="2934" y="72241"/>
                  </a:lnTo>
                  <a:lnTo>
                    <a:pt x="5716" y="83370"/>
                  </a:lnTo>
                  <a:lnTo>
                    <a:pt x="8615" y="94964"/>
                  </a:lnTo>
                  <a:lnTo>
                    <a:pt x="11656" y="106952"/>
                  </a:lnTo>
                  <a:lnTo>
                    <a:pt x="14820" y="118964"/>
                  </a:lnTo>
                  <a:lnTo>
                    <a:pt x="18080" y="130771"/>
                  </a:lnTo>
                  <a:lnTo>
                    <a:pt x="21245" y="142471"/>
                  </a:lnTo>
                  <a:lnTo>
                    <a:pt x="23988" y="154388"/>
                  </a:lnTo>
                  <a:lnTo>
                    <a:pt x="26135" y="166632"/>
                  </a:lnTo>
                  <a:lnTo>
                    <a:pt x="26697" y="176803"/>
                  </a:lnTo>
                  <a:lnTo>
                    <a:pt x="25070" y="181383"/>
                  </a:lnTo>
                  <a:lnTo>
                    <a:pt x="22528" y="180656"/>
                  </a:lnTo>
                  <a:lnTo>
                    <a:pt x="19811" y="176086"/>
                  </a:lnTo>
                  <a:lnTo>
                    <a:pt x="17384" y="168733"/>
                  </a:lnTo>
                  <a:lnTo>
                    <a:pt x="15435" y="159354"/>
                  </a:lnTo>
                  <a:lnTo>
                    <a:pt x="13966" y="148528"/>
                  </a:lnTo>
                  <a:lnTo>
                    <a:pt x="12904" y="136683"/>
                  </a:lnTo>
                  <a:lnTo>
                    <a:pt x="12158" y="124134"/>
                  </a:lnTo>
                  <a:lnTo>
                    <a:pt x="11809" y="111101"/>
                  </a:lnTo>
                  <a:lnTo>
                    <a:pt x="12100" y="97739"/>
                  </a:lnTo>
                  <a:lnTo>
                    <a:pt x="13114" y="84165"/>
                  </a:lnTo>
                  <a:lnTo>
                    <a:pt x="14947" y="70776"/>
                  </a:lnTo>
                  <a:lnTo>
                    <a:pt x="17781" y="58239"/>
                  </a:lnTo>
                  <a:lnTo>
                    <a:pt x="21620" y="46857"/>
                  </a:lnTo>
                  <a:lnTo>
                    <a:pt x="26486" y="37080"/>
                  </a:lnTo>
                  <a:lnTo>
                    <a:pt x="32502" y="29640"/>
                  </a:lnTo>
                  <a:lnTo>
                    <a:pt x="39619" y="24724"/>
                  </a:lnTo>
                  <a:lnTo>
                    <a:pt x="47498" y="22372"/>
                  </a:lnTo>
                  <a:lnTo>
                    <a:pt x="55624" y="22747"/>
                  </a:lnTo>
                  <a:lnTo>
                    <a:pt x="63675" y="25664"/>
                  </a:lnTo>
                  <a:lnTo>
                    <a:pt x="71367" y="30686"/>
                  </a:lnTo>
                  <a:lnTo>
                    <a:pt x="78379" y="37328"/>
                  </a:lnTo>
                  <a:lnTo>
                    <a:pt x="84611" y="45158"/>
                  </a:lnTo>
                  <a:lnTo>
                    <a:pt x="90135" y="53835"/>
                  </a:lnTo>
                  <a:lnTo>
                    <a:pt x="95087" y="63103"/>
                  </a:lnTo>
                  <a:lnTo>
                    <a:pt x="99593" y="72707"/>
                  </a:lnTo>
                  <a:lnTo>
                    <a:pt x="103239" y="80008"/>
                  </a:lnTo>
                  <a:lnTo>
                    <a:pt x="105530" y="81789"/>
                  </a:lnTo>
                  <a:lnTo>
                    <a:pt x="107032" y="79014"/>
                  </a:lnTo>
                  <a:lnTo>
                    <a:pt x="108449" y="73286"/>
                  </a:lnTo>
                  <a:lnTo>
                    <a:pt x="110154" y="65743"/>
                  </a:lnTo>
                  <a:lnTo>
                    <a:pt x="112250" y="57092"/>
                  </a:lnTo>
                  <a:lnTo>
                    <a:pt x="114715" y="47763"/>
                  </a:lnTo>
                  <a:lnTo>
                    <a:pt x="117647" y="38175"/>
                  </a:lnTo>
                  <a:lnTo>
                    <a:pt x="121278" y="28792"/>
                  </a:lnTo>
                  <a:lnTo>
                    <a:pt x="125681" y="19856"/>
                  </a:lnTo>
                  <a:lnTo>
                    <a:pt x="130940" y="11884"/>
                  </a:lnTo>
                  <a:lnTo>
                    <a:pt x="137225" y="5738"/>
                  </a:lnTo>
                  <a:lnTo>
                    <a:pt x="144525" y="1727"/>
                  </a:lnTo>
                  <a:lnTo>
                    <a:pt x="152529" y="0"/>
                  </a:lnTo>
                  <a:lnTo>
                    <a:pt x="160740" y="803"/>
                  </a:lnTo>
                  <a:lnTo>
                    <a:pt x="168851" y="4015"/>
                  </a:lnTo>
                  <a:lnTo>
                    <a:pt x="176754" y="9407"/>
                  </a:lnTo>
                  <a:lnTo>
                    <a:pt x="184439" y="16829"/>
                  </a:lnTo>
                  <a:lnTo>
                    <a:pt x="191937" y="25997"/>
                  </a:lnTo>
                  <a:lnTo>
                    <a:pt x="199125" y="36385"/>
                  </a:lnTo>
                  <a:lnTo>
                    <a:pt x="205733" y="47341"/>
                  </a:lnTo>
                  <a:lnTo>
                    <a:pt x="211656" y="58451"/>
                  </a:lnTo>
                  <a:lnTo>
                    <a:pt x="216788" y="69688"/>
                  </a:lnTo>
                  <a:lnTo>
                    <a:pt x="220937" y="81298"/>
                  </a:lnTo>
                  <a:lnTo>
                    <a:pt x="224102" y="93402"/>
                  </a:lnTo>
                  <a:lnTo>
                    <a:pt x="226585" y="105819"/>
                  </a:lnTo>
                  <a:lnTo>
                    <a:pt x="228874" y="118163"/>
                  </a:lnTo>
                  <a:lnTo>
                    <a:pt x="231266" y="130201"/>
                  </a:lnTo>
                  <a:lnTo>
                    <a:pt x="233717" y="141625"/>
                  </a:lnTo>
                  <a:lnTo>
                    <a:pt x="236167" y="153192"/>
                  </a:lnTo>
                  <a:lnTo>
                    <a:pt x="238839" y="167033"/>
                  </a:lnTo>
                  <a:lnTo>
                    <a:pt x="242155" y="186848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354264" y="638673"/>
              <a:ext cx="162877" cy="143954"/>
            </a:xfrm>
            <a:custGeom>
              <a:avLst/>
              <a:gdLst/>
              <a:ahLst/>
              <a:cxnLst/>
              <a:rect l="0" t="0" r="0" b="0"/>
              <a:pathLst>
                <a:path w="162877" h="143954">
                  <a:moveTo>
                    <a:pt x="110233" y="108850"/>
                  </a:moveTo>
                  <a:lnTo>
                    <a:pt x="113100" y="99982"/>
                  </a:lnTo>
                  <a:lnTo>
                    <a:pt x="115241" y="90995"/>
                  </a:lnTo>
                  <a:lnTo>
                    <a:pt x="116835" y="81004"/>
                  </a:lnTo>
                  <a:lnTo>
                    <a:pt x="117670" y="70196"/>
                  </a:lnTo>
                  <a:lnTo>
                    <a:pt x="117222" y="59033"/>
                  </a:lnTo>
                  <a:lnTo>
                    <a:pt x="115309" y="47837"/>
                  </a:lnTo>
                  <a:lnTo>
                    <a:pt x="111900" y="37070"/>
                  </a:lnTo>
                  <a:lnTo>
                    <a:pt x="106942" y="27383"/>
                  </a:lnTo>
                  <a:lnTo>
                    <a:pt x="100566" y="19028"/>
                  </a:lnTo>
                  <a:lnTo>
                    <a:pt x="92862" y="12082"/>
                  </a:lnTo>
                  <a:lnTo>
                    <a:pt x="83796" y="6626"/>
                  </a:lnTo>
                  <a:lnTo>
                    <a:pt x="73487" y="2560"/>
                  </a:lnTo>
                  <a:lnTo>
                    <a:pt x="62482" y="132"/>
                  </a:lnTo>
                  <a:lnTo>
                    <a:pt x="51636" y="0"/>
                  </a:lnTo>
                  <a:lnTo>
                    <a:pt x="41425" y="2319"/>
                  </a:lnTo>
                  <a:lnTo>
                    <a:pt x="32113" y="6807"/>
                  </a:lnTo>
                  <a:lnTo>
                    <a:pt x="23930" y="13024"/>
                  </a:lnTo>
                  <a:lnTo>
                    <a:pt x="16878" y="20546"/>
                  </a:lnTo>
                  <a:lnTo>
                    <a:pt x="10955" y="29340"/>
                  </a:lnTo>
                  <a:lnTo>
                    <a:pt x="6259" y="39744"/>
                  </a:lnTo>
                  <a:lnTo>
                    <a:pt x="2734" y="51806"/>
                  </a:lnTo>
                  <a:lnTo>
                    <a:pt x="516" y="64988"/>
                  </a:lnTo>
                  <a:lnTo>
                    <a:pt x="0" y="78375"/>
                  </a:lnTo>
                  <a:lnTo>
                    <a:pt x="1247" y="91410"/>
                  </a:lnTo>
                  <a:lnTo>
                    <a:pt x="4033" y="103754"/>
                  </a:lnTo>
                  <a:lnTo>
                    <a:pt x="8037" y="115119"/>
                  </a:lnTo>
                  <a:lnTo>
                    <a:pt x="12954" y="125444"/>
                  </a:lnTo>
                  <a:lnTo>
                    <a:pt x="18695" y="134206"/>
                  </a:lnTo>
                  <a:lnTo>
                    <a:pt x="25372" y="140365"/>
                  </a:lnTo>
                  <a:lnTo>
                    <a:pt x="32963" y="143576"/>
                  </a:lnTo>
                  <a:lnTo>
                    <a:pt x="41007" y="143953"/>
                  </a:lnTo>
                  <a:lnTo>
                    <a:pt x="48721" y="141706"/>
                  </a:lnTo>
                  <a:lnTo>
                    <a:pt x="55684" y="137233"/>
                  </a:lnTo>
                  <a:lnTo>
                    <a:pt x="61833" y="131014"/>
                  </a:lnTo>
                  <a:lnTo>
                    <a:pt x="67271" y="123493"/>
                  </a:lnTo>
                  <a:lnTo>
                    <a:pt x="72152" y="115037"/>
                  </a:lnTo>
                  <a:lnTo>
                    <a:pt x="76616" y="105924"/>
                  </a:lnTo>
                  <a:lnTo>
                    <a:pt x="80783" y="96355"/>
                  </a:lnTo>
                  <a:lnTo>
                    <a:pt x="84736" y="86470"/>
                  </a:lnTo>
                  <a:lnTo>
                    <a:pt x="88376" y="76204"/>
                  </a:lnTo>
                  <a:lnTo>
                    <a:pt x="91443" y="65320"/>
                  </a:lnTo>
                  <a:lnTo>
                    <a:pt x="93851" y="53766"/>
                  </a:lnTo>
                  <a:lnTo>
                    <a:pt x="96157" y="42808"/>
                  </a:lnTo>
                  <a:lnTo>
                    <a:pt x="99316" y="36151"/>
                  </a:lnTo>
                  <a:lnTo>
                    <a:pt x="103173" y="35937"/>
                  </a:lnTo>
                  <a:lnTo>
                    <a:pt x="106965" y="40451"/>
                  </a:lnTo>
                  <a:lnTo>
                    <a:pt x="110567" y="48104"/>
                  </a:lnTo>
                  <a:lnTo>
                    <a:pt x="114060" y="57857"/>
                  </a:lnTo>
                  <a:lnTo>
                    <a:pt x="117517" y="69014"/>
                  </a:lnTo>
                  <a:lnTo>
                    <a:pt x="121137" y="80782"/>
                  </a:lnTo>
                  <a:lnTo>
                    <a:pt x="125241" y="92237"/>
                  </a:lnTo>
                  <a:lnTo>
                    <a:pt x="129958" y="102895"/>
                  </a:lnTo>
                  <a:lnTo>
                    <a:pt x="135138" y="112191"/>
                  </a:lnTo>
                  <a:lnTo>
                    <a:pt x="141065" y="120089"/>
                  </a:lnTo>
                  <a:lnTo>
                    <a:pt x="149380" y="126158"/>
                  </a:lnTo>
                  <a:lnTo>
                    <a:pt x="162876" y="12990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521822" y="368379"/>
              <a:ext cx="279588" cy="407465"/>
            </a:xfrm>
            <a:custGeom>
              <a:avLst/>
              <a:gdLst/>
              <a:ahLst/>
              <a:cxnLst/>
              <a:rect l="0" t="0" r="0" b="0"/>
              <a:pathLst>
                <a:path w="279588" h="407465">
                  <a:moveTo>
                    <a:pt x="90074" y="337030"/>
                  </a:moveTo>
                  <a:lnTo>
                    <a:pt x="92874" y="328229"/>
                  </a:lnTo>
                  <a:lnTo>
                    <a:pt x="94375" y="319882"/>
                  </a:lnTo>
                  <a:lnTo>
                    <a:pt x="94678" y="311188"/>
                  </a:lnTo>
                  <a:lnTo>
                    <a:pt x="93826" y="302240"/>
                  </a:lnTo>
                  <a:lnTo>
                    <a:pt x="91710" y="293393"/>
                  </a:lnTo>
                  <a:lnTo>
                    <a:pt x="88378" y="284868"/>
                  </a:lnTo>
                  <a:lnTo>
                    <a:pt x="83698" y="277198"/>
                  </a:lnTo>
                  <a:lnTo>
                    <a:pt x="77282" y="271266"/>
                  </a:lnTo>
                  <a:lnTo>
                    <a:pt x="69087" y="267399"/>
                  </a:lnTo>
                  <a:lnTo>
                    <a:pt x="59670" y="265603"/>
                  </a:lnTo>
                  <a:lnTo>
                    <a:pt x="49972" y="265828"/>
                  </a:lnTo>
                  <a:lnTo>
                    <a:pt x="40572" y="267834"/>
                  </a:lnTo>
                  <a:lnTo>
                    <a:pt x="31822" y="271432"/>
                  </a:lnTo>
                  <a:lnTo>
                    <a:pt x="24024" y="276579"/>
                  </a:lnTo>
                  <a:lnTo>
                    <a:pt x="17234" y="283119"/>
                  </a:lnTo>
                  <a:lnTo>
                    <a:pt x="11489" y="291118"/>
                  </a:lnTo>
                  <a:lnTo>
                    <a:pt x="6914" y="300921"/>
                  </a:lnTo>
                  <a:lnTo>
                    <a:pt x="3465" y="312546"/>
                  </a:lnTo>
                  <a:lnTo>
                    <a:pt x="1128" y="325421"/>
                  </a:lnTo>
                  <a:lnTo>
                    <a:pt x="0" y="338593"/>
                  </a:lnTo>
                  <a:lnTo>
                    <a:pt x="27" y="351482"/>
                  </a:lnTo>
                  <a:lnTo>
                    <a:pt x="1349" y="363726"/>
                  </a:lnTo>
                  <a:lnTo>
                    <a:pt x="4364" y="375022"/>
                  </a:lnTo>
                  <a:lnTo>
                    <a:pt x="9135" y="385306"/>
                  </a:lnTo>
                  <a:lnTo>
                    <a:pt x="15440" y="394211"/>
                  </a:lnTo>
                  <a:lnTo>
                    <a:pt x="22959" y="400997"/>
                  </a:lnTo>
                  <a:lnTo>
                    <a:pt x="31382" y="405443"/>
                  </a:lnTo>
                  <a:lnTo>
                    <a:pt x="40289" y="407464"/>
                  </a:lnTo>
                  <a:lnTo>
                    <a:pt x="49181" y="406859"/>
                  </a:lnTo>
                  <a:lnTo>
                    <a:pt x="57785" y="403780"/>
                  </a:lnTo>
                  <a:lnTo>
                    <a:pt x="66035" y="398478"/>
                  </a:lnTo>
                  <a:lnTo>
                    <a:pt x="73962" y="391116"/>
                  </a:lnTo>
                  <a:lnTo>
                    <a:pt x="81626" y="381983"/>
                  </a:lnTo>
                  <a:lnTo>
                    <a:pt x="88926" y="371448"/>
                  </a:lnTo>
                  <a:lnTo>
                    <a:pt x="95610" y="359862"/>
                  </a:lnTo>
                  <a:lnTo>
                    <a:pt x="101586" y="347511"/>
                  </a:lnTo>
                  <a:lnTo>
                    <a:pt x="106751" y="334457"/>
                  </a:lnTo>
                  <a:lnTo>
                    <a:pt x="110924" y="320555"/>
                  </a:lnTo>
                  <a:lnTo>
                    <a:pt x="114104" y="305804"/>
                  </a:lnTo>
                  <a:lnTo>
                    <a:pt x="116597" y="290643"/>
                  </a:lnTo>
                  <a:lnTo>
                    <a:pt x="118893" y="275844"/>
                  </a:lnTo>
                  <a:lnTo>
                    <a:pt x="121286" y="261808"/>
                  </a:lnTo>
                  <a:lnTo>
                    <a:pt x="123556" y="248265"/>
                  </a:lnTo>
                  <a:lnTo>
                    <a:pt x="125095" y="234490"/>
                  </a:lnTo>
                  <a:lnTo>
                    <a:pt x="125610" y="220067"/>
                  </a:lnTo>
                  <a:lnTo>
                    <a:pt x="125124" y="204751"/>
                  </a:lnTo>
                  <a:lnTo>
                    <a:pt x="123801" y="188318"/>
                  </a:lnTo>
                  <a:lnTo>
                    <a:pt x="121839" y="170776"/>
                  </a:lnTo>
                  <a:lnTo>
                    <a:pt x="119573" y="152452"/>
                  </a:lnTo>
                  <a:lnTo>
                    <a:pt x="117447" y="133860"/>
                  </a:lnTo>
                  <a:lnTo>
                    <a:pt x="115686" y="115326"/>
                  </a:lnTo>
                  <a:lnTo>
                    <a:pt x="114167" y="97137"/>
                  </a:lnTo>
                  <a:lnTo>
                    <a:pt x="112534" y="79619"/>
                  </a:lnTo>
                  <a:lnTo>
                    <a:pt x="110580" y="62878"/>
                  </a:lnTo>
                  <a:lnTo>
                    <a:pt x="108266" y="47009"/>
                  </a:lnTo>
                  <a:lnTo>
                    <a:pt x="105633" y="32183"/>
                  </a:lnTo>
                  <a:lnTo>
                    <a:pt x="102735" y="18434"/>
                  </a:lnTo>
                  <a:lnTo>
                    <a:pt x="99180" y="7104"/>
                  </a:lnTo>
                  <a:lnTo>
                    <a:pt x="94912" y="754"/>
                  </a:lnTo>
                  <a:lnTo>
                    <a:pt x="90927" y="0"/>
                  </a:lnTo>
                  <a:lnTo>
                    <a:pt x="87696" y="3790"/>
                  </a:lnTo>
                  <a:lnTo>
                    <a:pt x="85256" y="10863"/>
                  </a:lnTo>
                  <a:lnTo>
                    <a:pt x="83488" y="20371"/>
                  </a:lnTo>
                  <a:lnTo>
                    <a:pt x="82242" y="31897"/>
                  </a:lnTo>
                  <a:lnTo>
                    <a:pt x="81377" y="45066"/>
                  </a:lnTo>
                  <a:lnTo>
                    <a:pt x="80782" y="59339"/>
                  </a:lnTo>
                  <a:lnTo>
                    <a:pt x="80378" y="74077"/>
                  </a:lnTo>
                  <a:lnTo>
                    <a:pt x="80109" y="88889"/>
                  </a:lnTo>
                  <a:lnTo>
                    <a:pt x="80098" y="103770"/>
                  </a:lnTo>
                  <a:lnTo>
                    <a:pt x="80622" y="118982"/>
                  </a:lnTo>
                  <a:lnTo>
                    <a:pt x="81788" y="134668"/>
                  </a:lnTo>
                  <a:lnTo>
                    <a:pt x="83385" y="150984"/>
                  </a:lnTo>
                  <a:lnTo>
                    <a:pt x="84995" y="168162"/>
                  </a:lnTo>
                  <a:lnTo>
                    <a:pt x="86378" y="186240"/>
                  </a:lnTo>
                  <a:lnTo>
                    <a:pt x="87627" y="204942"/>
                  </a:lnTo>
                  <a:lnTo>
                    <a:pt x="89072" y="223795"/>
                  </a:lnTo>
                  <a:lnTo>
                    <a:pt x="90897" y="242508"/>
                  </a:lnTo>
                  <a:lnTo>
                    <a:pt x="93123" y="260818"/>
                  </a:lnTo>
                  <a:lnTo>
                    <a:pt x="95695" y="278418"/>
                  </a:lnTo>
                  <a:lnTo>
                    <a:pt x="98544" y="295210"/>
                  </a:lnTo>
                  <a:lnTo>
                    <a:pt x="101764" y="310944"/>
                  </a:lnTo>
                  <a:lnTo>
                    <a:pt x="105603" y="325145"/>
                  </a:lnTo>
                  <a:lnTo>
                    <a:pt x="110162" y="337671"/>
                  </a:lnTo>
                  <a:lnTo>
                    <a:pt x="115843" y="347631"/>
                  </a:lnTo>
                  <a:lnTo>
                    <a:pt x="123005" y="352447"/>
                  </a:lnTo>
                  <a:lnTo>
                    <a:pt x="130695" y="351394"/>
                  </a:lnTo>
                  <a:lnTo>
                    <a:pt x="137908" y="346775"/>
                  </a:lnTo>
                  <a:lnTo>
                    <a:pt x="145036" y="340410"/>
                  </a:lnTo>
                  <a:lnTo>
                    <a:pt x="152959" y="333693"/>
                  </a:lnTo>
                  <a:lnTo>
                    <a:pt x="162089" y="327339"/>
                  </a:lnTo>
                  <a:lnTo>
                    <a:pt x="172259" y="321570"/>
                  </a:lnTo>
                  <a:lnTo>
                    <a:pt x="182971" y="316373"/>
                  </a:lnTo>
                  <a:lnTo>
                    <a:pt x="193869" y="311648"/>
                  </a:lnTo>
                  <a:lnTo>
                    <a:pt x="204941" y="307284"/>
                  </a:lnTo>
                  <a:lnTo>
                    <a:pt x="216429" y="303182"/>
                  </a:lnTo>
                  <a:lnTo>
                    <a:pt x="228432" y="299254"/>
                  </a:lnTo>
                  <a:lnTo>
                    <a:pt x="240271" y="294950"/>
                  </a:lnTo>
                  <a:lnTo>
                    <a:pt x="250628" y="289309"/>
                  </a:lnTo>
                  <a:lnTo>
                    <a:pt x="258872" y="281924"/>
                  </a:lnTo>
                  <a:lnTo>
                    <a:pt x="264558" y="273199"/>
                  </a:lnTo>
                  <a:lnTo>
                    <a:pt x="267101" y="264040"/>
                  </a:lnTo>
                  <a:lnTo>
                    <a:pt x="266503" y="255040"/>
                  </a:lnTo>
                  <a:lnTo>
                    <a:pt x="263051" y="246747"/>
                  </a:lnTo>
                  <a:lnTo>
                    <a:pt x="257021" y="239797"/>
                  </a:lnTo>
                  <a:lnTo>
                    <a:pt x="248830" y="234397"/>
                  </a:lnTo>
                  <a:lnTo>
                    <a:pt x="239116" y="230571"/>
                  </a:lnTo>
                  <a:lnTo>
                    <a:pt x="228623" y="228355"/>
                  </a:lnTo>
                  <a:lnTo>
                    <a:pt x="217837" y="227609"/>
                  </a:lnTo>
                  <a:lnTo>
                    <a:pt x="207157" y="228392"/>
                  </a:lnTo>
                  <a:lnTo>
                    <a:pt x="196986" y="231037"/>
                  </a:lnTo>
                  <a:lnTo>
                    <a:pt x="187484" y="235555"/>
                  </a:lnTo>
                  <a:lnTo>
                    <a:pt x="178782" y="241688"/>
                  </a:lnTo>
                  <a:lnTo>
                    <a:pt x="171074" y="249093"/>
                  </a:lnTo>
                  <a:lnTo>
                    <a:pt x="164372" y="257447"/>
                  </a:lnTo>
                  <a:lnTo>
                    <a:pt x="158701" y="266647"/>
                  </a:lnTo>
                  <a:lnTo>
                    <a:pt x="154181" y="276800"/>
                  </a:lnTo>
                  <a:lnTo>
                    <a:pt x="150772" y="287883"/>
                  </a:lnTo>
                  <a:lnTo>
                    <a:pt x="148463" y="299596"/>
                  </a:lnTo>
                  <a:lnTo>
                    <a:pt x="147356" y="311458"/>
                  </a:lnTo>
                  <a:lnTo>
                    <a:pt x="147396" y="323173"/>
                  </a:lnTo>
                  <a:lnTo>
                    <a:pt x="148728" y="334480"/>
                  </a:lnTo>
                  <a:lnTo>
                    <a:pt x="151749" y="345073"/>
                  </a:lnTo>
                  <a:lnTo>
                    <a:pt x="156529" y="354854"/>
                  </a:lnTo>
                  <a:lnTo>
                    <a:pt x="163010" y="363574"/>
                  </a:lnTo>
                  <a:lnTo>
                    <a:pt x="171180" y="370761"/>
                  </a:lnTo>
                  <a:lnTo>
                    <a:pt x="180858" y="376295"/>
                  </a:lnTo>
                  <a:lnTo>
                    <a:pt x="191591" y="380198"/>
                  </a:lnTo>
                  <a:lnTo>
                    <a:pt x="202779" y="382460"/>
                  </a:lnTo>
                  <a:lnTo>
                    <a:pt x="214035" y="383243"/>
                  </a:lnTo>
                  <a:lnTo>
                    <a:pt x="225128" y="382786"/>
                  </a:lnTo>
                  <a:lnTo>
                    <a:pt x="237180" y="381172"/>
                  </a:lnTo>
                  <a:lnTo>
                    <a:pt x="253479" y="377145"/>
                  </a:lnTo>
                  <a:lnTo>
                    <a:pt x="279587" y="36861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062412" y="621181"/>
              <a:ext cx="139081" cy="148156"/>
            </a:xfrm>
            <a:custGeom>
              <a:avLst/>
              <a:gdLst/>
              <a:ahLst/>
              <a:cxnLst/>
              <a:rect l="0" t="0" r="0" b="0"/>
              <a:pathLst>
                <a:path w="139081" h="148156">
                  <a:moveTo>
                    <a:pt x="23267" y="0"/>
                  </a:moveTo>
                  <a:lnTo>
                    <a:pt x="17466" y="5934"/>
                  </a:lnTo>
                  <a:lnTo>
                    <a:pt x="12542" y="12139"/>
                  </a:lnTo>
                  <a:lnTo>
                    <a:pt x="8049" y="19239"/>
                  </a:lnTo>
                  <a:lnTo>
                    <a:pt x="4174" y="27353"/>
                  </a:lnTo>
                  <a:lnTo>
                    <a:pt x="1456" y="36647"/>
                  </a:lnTo>
                  <a:lnTo>
                    <a:pt x="101" y="47090"/>
                  </a:lnTo>
                  <a:lnTo>
                    <a:pt x="0" y="58343"/>
                  </a:lnTo>
                  <a:lnTo>
                    <a:pt x="918" y="69881"/>
                  </a:lnTo>
                  <a:lnTo>
                    <a:pt x="2612" y="81376"/>
                  </a:lnTo>
                  <a:lnTo>
                    <a:pt x="5036" y="92703"/>
                  </a:lnTo>
                  <a:lnTo>
                    <a:pt x="8332" y="103840"/>
                  </a:lnTo>
                  <a:lnTo>
                    <a:pt x="12518" y="114799"/>
                  </a:lnTo>
                  <a:lnTo>
                    <a:pt x="17803" y="125124"/>
                  </a:lnTo>
                  <a:lnTo>
                    <a:pt x="24640" y="133927"/>
                  </a:lnTo>
                  <a:lnTo>
                    <a:pt x="33129" y="140838"/>
                  </a:lnTo>
                  <a:lnTo>
                    <a:pt x="42915" y="145647"/>
                  </a:lnTo>
                  <a:lnTo>
                    <a:pt x="53394" y="148059"/>
                  </a:lnTo>
                  <a:lnTo>
                    <a:pt x="64138" y="148155"/>
                  </a:lnTo>
                  <a:lnTo>
                    <a:pt x="74774" y="146136"/>
                  </a:lnTo>
                  <a:lnTo>
                    <a:pt x="84907" y="142131"/>
                  </a:lnTo>
                  <a:lnTo>
                    <a:pt x="94380" y="136402"/>
                  </a:lnTo>
                  <a:lnTo>
                    <a:pt x="103063" y="129135"/>
                  </a:lnTo>
                  <a:lnTo>
                    <a:pt x="110755" y="120364"/>
                  </a:lnTo>
                  <a:lnTo>
                    <a:pt x="117446" y="110244"/>
                  </a:lnTo>
                  <a:lnTo>
                    <a:pt x="123111" y="99026"/>
                  </a:lnTo>
                  <a:lnTo>
                    <a:pt x="127626" y="86972"/>
                  </a:lnTo>
                  <a:lnTo>
                    <a:pt x="131036" y="74318"/>
                  </a:lnTo>
                  <a:lnTo>
                    <a:pt x="133520" y="61462"/>
                  </a:lnTo>
                  <a:lnTo>
                    <a:pt x="135547" y="47504"/>
                  </a:lnTo>
                  <a:lnTo>
                    <a:pt x="137298" y="28985"/>
                  </a:lnTo>
                  <a:lnTo>
                    <a:pt x="139080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254134" y="571761"/>
              <a:ext cx="119101" cy="328130"/>
            </a:xfrm>
            <a:custGeom>
              <a:avLst/>
              <a:gdLst/>
              <a:ahLst/>
              <a:cxnLst/>
              <a:rect l="0" t="0" r="0" b="0"/>
              <a:pathLst>
                <a:path w="119101" h="328130">
                  <a:moveTo>
                    <a:pt x="0" y="102062"/>
                  </a:moveTo>
                  <a:lnTo>
                    <a:pt x="2934" y="110998"/>
                  </a:lnTo>
                  <a:lnTo>
                    <a:pt x="5716" y="120625"/>
                  </a:lnTo>
                  <a:lnTo>
                    <a:pt x="8616" y="131912"/>
                  </a:lnTo>
                  <a:lnTo>
                    <a:pt x="11657" y="144580"/>
                  </a:lnTo>
                  <a:lnTo>
                    <a:pt x="14822" y="158059"/>
                  </a:lnTo>
                  <a:lnTo>
                    <a:pt x="18086" y="171931"/>
                  </a:lnTo>
                  <a:lnTo>
                    <a:pt x="21423" y="185967"/>
                  </a:lnTo>
                  <a:lnTo>
                    <a:pt x="24814" y="200058"/>
                  </a:lnTo>
                  <a:lnTo>
                    <a:pt x="28239" y="214160"/>
                  </a:lnTo>
                  <a:lnTo>
                    <a:pt x="31522" y="228253"/>
                  </a:lnTo>
                  <a:lnTo>
                    <a:pt x="34345" y="242335"/>
                  </a:lnTo>
                  <a:lnTo>
                    <a:pt x="36577" y="256410"/>
                  </a:lnTo>
                  <a:lnTo>
                    <a:pt x="38244" y="270644"/>
                  </a:lnTo>
                  <a:lnTo>
                    <a:pt x="39445" y="285347"/>
                  </a:lnTo>
                  <a:lnTo>
                    <a:pt x="40287" y="300608"/>
                  </a:lnTo>
                  <a:lnTo>
                    <a:pt x="40691" y="314905"/>
                  </a:lnTo>
                  <a:lnTo>
                    <a:pt x="40107" y="324694"/>
                  </a:lnTo>
                  <a:lnTo>
                    <a:pt x="38334" y="328129"/>
                  </a:lnTo>
                  <a:lnTo>
                    <a:pt x="35955" y="326205"/>
                  </a:lnTo>
                  <a:lnTo>
                    <a:pt x="33245" y="320404"/>
                  </a:lnTo>
                  <a:lnTo>
                    <a:pt x="30305" y="312089"/>
                  </a:lnTo>
                  <a:lnTo>
                    <a:pt x="27199" y="302425"/>
                  </a:lnTo>
                  <a:lnTo>
                    <a:pt x="23974" y="292132"/>
                  </a:lnTo>
                  <a:lnTo>
                    <a:pt x="20832" y="281417"/>
                  </a:lnTo>
                  <a:lnTo>
                    <a:pt x="18102" y="270144"/>
                  </a:lnTo>
                  <a:lnTo>
                    <a:pt x="15929" y="258254"/>
                  </a:lnTo>
                  <a:lnTo>
                    <a:pt x="14133" y="245806"/>
                  </a:lnTo>
                  <a:lnTo>
                    <a:pt x="12313" y="232908"/>
                  </a:lnTo>
                  <a:lnTo>
                    <a:pt x="10238" y="219666"/>
                  </a:lnTo>
                  <a:lnTo>
                    <a:pt x="8012" y="206007"/>
                  </a:lnTo>
                  <a:lnTo>
                    <a:pt x="5971" y="191699"/>
                  </a:lnTo>
                  <a:lnTo>
                    <a:pt x="4301" y="176665"/>
                  </a:lnTo>
                  <a:lnTo>
                    <a:pt x="3027" y="160975"/>
                  </a:lnTo>
                  <a:lnTo>
                    <a:pt x="2098" y="144757"/>
                  </a:lnTo>
                  <a:lnTo>
                    <a:pt x="1443" y="128151"/>
                  </a:lnTo>
                  <a:lnTo>
                    <a:pt x="1156" y="111593"/>
                  </a:lnTo>
                  <a:lnTo>
                    <a:pt x="1488" y="95782"/>
                  </a:lnTo>
                  <a:lnTo>
                    <a:pt x="2525" y="81040"/>
                  </a:lnTo>
                  <a:lnTo>
                    <a:pt x="4204" y="67346"/>
                  </a:lnTo>
                  <a:lnTo>
                    <a:pt x="6402" y="54527"/>
                  </a:lnTo>
                  <a:lnTo>
                    <a:pt x="9001" y="42392"/>
                  </a:lnTo>
                  <a:lnTo>
                    <a:pt x="12220" y="31088"/>
                  </a:lnTo>
                  <a:lnTo>
                    <a:pt x="16591" y="21087"/>
                  </a:lnTo>
                  <a:lnTo>
                    <a:pt x="22313" y="12555"/>
                  </a:lnTo>
                  <a:lnTo>
                    <a:pt x="29274" y="5842"/>
                  </a:lnTo>
                  <a:lnTo>
                    <a:pt x="37241" y="1613"/>
                  </a:lnTo>
                  <a:lnTo>
                    <a:pt x="45967" y="0"/>
                  </a:lnTo>
                  <a:lnTo>
                    <a:pt x="55081" y="850"/>
                  </a:lnTo>
                  <a:lnTo>
                    <a:pt x="64111" y="3997"/>
                  </a:lnTo>
                  <a:lnTo>
                    <a:pt x="72808" y="9114"/>
                  </a:lnTo>
                  <a:lnTo>
                    <a:pt x="81120" y="15953"/>
                  </a:lnTo>
                  <a:lnTo>
                    <a:pt x="89089" y="24430"/>
                  </a:lnTo>
                  <a:lnTo>
                    <a:pt x="96776" y="34349"/>
                  </a:lnTo>
                  <a:lnTo>
                    <a:pt x="103922" y="45430"/>
                  </a:lnTo>
                  <a:lnTo>
                    <a:pt x="109970" y="57392"/>
                  </a:lnTo>
                  <a:lnTo>
                    <a:pt x="114696" y="69984"/>
                  </a:lnTo>
                  <a:lnTo>
                    <a:pt x="117870" y="82693"/>
                  </a:lnTo>
                  <a:lnTo>
                    <a:pt x="119100" y="94766"/>
                  </a:lnTo>
                  <a:lnTo>
                    <a:pt x="118364" y="105841"/>
                  </a:lnTo>
                  <a:lnTo>
                    <a:pt x="115769" y="115751"/>
                  </a:lnTo>
                  <a:lnTo>
                    <a:pt x="111369" y="124343"/>
                  </a:lnTo>
                  <a:lnTo>
                    <a:pt x="105370" y="131674"/>
                  </a:lnTo>
                  <a:lnTo>
                    <a:pt x="97921" y="137785"/>
                  </a:lnTo>
                  <a:lnTo>
                    <a:pt x="89028" y="142608"/>
                  </a:lnTo>
                  <a:lnTo>
                    <a:pt x="78843" y="146228"/>
                  </a:lnTo>
                  <a:lnTo>
                    <a:pt x="68218" y="148853"/>
                  </a:lnTo>
                  <a:lnTo>
                    <a:pt x="57570" y="150992"/>
                  </a:lnTo>
                  <a:lnTo>
                    <a:pt x="45967" y="152835"/>
                  </a:lnTo>
                  <a:lnTo>
                    <a:pt x="31586" y="15470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611857" y="600124"/>
              <a:ext cx="127648" cy="151499"/>
            </a:xfrm>
            <a:custGeom>
              <a:avLst/>
              <a:gdLst/>
              <a:ahLst/>
              <a:cxnLst/>
              <a:rect l="0" t="0" r="0" b="0"/>
              <a:pathLst>
                <a:path w="127648" h="151499">
                  <a:moveTo>
                    <a:pt x="105531" y="0"/>
                  </a:moveTo>
                  <a:lnTo>
                    <a:pt x="93864" y="67"/>
                  </a:lnTo>
                  <a:lnTo>
                    <a:pt x="83375" y="707"/>
                  </a:lnTo>
                  <a:lnTo>
                    <a:pt x="73073" y="2008"/>
                  </a:lnTo>
                  <a:lnTo>
                    <a:pt x="62772" y="4041"/>
                  </a:lnTo>
                  <a:lnTo>
                    <a:pt x="52427" y="7006"/>
                  </a:lnTo>
                  <a:lnTo>
                    <a:pt x="42047" y="10930"/>
                  </a:lnTo>
                  <a:lnTo>
                    <a:pt x="31964" y="15852"/>
                  </a:lnTo>
                  <a:lnTo>
                    <a:pt x="22803" y="21904"/>
                  </a:lnTo>
                  <a:lnTo>
                    <a:pt x="14839" y="29053"/>
                  </a:lnTo>
                  <a:lnTo>
                    <a:pt x="8341" y="37294"/>
                  </a:lnTo>
                  <a:lnTo>
                    <a:pt x="3725" y="46727"/>
                  </a:lnTo>
                  <a:lnTo>
                    <a:pt x="1030" y="57291"/>
                  </a:lnTo>
                  <a:lnTo>
                    <a:pt x="0" y="68639"/>
                  </a:lnTo>
                  <a:lnTo>
                    <a:pt x="280" y="80247"/>
                  </a:lnTo>
                  <a:lnTo>
                    <a:pt x="1541" y="91789"/>
                  </a:lnTo>
                  <a:lnTo>
                    <a:pt x="3671" y="102978"/>
                  </a:lnTo>
                  <a:lnTo>
                    <a:pt x="6770" y="113491"/>
                  </a:lnTo>
                  <a:lnTo>
                    <a:pt x="10824" y="123219"/>
                  </a:lnTo>
                  <a:lnTo>
                    <a:pt x="16020" y="131902"/>
                  </a:lnTo>
                  <a:lnTo>
                    <a:pt x="22797" y="139065"/>
                  </a:lnTo>
                  <a:lnTo>
                    <a:pt x="31246" y="144582"/>
                  </a:lnTo>
                  <a:lnTo>
                    <a:pt x="41006" y="148475"/>
                  </a:lnTo>
                  <a:lnTo>
                    <a:pt x="51466" y="150730"/>
                  </a:lnTo>
                  <a:lnTo>
                    <a:pt x="62198" y="151498"/>
                  </a:lnTo>
                  <a:lnTo>
                    <a:pt x="72826" y="150728"/>
                  </a:lnTo>
                  <a:lnTo>
                    <a:pt x="82955" y="148092"/>
                  </a:lnTo>
                  <a:lnTo>
                    <a:pt x="92424" y="143580"/>
                  </a:lnTo>
                  <a:lnTo>
                    <a:pt x="101103" y="137449"/>
                  </a:lnTo>
                  <a:lnTo>
                    <a:pt x="108794" y="130047"/>
                  </a:lnTo>
                  <a:lnTo>
                    <a:pt x="115480" y="121699"/>
                  </a:lnTo>
                  <a:lnTo>
                    <a:pt x="120971" y="112672"/>
                  </a:lnTo>
                  <a:lnTo>
                    <a:pt x="124838" y="103168"/>
                  </a:lnTo>
                  <a:lnTo>
                    <a:pt x="126994" y="93334"/>
                  </a:lnTo>
                  <a:lnTo>
                    <a:pt x="127647" y="83274"/>
                  </a:lnTo>
                  <a:lnTo>
                    <a:pt x="127105" y="73061"/>
                  </a:lnTo>
                  <a:lnTo>
                    <a:pt x="125666" y="62748"/>
                  </a:lnTo>
                  <a:lnTo>
                    <a:pt x="123413" y="52534"/>
                  </a:lnTo>
                  <a:lnTo>
                    <a:pt x="120233" y="42749"/>
                  </a:lnTo>
                  <a:lnTo>
                    <a:pt x="116137" y="33546"/>
                  </a:lnTo>
                  <a:lnTo>
                    <a:pt x="111373" y="25203"/>
                  </a:lnTo>
                  <a:lnTo>
                    <a:pt x="105771" y="17388"/>
                  </a:lnTo>
                  <a:lnTo>
                    <a:pt x="97719" y="9416"/>
                  </a:lnTo>
                  <a:lnTo>
                    <a:pt x="84474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720959" y="320859"/>
              <a:ext cx="164887" cy="395079"/>
            </a:xfrm>
            <a:custGeom>
              <a:avLst/>
              <a:gdLst/>
              <a:ahLst/>
              <a:cxnLst/>
              <a:rect l="0" t="0" r="0" b="0"/>
              <a:pathLst>
                <a:path w="164887" h="395079">
                  <a:moveTo>
                    <a:pt x="101714" y="395078"/>
                  </a:moveTo>
                  <a:lnTo>
                    <a:pt x="95914" y="389144"/>
                  </a:lnTo>
                  <a:lnTo>
                    <a:pt x="90990" y="382939"/>
                  </a:lnTo>
                  <a:lnTo>
                    <a:pt x="86487" y="375839"/>
                  </a:lnTo>
                  <a:lnTo>
                    <a:pt x="82267" y="367726"/>
                  </a:lnTo>
                  <a:lnTo>
                    <a:pt x="78253" y="358431"/>
                  </a:lnTo>
                  <a:lnTo>
                    <a:pt x="74392" y="347979"/>
                  </a:lnTo>
                  <a:lnTo>
                    <a:pt x="70639" y="336381"/>
                  </a:lnTo>
                  <a:lnTo>
                    <a:pt x="66964" y="323546"/>
                  </a:lnTo>
                  <a:lnTo>
                    <a:pt x="63337" y="309544"/>
                  </a:lnTo>
                  <a:lnTo>
                    <a:pt x="59579" y="294567"/>
                  </a:lnTo>
                  <a:lnTo>
                    <a:pt x="55370" y="278836"/>
                  </a:lnTo>
                  <a:lnTo>
                    <a:pt x="50577" y="262556"/>
                  </a:lnTo>
                  <a:lnTo>
                    <a:pt x="45392" y="246049"/>
                  </a:lnTo>
                  <a:lnTo>
                    <a:pt x="40219" y="229740"/>
                  </a:lnTo>
                  <a:lnTo>
                    <a:pt x="35297" y="213850"/>
                  </a:lnTo>
                  <a:lnTo>
                    <a:pt x="30687" y="198571"/>
                  </a:lnTo>
                  <a:lnTo>
                    <a:pt x="26365" y="184149"/>
                  </a:lnTo>
                  <a:lnTo>
                    <a:pt x="22274" y="170628"/>
                  </a:lnTo>
                  <a:lnTo>
                    <a:pt x="18358" y="157733"/>
                  </a:lnTo>
                  <a:lnTo>
                    <a:pt x="14568" y="144993"/>
                  </a:lnTo>
                  <a:lnTo>
                    <a:pt x="10871" y="132118"/>
                  </a:lnTo>
                  <a:lnTo>
                    <a:pt x="7404" y="119011"/>
                  </a:lnTo>
                  <a:lnTo>
                    <a:pt x="4453" y="105672"/>
                  </a:lnTo>
                  <a:lnTo>
                    <a:pt x="2143" y="92139"/>
                  </a:lnTo>
                  <a:lnTo>
                    <a:pt x="591" y="78456"/>
                  </a:lnTo>
                  <a:lnTo>
                    <a:pt x="0" y="64665"/>
                  </a:lnTo>
                  <a:lnTo>
                    <a:pt x="396" y="50814"/>
                  </a:lnTo>
                  <a:lnTo>
                    <a:pt x="2137" y="37582"/>
                  </a:lnTo>
                  <a:lnTo>
                    <a:pt x="5966" y="26215"/>
                  </a:lnTo>
                  <a:lnTo>
                    <a:pt x="12101" y="17243"/>
                  </a:lnTo>
                  <a:lnTo>
                    <a:pt x="20306" y="10542"/>
                  </a:lnTo>
                  <a:lnTo>
                    <a:pt x="30172" y="5714"/>
                  </a:lnTo>
                  <a:lnTo>
                    <a:pt x="41279" y="2325"/>
                  </a:lnTo>
                  <a:lnTo>
                    <a:pt x="52954" y="316"/>
                  </a:lnTo>
                  <a:lnTo>
                    <a:pt x="64316" y="0"/>
                  </a:lnTo>
                  <a:lnTo>
                    <a:pt x="74916" y="1410"/>
                  </a:lnTo>
                  <a:lnTo>
                    <a:pt x="84843" y="4319"/>
                  </a:lnTo>
                  <a:lnTo>
                    <a:pt x="94511" y="8412"/>
                  </a:lnTo>
                  <a:lnTo>
                    <a:pt x="104199" y="13388"/>
                  </a:lnTo>
                  <a:lnTo>
                    <a:pt x="113861" y="19000"/>
                  </a:lnTo>
                  <a:lnTo>
                    <a:pt x="123211" y="25058"/>
                  </a:lnTo>
                  <a:lnTo>
                    <a:pt x="132089" y="31417"/>
                  </a:lnTo>
                  <a:lnTo>
                    <a:pt x="140198" y="37674"/>
                  </a:lnTo>
                  <a:lnTo>
                    <a:pt x="147823" y="43779"/>
                  </a:lnTo>
                  <a:lnTo>
                    <a:pt x="155633" y="50267"/>
                  </a:lnTo>
                  <a:lnTo>
                    <a:pt x="164886" y="58166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696331" y="558010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51927" y="5666"/>
                  </a:lnTo>
                  <a:lnTo>
                    <a:pt x="145081" y="9310"/>
                  </a:lnTo>
                  <a:lnTo>
                    <a:pt x="136689" y="11224"/>
                  </a:lnTo>
                  <a:lnTo>
                    <a:pt x="126889" y="11898"/>
                  </a:lnTo>
                  <a:lnTo>
                    <a:pt x="115926" y="11928"/>
                  </a:lnTo>
                  <a:lnTo>
                    <a:pt x="104065" y="11714"/>
                  </a:lnTo>
                  <a:lnTo>
                    <a:pt x="91542" y="11617"/>
                  </a:lnTo>
                  <a:lnTo>
                    <a:pt x="78545" y="12023"/>
                  </a:lnTo>
                  <a:lnTo>
                    <a:pt x="65230" y="13079"/>
                  </a:lnTo>
                  <a:lnTo>
                    <a:pt x="52115" y="14596"/>
                  </a:lnTo>
                  <a:lnTo>
                    <a:pt x="38691" y="16304"/>
                  </a:lnTo>
                  <a:lnTo>
                    <a:pt x="22663" y="183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195047" y="563362"/>
              <a:ext cx="238281" cy="194690"/>
            </a:xfrm>
            <a:custGeom>
              <a:avLst/>
              <a:gdLst/>
              <a:ahLst/>
              <a:cxnLst/>
              <a:rect l="0" t="0" r="0" b="0"/>
              <a:pathLst>
                <a:path w="238281" h="194690">
                  <a:moveTo>
                    <a:pt x="132995" y="89404"/>
                  </a:moveTo>
                  <a:lnTo>
                    <a:pt x="129994" y="77736"/>
                  </a:lnTo>
                  <a:lnTo>
                    <a:pt x="126572" y="67248"/>
                  </a:lnTo>
                  <a:lnTo>
                    <a:pt x="122375" y="56946"/>
                  </a:lnTo>
                  <a:lnTo>
                    <a:pt x="117475" y="46644"/>
                  </a:lnTo>
                  <a:lnTo>
                    <a:pt x="111994" y="36301"/>
                  </a:lnTo>
                  <a:lnTo>
                    <a:pt x="106054" y="25930"/>
                  </a:lnTo>
                  <a:lnTo>
                    <a:pt x="99447" y="16192"/>
                  </a:lnTo>
                  <a:lnTo>
                    <a:pt x="91652" y="8328"/>
                  </a:lnTo>
                  <a:lnTo>
                    <a:pt x="82490" y="2870"/>
                  </a:lnTo>
                  <a:lnTo>
                    <a:pt x="72406" y="23"/>
                  </a:lnTo>
                  <a:lnTo>
                    <a:pt x="62253" y="0"/>
                  </a:lnTo>
                  <a:lnTo>
                    <a:pt x="52542" y="2617"/>
                  </a:lnTo>
                  <a:lnTo>
                    <a:pt x="43584" y="7423"/>
                  </a:lnTo>
                  <a:lnTo>
                    <a:pt x="35646" y="13913"/>
                  </a:lnTo>
                  <a:lnTo>
                    <a:pt x="28757" y="21642"/>
                  </a:lnTo>
                  <a:lnTo>
                    <a:pt x="22775" y="30419"/>
                  </a:lnTo>
                  <a:lnTo>
                    <a:pt x="17508" y="40286"/>
                  </a:lnTo>
                  <a:lnTo>
                    <a:pt x="12776" y="51181"/>
                  </a:lnTo>
                  <a:lnTo>
                    <a:pt x="8596" y="62938"/>
                  </a:lnTo>
                  <a:lnTo>
                    <a:pt x="5159" y="75361"/>
                  </a:lnTo>
                  <a:lnTo>
                    <a:pt x="2516" y="88276"/>
                  </a:lnTo>
                  <a:lnTo>
                    <a:pt x="741" y="101543"/>
                  </a:lnTo>
                  <a:lnTo>
                    <a:pt x="0" y="115055"/>
                  </a:lnTo>
                  <a:lnTo>
                    <a:pt x="286" y="128728"/>
                  </a:lnTo>
                  <a:lnTo>
                    <a:pt x="1613" y="142180"/>
                  </a:lnTo>
                  <a:lnTo>
                    <a:pt x="4099" y="154760"/>
                  </a:lnTo>
                  <a:lnTo>
                    <a:pt x="7707" y="166170"/>
                  </a:lnTo>
                  <a:lnTo>
                    <a:pt x="12586" y="175966"/>
                  </a:lnTo>
                  <a:lnTo>
                    <a:pt x="19142" y="183417"/>
                  </a:lnTo>
                  <a:lnTo>
                    <a:pt x="27435" y="188342"/>
                  </a:lnTo>
                  <a:lnTo>
                    <a:pt x="36919" y="190699"/>
                  </a:lnTo>
                  <a:lnTo>
                    <a:pt x="46662" y="190328"/>
                  </a:lnTo>
                  <a:lnTo>
                    <a:pt x="56093" y="187413"/>
                  </a:lnTo>
                  <a:lnTo>
                    <a:pt x="64862" y="182392"/>
                  </a:lnTo>
                  <a:lnTo>
                    <a:pt x="72673" y="175752"/>
                  </a:lnTo>
                  <a:lnTo>
                    <a:pt x="79477" y="167922"/>
                  </a:lnTo>
                  <a:lnTo>
                    <a:pt x="85401" y="159246"/>
                  </a:lnTo>
                  <a:lnTo>
                    <a:pt x="90630" y="149978"/>
                  </a:lnTo>
                  <a:lnTo>
                    <a:pt x="95336" y="140298"/>
                  </a:lnTo>
                  <a:lnTo>
                    <a:pt x="99499" y="130172"/>
                  </a:lnTo>
                  <a:lnTo>
                    <a:pt x="102924" y="119382"/>
                  </a:lnTo>
                  <a:lnTo>
                    <a:pt x="105589" y="107928"/>
                  </a:lnTo>
                  <a:lnTo>
                    <a:pt x="108453" y="98297"/>
                  </a:lnTo>
                  <a:lnTo>
                    <a:pt x="112212" y="94078"/>
                  </a:lnTo>
                  <a:lnTo>
                    <a:pt x="115972" y="95050"/>
                  </a:lnTo>
                  <a:lnTo>
                    <a:pt x="119533" y="99619"/>
                  </a:lnTo>
                  <a:lnTo>
                    <a:pt x="123147" y="106443"/>
                  </a:lnTo>
                  <a:lnTo>
                    <a:pt x="127201" y="114650"/>
                  </a:lnTo>
                  <a:lnTo>
                    <a:pt x="131862" y="123702"/>
                  </a:lnTo>
                  <a:lnTo>
                    <a:pt x="137114" y="133115"/>
                  </a:lnTo>
                  <a:lnTo>
                    <a:pt x="142856" y="142385"/>
                  </a:lnTo>
                  <a:lnTo>
                    <a:pt x="148979" y="151259"/>
                  </a:lnTo>
                  <a:lnTo>
                    <a:pt x="155546" y="159529"/>
                  </a:lnTo>
                  <a:lnTo>
                    <a:pt x="162787" y="166941"/>
                  </a:lnTo>
                  <a:lnTo>
                    <a:pt x="170767" y="173443"/>
                  </a:lnTo>
                  <a:lnTo>
                    <a:pt x="179535" y="178997"/>
                  </a:lnTo>
                  <a:lnTo>
                    <a:pt x="190362" y="184032"/>
                  </a:lnTo>
                  <a:lnTo>
                    <a:pt x="207554" y="188992"/>
                  </a:lnTo>
                  <a:lnTo>
                    <a:pt x="238280" y="19468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412269" y="368497"/>
              <a:ext cx="52643" cy="410612"/>
            </a:xfrm>
            <a:custGeom>
              <a:avLst/>
              <a:gdLst/>
              <a:ahLst/>
              <a:cxnLst/>
              <a:rect l="0" t="0" r="0" b="0"/>
              <a:pathLst>
                <a:path w="52643" h="410612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4" y="36466"/>
                  </a:lnTo>
                  <a:lnTo>
                    <a:pt x="3863" y="50487"/>
                  </a:lnTo>
                  <a:lnTo>
                    <a:pt x="6179" y="65463"/>
                  </a:lnTo>
                  <a:lnTo>
                    <a:pt x="8842" y="81181"/>
                  </a:lnTo>
                  <a:lnTo>
                    <a:pt x="11593" y="97284"/>
                  </a:lnTo>
                  <a:lnTo>
                    <a:pt x="14052" y="113308"/>
                  </a:lnTo>
                  <a:lnTo>
                    <a:pt x="16039" y="129010"/>
                  </a:lnTo>
                  <a:lnTo>
                    <a:pt x="17710" y="144500"/>
                  </a:lnTo>
                  <a:lnTo>
                    <a:pt x="19446" y="160127"/>
                  </a:lnTo>
                  <a:lnTo>
                    <a:pt x="21465" y="176092"/>
                  </a:lnTo>
                  <a:lnTo>
                    <a:pt x="23651" y="192597"/>
                  </a:lnTo>
                  <a:lnTo>
                    <a:pt x="25667" y="209902"/>
                  </a:lnTo>
                  <a:lnTo>
                    <a:pt x="27324" y="228065"/>
                  </a:lnTo>
                  <a:lnTo>
                    <a:pt x="28760" y="246823"/>
                  </a:lnTo>
                  <a:lnTo>
                    <a:pt x="30329" y="265715"/>
                  </a:lnTo>
                  <a:lnTo>
                    <a:pt x="32238" y="284448"/>
                  </a:lnTo>
                  <a:lnTo>
                    <a:pt x="34519" y="302602"/>
                  </a:lnTo>
                  <a:lnTo>
                    <a:pt x="37129" y="319566"/>
                  </a:lnTo>
                  <a:lnTo>
                    <a:pt x="39995" y="335117"/>
                  </a:lnTo>
                  <a:lnTo>
                    <a:pt x="42897" y="349305"/>
                  </a:lnTo>
                  <a:lnTo>
                    <a:pt x="45766" y="363869"/>
                  </a:lnTo>
                  <a:lnTo>
                    <a:pt x="48852" y="382324"/>
                  </a:lnTo>
                  <a:lnTo>
                    <a:pt x="52642" y="410611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555056" y="379025"/>
              <a:ext cx="15142" cy="379027"/>
            </a:xfrm>
            <a:custGeom>
              <a:avLst/>
              <a:gdLst/>
              <a:ahLst/>
              <a:cxnLst/>
              <a:rect l="0" t="0" r="0" b="0"/>
              <a:pathLst>
                <a:path w="15142" h="379027">
                  <a:moveTo>
                    <a:pt x="4613" y="0"/>
                  </a:moveTo>
                  <a:lnTo>
                    <a:pt x="1812" y="11803"/>
                  </a:lnTo>
                  <a:lnTo>
                    <a:pt x="310" y="23572"/>
                  </a:lnTo>
                  <a:lnTo>
                    <a:pt x="0" y="36471"/>
                  </a:lnTo>
                  <a:lnTo>
                    <a:pt x="507" y="50665"/>
                  </a:lnTo>
                  <a:lnTo>
                    <a:pt x="1326" y="66290"/>
                  </a:lnTo>
                  <a:lnTo>
                    <a:pt x="2142" y="83265"/>
                  </a:lnTo>
                  <a:lnTo>
                    <a:pt x="2826" y="101366"/>
                  </a:lnTo>
                  <a:lnTo>
                    <a:pt x="3352" y="120335"/>
                  </a:lnTo>
                  <a:lnTo>
                    <a:pt x="3738" y="139937"/>
                  </a:lnTo>
                  <a:lnTo>
                    <a:pt x="4013" y="159826"/>
                  </a:lnTo>
                  <a:lnTo>
                    <a:pt x="4205" y="179556"/>
                  </a:lnTo>
                  <a:lnTo>
                    <a:pt x="4341" y="198892"/>
                  </a:lnTo>
                  <a:lnTo>
                    <a:pt x="4604" y="217469"/>
                  </a:lnTo>
                  <a:lnTo>
                    <a:pt x="5312" y="234724"/>
                  </a:lnTo>
                  <a:lnTo>
                    <a:pt x="6602" y="250484"/>
                  </a:lnTo>
                  <a:lnTo>
                    <a:pt x="8284" y="265051"/>
                  </a:lnTo>
                  <a:lnTo>
                    <a:pt x="9950" y="278996"/>
                  </a:lnTo>
                  <a:lnTo>
                    <a:pt x="11365" y="292714"/>
                  </a:lnTo>
                  <a:lnTo>
                    <a:pt x="12468" y="306370"/>
                  </a:lnTo>
                  <a:lnTo>
                    <a:pt x="13403" y="321641"/>
                  </a:lnTo>
                  <a:lnTo>
                    <a:pt x="14247" y="343228"/>
                  </a:lnTo>
                  <a:lnTo>
                    <a:pt x="15141" y="379026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001865" y="421139"/>
              <a:ext cx="42115" cy="347442"/>
            </a:xfrm>
            <a:custGeom>
              <a:avLst/>
              <a:gdLst/>
              <a:ahLst/>
              <a:cxnLst/>
              <a:rect l="0" t="0" r="0" b="0"/>
              <a:pathLst>
                <a:path w="42115" h="347442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4" y="36462"/>
                  </a:lnTo>
                  <a:lnTo>
                    <a:pt x="176" y="50310"/>
                  </a:lnTo>
                  <a:lnTo>
                    <a:pt x="825" y="64638"/>
                  </a:lnTo>
                  <a:lnTo>
                    <a:pt x="2074" y="79117"/>
                  </a:lnTo>
                  <a:lnTo>
                    <a:pt x="3727" y="93912"/>
                  </a:lnTo>
                  <a:lnTo>
                    <a:pt x="5375" y="109585"/>
                  </a:lnTo>
                  <a:lnTo>
                    <a:pt x="6783" y="126372"/>
                  </a:lnTo>
                  <a:lnTo>
                    <a:pt x="8048" y="143729"/>
                  </a:lnTo>
                  <a:lnTo>
                    <a:pt x="9505" y="160547"/>
                  </a:lnTo>
                  <a:lnTo>
                    <a:pt x="11336" y="176239"/>
                  </a:lnTo>
                  <a:lnTo>
                    <a:pt x="13566" y="191045"/>
                  </a:lnTo>
                  <a:lnTo>
                    <a:pt x="16143" y="205742"/>
                  </a:lnTo>
                  <a:lnTo>
                    <a:pt x="18985" y="220812"/>
                  </a:lnTo>
                  <a:lnTo>
                    <a:pt x="21860" y="236239"/>
                  </a:lnTo>
                  <a:lnTo>
                    <a:pt x="24404" y="251689"/>
                  </a:lnTo>
                  <a:lnTo>
                    <a:pt x="26448" y="266934"/>
                  </a:lnTo>
                  <a:lnTo>
                    <a:pt x="28191" y="281689"/>
                  </a:lnTo>
                  <a:lnTo>
                    <a:pt x="30375" y="297203"/>
                  </a:lnTo>
                  <a:lnTo>
                    <a:pt x="34310" y="317075"/>
                  </a:lnTo>
                  <a:lnTo>
                    <a:pt x="42114" y="347441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864995" y="579067"/>
              <a:ext cx="242156" cy="10529"/>
            </a:xfrm>
            <a:custGeom>
              <a:avLst/>
              <a:gdLst/>
              <a:ahLst/>
              <a:cxnLst/>
              <a:rect l="0" t="0" r="0" b="0"/>
              <a:pathLst>
                <a:path w="242156" h="10529">
                  <a:moveTo>
                    <a:pt x="242155" y="10528"/>
                  </a:moveTo>
                  <a:lnTo>
                    <a:pt x="233353" y="7729"/>
                  </a:lnTo>
                  <a:lnTo>
                    <a:pt x="225007" y="6227"/>
                  </a:lnTo>
                  <a:lnTo>
                    <a:pt x="216303" y="5916"/>
                  </a:lnTo>
                  <a:lnTo>
                    <a:pt x="207010" y="6422"/>
                  </a:lnTo>
                  <a:lnTo>
                    <a:pt x="196867" y="7242"/>
                  </a:lnTo>
                  <a:lnTo>
                    <a:pt x="185822" y="8053"/>
                  </a:lnTo>
                  <a:lnTo>
                    <a:pt x="173982" y="8564"/>
                  </a:lnTo>
                  <a:lnTo>
                    <a:pt x="161511" y="8442"/>
                  </a:lnTo>
                  <a:lnTo>
                    <a:pt x="148569" y="7579"/>
                  </a:lnTo>
                  <a:lnTo>
                    <a:pt x="135287" y="6201"/>
                  </a:lnTo>
                  <a:lnTo>
                    <a:pt x="121764" y="4745"/>
                  </a:lnTo>
                  <a:lnTo>
                    <a:pt x="108076" y="3474"/>
                  </a:lnTo>
                  <a:lnTo>
                    <a:pt x="94275" y="2471"/>
                  </a:lnTo>
                  <a:lnTo>
                    <a:pt x="80396" y="1724"/>
                  </a:lnTo>
                  <a:lnTo>
                    <a:pt x="66478" y="1188"/>
                  </a:lnTo>
                  <a:lnTo>
                    <a:pt x="52952" y="810"/>
                  </a:lnTo>
                  <a:lnTo>
                    <a:pt x="39208" y="507"/>
                  </a:lnTo>
                  <a:lnTo>
                    <a:pt x="22917" y="25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117679" y="347440"/>
              <a:ext cx="452726" cy="439611"/>
            </a:xfrm>
            <a:custGeom>
              <a:avLst/>
              <a:gdLst/>
              <a:ahLst/>
              <a:cxnLst/>
              <a:rect l="0" t="0" r="0" b="0"/>
              <a:pathLst>
                <a:path w="452726" h="439611">
                  <a:moveTo>
                    <a:pt x="0" y="0"/>
                  </a:moveTo>
                  <a:lnTo>
                    <a:pt x="134" y="11802"/>
                  </a:lnTo>
                  <a:lnTo>
                    <a:pt x="1414" y="23571"/>
                  </a:lnTo>
                  <a:lnTo>
                    <a:pt x="4002" y="36471"/>
                  </a:lnTo>
                  <a:lnTo>
                    <a:pt x="7549" y="50664"/>
                  </a:lnTo>
                  <a:lnTo>
                    <a:pt x="11534" y="66289"/>
                  </a:lnTo>
                  <a:lnTo>
                    <a:pt x="15614" y="83265"/>
                  </a:lnTo>
                  <a:lnTo>
                    <a:pt x="19636" y="101366"/>
                  </a:lnTo>
                  <a:lnTo>
                    <a:pt x="23554" y="120335"/>
                  </a:lnTo>
                  <a:lnTo>
                    <a:pt x="27368" y="139941"/>
                  </a:lnTo>
                  <a:lnTo>
                    <a:pt x="31097" y="160003"/>
                  </a:lnTo>
                  <a:lnTo>
                    <a:pt x="34761" y="180382"/>
                  </a:lnTo>
                  <a:lnTo>
                    <a:pt x="38378" y="200975"/>
                  </a:lnTo>
                  <a:lnTo>
                    <a:pt x="41961" y="221550"/>
                  </a:lnTo>
                  <a:lnTo>
                    <a:pt x="45521" y="241751"/>
                  </a:lnTo>
                  <a:lnTo>
                    <a:pt x="49059" y="261410"/>
                  </a:lnTo>
                  <a:lnTo>
                    <a:pt x="52419" y="280375"/>
                  </a:lnTo>
                  <a:lnTo>
                    <a:pt x="55295" y="298425"/>
                  </a:lnTo>
                  <a:lnTo>
                    <a:pt x="57561" y="315531"/>
                  </a:lnTo>
                  <a:lnTo>
                    <a:pt x="59252" y="331816"/>
                  </a:lnTo>
                  <a:lnTo>
                    <a:pt x="60470" y="347454"/>
                  </a:lnTo>
                  <a:lnTo>
                    <a:pt x="61315" y="362579"/>
                  </a:lnTo>
                  <a:lnTo>
                    <a:pt x="61471" y="376210"/>
                  </a:lnTo>
                  <a:lnTo>
                    <a:pt x="60367" y="384736"/>
                  </a:lnTo>
                  <a:lnTo>
                    <a:pt x="58472" y="385722"/>
                  </a:lnTo>
                  <a:lnTo>
                    <a:pt x="56756" y="380848"/>
                  </a:lnTo>
                  <a:lnTo>
                    <a:pt x="55640" y="372242"/>
                  </a:lnTo>
                  <a:lnTo>
                    <a:pt x="55381" y="361801"/>
                  </a:lnTo>
                  <a:lnTo>
                    <a:pt x="56011" y="350669"/>
                  </a:lnTo>
                  <a:lnTo>
                    <a:pt x="57414" y="339228"/>
                  </a:lnTo>
                  <a:lnTo>
                    <a:pt x="59425" y="327387"/>
                  </a:lnTo>
                  <a:lnTo>
                    <a:pt x="61893" y="315088"/>
                  </a:lnTo>
                  <a:lnTo>
                    <a:pt x="64855" y="302686"/>
                  </a:lnTo>
                  <a:lnTo>
                    <a:pt x="68522" y="290874"/>
                  </a:lnTo>
                  <a:lnTo>
                    <a:pt x="72956" y="280011"/>
                  </a:lnTo>
                  <a:lnTo>
                    <a:pt x="78238" y="270596"/>
                  </a:lnTo>
                  <a:lnTo>
                    <a:pt x="84542" y="263407"/>
                  </a:lnTo>
                  <a:lnTo>
                    <a:pt x="91854" y="258657"/>
                  </a:lnTo>
                  <a:lnTo>
                    <a:pt x="99866" y="256248"/>
                  </a:lnTo>
                  <a:lnTo>
                    <a:pt x="108083" y="256053"/>
                  </a:lnTo>
                  <a:lnTo>
                    <a:pt x="116200" y="257769"/>
                  </a:lnTo>
                  <a:lnTo>
                    <a:pt x="124104" y="261002"/>
                  </a:lnTo>
                  <a:lnTo>
                    <a:pt x="131793" y="265371"/>
                  </a:lnTo>
                  <a:lnTo>
                    <a:pt x="139297" y="270570"/>
                  </a:lnTo>
                  <a:lnTo>
                    <a:pt x="146657" y="276685"/>
                  </a:lnTo>
                  <a:lnTo>
                    <a:pt x="153914" y="284152"/>
                  </a:lnTo>
                  <a:lnTo>
                    <a:pt x="161092" y="293100"/>
                  </a:lnTo>
                  <a:lnTo>
                    <a:pt x="168049" y="303212"/>
                  </a:lnTo>
                  <a:lnTo>
                    <a:pt x="174495" y="313916"/>
                  </a:lnTo>
                  <a:lnTo>
                    <a:pt x="180307" y="324825"/>
                  </a:lnTo>
                  <a:lnTo>
                    <a:pt x="185362" y="335912"/>
                  </a:lnTo>
                  <a:lnTo>
                    <a:pt x="189459" y="347414"/>
                  </a:lnTo>
                  <a:lnTo>
                    <a:pt x="192599" y="359415"/>
                  </a:lnTo>
                  <a:lnTo>
                    <a:pt x="195435" y="370708"/>
                  </a:lnTo>
                  <a:lnTo>
                    <a:pt x="199156" y="377954"/>
                  </a:lnTo>
                  <a:lnTo>
                    <a:pt x="203926" y="379632"/>
                  </a:lnTo>
                  <a:lnTo>
                    <a:pt x="209140" y="377732"/>
                  </a:lnTo>
                  <a:lnTo>
                    <a:pt x="214838" y="373965"/>
                  </a:lnTo>
                  <a:lnTo>
                    <a:pt x="221333" y="369489"/>
                  </a:lnTo>
                  <a:lnTo>
                    <a:pt x="228729" y="364911"/>
                  </a:lnTo>
                  <a:lnTo>
                    <a:pt x="236941" y="360472"/>
                  </a:lnTo>
                  <a:lnTo>
                    <a:pt x="245810" y="356234"/>
                  </a:lnTo>
                  <a:lnTo>
                    <a:pt x="255176" y="352185"/>
                  </a:lnTo>
                  <a:lnTo>
                    <a:pt x="264901" y="348290"/>
                  </a:lnTo>
                  <a:lnTo>
                    <a:pt x="274880" y="344510"/>
                  </a:lnTo>
                  <a:lnTo>
                    <a:pt x="285030" y="340809"/>
                  </a:lnTo>
                  <a:lnTo>
                    <a:pt x="295134" y="336999"/>
                  </a:lnTo>
                  <a:lnTo>
                    <a:pt x="304844" y="332754"/>
                  </a:lnTo>
                  <a:lnTo>
                    <a:pt x="314006" y="327933"/>
                  </a:lnTo>
                  <a:lnTo>
                    <a:pt x="322633" y="322559"/>
                  </a:lnTo>
                  <a:lnTo>
                    <a:pt x="330814" y="316726"/>
                  </a:lnTo>
                  <a:lnTo>
                    <a:pt x="338646" y="310538"/>
                  </a:lnTo>
                  <a:lnTo>
                    <a:pt x="346061" y="303926"/>
                  </a:lnTo>
                  <a:lnTo>
                    <a:pt x="352822" y="296656"/>
                  </a:lnTo>
                  <a:lnTo>
                    <a:pt x="358839" y="288658"/>
                  </a:lnTo>
                  <a:lnTo>
                    <a:pt x="363694" y="280169"/>
                  </a:lnTo>
                  <a:lnTo>
                    <a:pt x="366591" y="271625"/>
                  </a:lnTo>
                  <a:lnTo>
                    <a:pt x="367273" y="263286"/>
                  </a:lnTo>
                  <a:lnTo>
                    <a:pt x="365779" y="255230"/>
                  </a:lnTo>
                  <a:lnTo>
                    <a:pt x="362191" y="247440"/>
                  </a:lnTo>
                  <a:lnTo>
                    <a:pt x="356770" y="239877"/>
                  </a:lnTo>
                  <a:lnTo>
                    <a:pt x="349555" y="232815"/>
                  </a:lnTo>
                  <a:lnTo>
                    <a:pt x="340294" y="226824"/>
                  </a:lnTo>
                  <a:lnTo>
                    <a:pt x="329045" y="222137"/>
                  </a:lnTo>
                  <a:lnTo>
                    <a:pt x="316596" y="218990"/>
                  </a:lnTo>
                  <a:lnTo>
                    <a:pt x="304242" y="217776"/>
                  </a:lnTo>
                  <a:lnTo>
                    <a:pt x="292717" y="218524"/>
                  </a:lnTo>
                  <a:lnTo>
                    <a:pt x="282201" y="221127"/>
                  </a:lnTo>
                  <a:lnTo>
                    <a:pt x="272605" y="225533"/>
                  </a:lnTo>
                  <a:lnTo>
                    <a:pt x="263753" y="231535"/>
                  </a:lnTo>
                  <a:lnTo>
                    <a:pt x="255792" y="238986"/>
                  </a:lnTo>
                  <a:lnTo>
                    <a:pt x="249181" y="247881"/>
                  </a:lnTo>
                  <a:lnTo>
                    <a:pt x="244057" y="258080"/>
                  </a:lnTo>
                  <a:lnTo>
                    <a:pt x="240104" y="269181"/>
                  </a:lnTo>
                  <a:lnTo>
                    <a:pt x="236750" y="280624"/>
                  </a:lnTo>
                  <a:lnTo>
                    <a:pt x="233612" y="292059"/>
                  </a:lnTo>
                  <a:lnTo>
                    <a:pt x="230824" y="303347"/>
                  </a:lnTo>
                  <a:lnTo>
                    <a:pt x="228930" y="314459"/>
                  </a:lnTo>
                  <a:lnTo>
                    <a:pt x="228173" y="325415"/>
                  </a:lnTo>
                  <a:lnTo>
                    <a:pt x="228496" y="336248"/>
                  </a:lnTo>
                  <a:lnTo>
                    <a:pt x="229708" y="346988"/>
                  </a:lnTo>
                  <a:lnTo>
                    <a:pt x="231606" y="357659"/>
                  </a:lnTo>
                  <a:lnTo>
                    <a:pt x="234168" y="368114"/>
                  </a:lnTo>
                  <a:lnTo>
                    <a:pt x="237558" y="378062"/>
                  </a:lnTo>
                  <a:lnTo>
                    <a:pt x="241803" y="387383"/>
                  </a:lnTo>
                  <a:lnTo>
                    <a:pt x="246958" y="396116"/>
                  </a:lnTo>
                  <a:lnTo>
                    <a:pt x="253175" y="404369"/>
                  </a:lnTo>
                  <a:lnTo>
                    <a:pt x="260443" y="412246"/>
                  </a:lnTo>
                  <a:lnTo>
                    <a:pt x="268935" y="419520"/>
                  </a:lnTo>
                  <a:lnTo>
                    <a:pt x="279070" y="425653"/>
                  </a:lnTo>
                  <a:lnTo>
                    <a:pt x="290925" y="430445"/>
                  </a:lnTo>
                  <a:lnTo>
                    <a:pt x="304122" y="434002"/>
                  </a:lnTo>
                  <a:lnTo>
                    <a:pt x="318042" y="436555"/>
                  </a:lnTo>
                  <a:lnTo>
                    <a:pt x="332256" y="438343"/>
                  </a:lnTo>
                  <a:lnTo>
                    <a:pt x="346543" y="439410"/>
                  </a:lnTo>
                  <a:lnTo>
                    <a:pt x="360813" y="439610"/>
                  </a:lnTo>
                  <a:lnTo>
                    <a:pt x="375032" y="438933"/>
                  </a:lnTo>
                  <a:lnTo>
                    <a:pt x="388974" y="437461"/>
                  </a:lnTo>
                  <a:lnTo>
                    <a:pt x="403794" y="435038"/>
                  </a:lnTo>
                  <a:lnTo>
                    <a:pt x="423033" y="430334"/>
                  </a:lnTo>
                  <a:lnTo>
                    <a:pt x="452725" y="42114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937036" y="927267"/>
            <a:ext cx="7327835" cy="841521"/>
            <a:chOff x="937036" y="927267"/>
            <a:chExt cx="7327835" cy="841521"/>
          </a:xfrm>
        </p:grpSpPr>
        <p:sp>
          <p:nvSpPr>
            <p:cNvPr id="49" name="Freeform 48"/>
            <p:cNvSpPr/>
            <p:nvPr/>
          </p:nvSpPr>
          <p:spPr>
            <a:xfrm>
              <a:off x="1032845" y="1326590"/>
              <a:ext cx="20005" cy="442198"/>
            </a:xfrm>
            <a:custGeom>
              <a:avLst/>
              <a:gdLst/>
              <a:ahLst/>
              <a:cxnLst/>
              <a:rect l="0" t="0" r="0" b="0"/>
              <a:pathLst>
                <a:path w="20005" h="442198">
                  <a:moveTo>
                    <a:pt x="9476" y="0"/>
                  </a:moveTo>
                  <a:lnTo>
                    <a:pt x="6609" y="8869"/>
                  </a:lnTo>
                  <a:lnTo>
                    <a:pt x="4467" y="17855"/>
                  </a:lnTo>
                  <a:lnTo>
                    <a:pt x="2864" y="27851"/>
                  </a:lnTo>
                  <a:lnTo>
                    <a:pt x="1683" y="38831"/>
                  </a:lnTo>
                  <a:lnTo>
                    <a:pt x="835" y="50643"/>
                  </a:lnTo>
                  <a:lnTo>
                    <a:pt x="242" y="63106"/>
                  </a:lnTo>
                  <a:lnTo>
                    <a:pt x="0" y="76216"/>
                  </a:lnTo>
                  <a:lnTo>
                    <a:pt x="365" y="90146"/>
                  </a:lnTo>
                  <a:lnTo>
                    <a:pt x="1420" y="104921"/>
                  </a:lnTo>
                  <a:lnTo>
                    <a:pt x="2942" y="120434"/>
                  </a:lnTo>
                  <a:lnTo>
                    <a:pt x="4502" y="136533"/>
                  </a:lnTo>
                  <a:lnTo>
                    <a:pt x="5850" y="153059"/>
                  </a:lnTo>
                  <a:lnTo>
                    <a:pt x="7076" y="169563"/>
                  </a:lnTo>
                  <a:lnTo>
                    <a:pt x="8505" y="185338"/>
                  </a:lnTo>
                  <a:lnTo>
                    <a:pt x="10314" y="200065"/>
                  </a:lnTo>
                  <a:lnTo>
                    <a:pt x="12360" y="214089"/>
                  </a:lnTo>
                  <a:lnTo>
                    <a:pt x="14280" y="228193"/>
                  </a:lnTo>
                  <a:lnTo>
                    <a:pt x="15868" y="242836"/>
                  </a:lnTo>
                  <a:lnTo>
                    <a:pt x="17088" y="258132"/>
                  </a:lnTo>
                  <a:lnTo>
                    <a:pt x="17981" y="274020"/>
                  </a:lnTo>
                  <a:lnTo>
                    <a:pt x="18616" y="290377"/>
                  </a:lnTo>
                  <a:lnTo>
                    <a:pt x="19060" y="306922"/>
                  </a:lnTo>
                  <a:lnTo>
                    <a:pt x="19365" y="323249"/>
                  </a:lnTo>
                  <a:lnTo>
                    <a:pt x="19574" y="339152"/>
                  </a:lnTo>
                  <a:lnTo>
                    <a:pt x="19715" y="354609"/>
                  </a:lnTo>
                  <a:lnTo>
                    <a:pt x="19810" y="369681"/>
                  </a:lnTo>
                  <a:lnTo>
                    <a:pt x="19874" y="384433"/>
                  </a:lnTo>
                  <a:lnTo>
                    <a:pt x="19917" y="398340"/>
                  </a:lnTo>
                  <a:lnTo>
                    <a:pt x="19951" y="411646"/>
                  </a:lnTo>
                  <a:lnTo>
                    <a:pt x="19978" y="425524"/>
                  </a:lnTo>
                  <a:lnTo>
                    <a:pt x="20004" y="44219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37036" y="1248537"/>
              <a:ext cx="267782" cy="225453"/>
            </a:xfrm>
            <a:custGeom>
              <a:avLst/>
              <a:gdLst/>
              <a:ahLst/>
              <a:cxnLst/>
              <a:rect l="0" t="0" r="0" b="0"/>
              <a:pathLst>
                <a:path w="267782" h="225453">
                  <a:moveTo>
                    <a:pt x="0" y="78053"/>
                  </a:moveTo>
                  <a:lnTo>
                    <a:pt x="3001" y="69252"/>
                  </a:lnTo>
                  <a:lnTo>
                    <a:pt x="6423" y="60905"/>
                  </a:lnTo>
                  <a:lnTo>
                    <a:pt x="10628" y="52211"/>
                  </a:lnTo>
                  <a:lnTo>
                    <a:pt x="15874" y="43263"/>
                  </a:lnTo>
                  <a:lnTo>
                    <a:pt x="22652" y="34416"/>
                  </a:lnTo>
                  <a:lnTo>
                    <a:pt x="31089" y="25887"/>
                  </a:lnTo>
                  <a:lnTo>
                    <a:pt x="41002" y="18044"/>
                  </a:lnTo>
                  <a:lnTo>
                    <a:pt x="52093" y="11463"/>
                  </a:lnTo>
                  <a:lnTo>
                    <a:pt x="64074" y="6344"/>
                  </a:lnTo>
                  <a:lnTo>
                    <a:pt x="76862" y="2722"/>
                  </a:lnTo>
                  <a:lnTo>
                    <a:pt x="90576" y="650"/>
                  </a:lnTo>
                  <a:lnTo>
                    <a:pt x="105199" y="0"/>
                  </a:lnTo>
                  <a:lnTo>
                    <a:pt x="120271" y="680"/>
                  </a:lnTo>
                  <a:lnTo>
                    <a:pt x="135009" y="2723"/>
                  </a:lnTo>
                  <a:lnTo>
                    <a:pt x="148995" y="6015"/>
                  </a:lnTo>
                  <a:lnTo>
                    <a:pt x="162165" y="10172"/>
                  </a:lnTo>
                  <a:lnTo>
                    <a:pt x="174625" y="14646"/>
                  </a:lnTo>
                  <a:lnTo>
                    <a:pt x="186520" y="19105"/>
                  </a:lnTo>
                  <a:lnTo>
                    <a:pt x="197831" y="23741"/>
                  </a:lnTo>
                  <a:lnTo>
                    <a:pt x="208369" y="29146"/>
                  </a:lnTo>
                  <a:lnTo>
                    <a:pt x="218093" y="35599"/>
                  </a:lnTo>
                  <a:lnTo>
                    <a:pt x="227100" y="43071"/>
                  </a:lnTo>
                  <a:lnTo>
                    <a:pt x="235537" y="51390"/>
                  </a:lnTo>
                  <a:lnTo>
                    <a:pt x="243538" y="60370"/>
                  </a:lnTo>
                  <a:lnTo>
                    <a:pt x="250895" y="70163"/>
                  </a:lnTo>
                  <a:lnTo>
                    <a:pt x="257085" y="81247"/>
                  </a:lnTo>
                  <a:lnTo>
                    <a:pt x="261909" y="93769"/>
                  </a:lnTo>
                  <a:lnTo>
                    <a:pt x="265319" y="107261"/>
                  </a:lnTo>
                  <a:lnTo>
                    <a:pt x="267240" y="120856"/>
                  </a:lnTo>
                  <a:lnTo>
                    <a:pt x="267781" y="134031"/>
                  </a:lnTo>
                  <a:lnTo>
                    <a:pt x="266857" y="146469"/>
                  </a:lnTo>
                  <a:lnTo>
                    <a:pt x="264118" y="157896"/>
                  </a:lnTo>
                  <a:lnTo>
                    <a:pt x="259535" y="168276"/>
                  </a:lnTo>
                  <a:lnTo>
                    <a:pt x="253357" y="177585"/>
                  </a:lnTo>
                  <a:lnTo>
                    <a:pt x="245924" y="185707"/>
                  </a:lnTo>
                  <a:lnTo>
                    <a:pt x="237555" y="192695"/>
                  </a:lnTo>
                  <a:lnTo>
                    <a:pt x="228514" y="198730"/>
                  </a:lnTo>
                  <a:lnTo>
                    <a:pt x="219000" y="204026"/>
                  </a:lnTo>
                  <a:lnTo>
                    <a:pt x="209164" y="208774"/>
                  </a:lnTo>
                  <a:lnTo>
                    <a:pt x="199180" y="212979"/>
                  </a:lnTo>
                  <a:lnTo>
                    <a:pt x="188065" y="216879"/>
                  </a:lnTo>
                  <a:lnTo>
                    <a:pt x="172612" y="220823"/>
                  </a:lnTo>
                  <a:lnTo>
                    <a:pt x="147399" y="22545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269428" y="1283461"/>
              <a:ext cx="174087" cy="180897"/>
            </a:xfrm>
            <a:custGeom>
              <a:avLst/>
              <a:gdLst/>
              <a:ahLst/>
              <a:cxnLst/>
              <a:rect l="0" t="0" r="0" b="0"/>
              <a:pathLst>
                <a:path w="174087" h="180897">
                  <a:moveTo>
                    <a:pt x="109805" y="11544"/>
                  </a:moveTo>
                  <a:lnTo>
                    <a:pt x="100936" y="5877"/>
                  </a:lnTo>
                  <a:lnTo>
                    <a:pt x="91950" y="2233"/>
                  </a:lnTo>
                  <a:lnTo>
                    <a:pt x="81963" y="328"/>
                  </a:lnTo>
                  <a:lnTo>
                    <a:pt x="71328" y="0"/>
                  </a:lnTo>
                  <a:lnTo>
                    <a:pt x="60813" y="1267"/>
                  </a:lnTo>
                  <a:lnTo>
                    <a:pt x="50861" y="3997"/>
                  </a:lnTo>
                  <a:lnTo>
                    <a:pt x="41575" y="8090"/>
                  </a:lnTo>
                  <a:lnTo>
                    <a:pt x="32887" y="13574"/>
                  </a:lnTo>
                  <a:lnTo>
                    <a:pt x="24686" y="20336"/>
                  </a:lnTo>
                  <a:lnTo>
                    <a:pt x="17180" y="28315"/>
                  </a:lnTo>
                  <a:lnTo>
                    <a:pt x="10884" y="37572"/>
                  </a:lnTo>
                  <a:lnTo>
                    <a:pt x="5984" y="48018"/>
                  </a:lnTo>
                  <a:lnTo>
                    <a:pt x="2523" y="59286"/>
                  </a:lnTo>
                  <a:lnTo>
                    <a:pt x="566" y="70841"/>
                  </a:lnTo>
                  <a:lnTo>
                    <a:pt x="0" y="82352"/>
                  </a:lnTo>
                  <a:lnTo>
                    <a:pt x="908" y="93690"/>
                  </a:lnTo>
                  <a:lnTo>
                    <a:pt x="3637" y="104836"/>
                  </a:lnTo>
                  <a:lnTo>
                    <a:pt x="8208" y="115810"/>
                  </a:lnTo>
                  <a:lnTo>
                    <a:pt x="14207" y="126485"/>
                  </a:lnTo>
                  <a:lnTo>
                    <a:pt x="20989" y="136588"/>
                  </a:lnTo>
                  <a:lnTo>
                    <a:pt x="28107" y="146011"/>
                  </a:lnTo>
                  <a:lnTo>
                    <a:pt x="35494" y="154646"/>
                  </a:lnTo>
                  <a:lnTo>
                    <a:pt x="43359" y="162300"/>
                  </a:lnTo>
                  <a:lnTo>
                    <a:pt x="51800" y="168958"/>
                  </a:lnTo>
                  <a:lnTo>
                    <a:pt x="60944" y="174429"/>
                  </a:lnTo>
                  <a:lnTo>
                    <a:pt x="71000" y="178281"/>
                  </a:lnTo>
                  <a:lnTo>
                    <a:pt x="81984" y="180423"/>
                  </a:lnTo>
                  <a:lnTo>
                    <a:pt x="93447" y="180896"/>
                  </a:lnTo>
                  <a:lnTo>
                    <a:pt x="104602" y="179701"/>
                  </a:lnTo>
                  <a:lnTo>
                    <a:pt x="115026" y="177004"/>
                  </a:lnTo>
                  <a:lnTo>
                    <a:pt x="124650" y="172924"/>
                  </a:lnTo>
                  <a:lnTo>
                    <a:pt x="133574" y="167445"/>
                  </a:lnTo>
                  <a:lnTo>
                    <a:pt x="141943" y="160684"/>
                  </a:lnTo>
                  <a:lnTo>
                    <a:pt x="149733" y="152704"/>
                  </a:lnTo>
                  <a:lnTo>
                    <a:pt x="156753" y="143446"/>
                  </a:lnTo>
                  <a:lnTo>
                    <a:pt x="162953" y="132995"/>
                  </a:lnTo>
                  <a:lnTo>
                    <a:pt x="168101" y="121553"/>
                  </a:lnTo>
                  <a:lnTo>
                    <a:pt x="171730" y="109349"/>
                  </a:lnTo>
                  <a:lnTo>
                    <a:pt x="173718" y="96590"/>
                  </a:lnTo>
                  <a:lnTo>
                    <a:pt x="174086" y="83599"/>
                  </a:lnTo>
                  <a:lnTo>
                    <a:pt x="172821" y="70804"/>
                  </a:lnTo>
                  <a:lnTo>
                    <a:pt x="170077" y="58432"/>
                  </a:lnTo>
                  <a:lnTo>
                    <a:pt x="165965" y="46836"/>
                  </a:lnTo>
                  <a:lnTo>
                    <a:pt x="160464" y="36574"/>
                  </a:lnTo>
                  <a:lnTo>
                    <a:pt x="153707" y="27826"/>
                  </a:lnTo>
                  <a:lnTo>
                    <a:pt x="146378" y="20592"/>
                  </a:lnTo>
                  <a:lnTo>
                    <a:pt x="138914" y="14164"/>
                  </a:lnTo>
                  <a:lnTo>
                    <a:pt x="130662" y="7980"/>
                  </a:lnTo>
                  <a:lnTo>
                    <a:pt x="120333" y="101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547689" y="1326590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63"/>
                  </a:lnTo>
                  <a:lnTo>
                    <a:pt x="3686" y="42938"/>
                  </a:lnTo>
                  <a:lnTo>
                    <a:pt x="5354" y="53929"/>
                  </a:lnTo>
                  <a:lnTo>
                    <a:pt x="6772" y="65559"/>
                  </a:lnTo>
                  <a:lnTo>
                    <a:pt x="8074" y="77368"/>
                  </a:lnTo>
                  <a:lnTo>
                    <a:pt x="9907" y="89689"/>
                  </a:lnTo>
                  <a:lnTo>
                    <a:pt x="13546" y="104725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516103" y="1200248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0" y="10529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642445" y="1284476"/>
              <a:ext cx="178986" cy="126343"/>
            </a:xfrm>
            <a:custGeom>
              <a:avLst/>
              <a:gdLst/>
              <a:ahLst/>
              <a:cxnLst/>
              <a:rect l="0" t="0" r="0" b="0"/>
              <a:pathLst>
                <a:path w="178986" h="126343">
                  <a:moveTo>
                    <a:pt x="0" y="0"/>
                  </a:moveTo>
                  <a:lnTo>
                    <a:pt x="3001" y="8802"/>
                  </a:lnTo>
                  <a:lnTo>
                    <a:pt x="6423" y="17148"/>
                  </a:lnTo>
                  <a:lnTo>
                    <a:pt x="10615" y="25856"/>
                  </a:lnTo>
                  <a:lnTo>
                    <a:pt x="15342" y="35323"/>
                  </a:lnTo>
                  <a:lnTo>
                    <a:pt x="20175" y="46114"/>
                  </a:lnTo>
                  <a:lnTo>
                    <a:pt x="24853" y="58404"/>
                  </a:lnTo>
                  <a:lnTo>
                    <a:pt x="29289" y="71723"/>
                  </a:lnTo>
                  <a:lnTo>
                    <a:pt x="33491" y="85193"/>
                  </a:lnTo>
                  <a:lnTo>
                    <a:pt x="37475" y="98212"/>
                  </a:lnTo>
                  <a:lnTo>
                    <a:pt x="40449" y="108038"/>
                  </a:lnTo>
                  <a:lnTo>
                    <a:pt x="41411" y="111252"/>
                  </a:lnTo>
                  <a:lnTo>
                    <a:pt x="40742" y="108641"/>
                  </a:lnTo>
                  <a:lnTo>
                    <a:pt x="39177" y="101827"/>
                  </a:lnTo>
                  <a:lnTo>
                    <a:pt x="37428" y="91919"/>
                  </a:lnTo>
                  <a:lnTo>
                    <a:pt x="35885" y="79736"/>
                  </a:lnTo>
                  <a:lnTo>
                    <a:pt x="34997" y="66239"/>
                  </a:lnTo>
                  <a:lnTo>
                    <a:pt x="35373" y="52527"/>
                  </a:lnTo>
                  <a:lnTo>
                    <a:pt x="37225" y="39230"/>
                  </a:lnTo>
                  <a:lnTo>
                    <a:pt x="40754" y="27192"/>
                  </a:lnTo>
                  <a:lnTo>
                    <a:pt x="46321" y="17618"/>
                  </a:lnTo>
                  <a:lnTo>
                    <a:pt x="53913" y="10928"/>
                  </a:lnTo>
                  <a:lnTo>
                    <a:pt x="63078" y="7047"/>
                  </a:lnTo>
                  <a:lnTo>
                    <a:pt x="73129" y="5779"/>
                  </a:lnTo>
                  <a:lnTo>
                    <a:pt x="83583" y="6741"/>
                  </a:lnTo>
                  <a:lnTo>
                    <a:pt x="94022" y="9617"/>
                  </a:lnTo>
                  <a:lnTo>
                    <a:pt x="104023" y="14271"/>
                  </a:lnTo>
                  <a:lnTo>
                    <a:pt x="113412" y="20467"/>
                  </a:lnTo>
                  <a:lnTo>
                    <a:pt x="122207" y="27894"/>
                  </a:lnTo>
                  <a:lnTo>
                    <a:pt x="130508" y="36248"/>
                  </a:lnTo>
                  <a:lnTo>
                    <a:pt x="138426" y="45274"/>
                  </a:lnTo>
                  <a:lnTo>
                    <a:pt x="145898" y="54775"/>
                  </a:lnTo>
                  <a:lnTo>
                    <a:pt x="152699" y="64605"/>
                  </a:lnTo>
                  <a:lnTo>
                    <a:pt x="158753" y="74653"/>
                  </a:lnTo>
                  <a:lnTo>
                    <a:pt x="163987" y="84583"/>
                  </a:lnTo>
                  <a:lnTo>
                    <a:pt x="168765" y="94911"/>
                  </a:lnTo>
                  <a:lnTo>
                    <a:pt x="173506" y="107660"/>
                  </a:lnTo>
                  <a:lnTo>
                    <a:pt x="178985" y="12634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842487" y="1105492"/>
              <a:ext cx="73700" cy="284270"/>
            </a:xfrm>
            <a:custGeom>
              <a:avLst/>
              <a:gdLst/>
              <a:ahLst/>
              <a:cxnLst/>
              <a:rect l="0" t="0" r="0" b="0"/>
              <a:pathLst>
                <a:path w="73700" h="284270">
                  <a:moveTo>
                    <a:pt x="0" y="0"/>
                  </a:moveTo>
                  <a:lnTo>
                    <a:pt x="5800" y="5934"/>
                  </a:lnTo>
                  <a:lnTo>
                    <a:pt x="10725" y="12139"/>
                  </a:lnTo>
                  <a:lnTo>
                    <a:pt x="15227" y="19248"/>
                  </a:lnTo>
                  <a:lnTo>
                    <a:pt x="19448" y="27707"/>
                  </a:lnTo>
                  <a:lnTo>
                    <a:pt x="23461" y="38299"/>
                  </a:lnTo>
                  <a:lnTo>
                    <a:pt x="27318" y="51248"/>
                  </a:lnTo>
                  <a:lnTo>
                    <a:pt x="30898" y="66152"/>
                  </a:lnTo>
                  <a:lnTo>
                    <a:pt x="33925" y="82283"/>
                  </a:lnTo>
                  <a:lnTo>
                    <a:pt x="36298" y="99081"/>
                  </a:lnTo>
                  <a:lnTo>
                    <a:pt x="38231" y="115899"/>
                  </a:lnTo>
                  <a:lnTo>
                    <a:pt x="40144" y="131948"/>
                  </a:lnTo>
                  <a:lnTo>
                    <a:pt x="42280" y="146887"/>
                  </a:lnTo>
                  <a:lnTo>
                    <a:pt x="44547" y="160899"/>
                  </a:lnTo>
                  <a:lnTo>
                    <a:pt x="46616" y="174470"/>
                  </a:lnTo>
                  <a:lnTo>
                    <a:pt x="48309" y="187937"/>
                  </a:lnTo>
                  <a:lnTo>
                    <a:pt x="49768" y="201290"/>
                  </a:lnTo>
                  <a:lnTo>
                    <a:pt x="51354" y="214271"/>
                  </a:lnTo>
                  <a:lnTo>
                    <a:pt x="53273" y="226740"/>
                  </a:lnTo>
                  <a:lnTo>
                    <a:pt x="55600" y="238455"/>
                  </a:lnTo>
                  <a:lnTo>
                    <a:pt x="58698" y="250249"/>
                  </a:lnTo>
                  <a:lnTo>
                    <a:pt x="63960" y="264277"/>
                  </a:lnTo>
                  <a:lnTo>
                    <a:pt x="73699" y="28426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789844" y="1168663"/>
              <a:ext cx="200043" cy="31586"/>
            </a:xfrm>
            <a:custGeom>
              <a:avLst/>
              <a:gdLst/>
              <a:ahLst/>
              <a:cxnLst/>
              <a:rect l="0" t="0" r="0" b="0"/>
              <a:pathLst>
                <a:path w="200043" h="31586">
                  <a:moveTo>
                    <a:pt x="200042" y="0"/>
                  </a:moveTo>
                  <a:lnTo>
                    <a:pt x="185440" y="67"/>
                  </a:lnTo>
                  <a:lnTo>
                    <a:pt x="172169" y="707"/>
                  </a:lnTo>
                  <a:lnTo>
                    <a:pt x="158968" y="2003"/>
                  </a:lnTo>
                  <a:lnTo>
                    <a:pt x="145626" y="3863"/>
                  </a:lnTo>
                  <a:lnTo>
                    <a:pt x="132117" y="6180"/>
                  </a:lnTo>
                  <a:lnTo>
                    <a:pt x="118468" y="8846"/>
                  </a:lnTo>
                  <a:lnTo>
                    <a:pt x="104875" y="11770"/>
                  </a:lnTo>
                  <a:lnTo>
                    <a:pt x="91674" y="14877"/>
                  </a:lnTo>
                  <a:lnTo>
                    <a:pt x="79018" y="18108"/>
                  </a:lnTo>
                  <a:lnTo>
                    <a:pt x="66767" y="21271"/>
                  </a:lnTo>
                  <a:lnTo>
                    <a:pt x="53059" y="24350"/>
                  </a:lnTo>
                  <a:lnTo>
                    <a:pt x="33338" y="2761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021471" y="1237754"/>
              <a:ext cx="163817" cy="177827"/>
            </a:xfrm>
            <a:custGeom>
              <a:avLst/>
              <a:gdLst/>
              <a:ahLst/>
              <a:cxnLst/>
              <a:rect l="0" t="0" r="0" b="0"/>
              <a:pathLst>
                <a:path w="163817" h="177827">
                  <a:moveTo>
                    <a:pt x="136871" y="4608"/>
                  </a:moveTo>
                  <a:lnTo>
                    <a:pt x="128002" y="1809"/>
                  </a:lnTo>
                  <a:lnTo>
                    <a:pt x="119015" y="307"/>
                  </a:lnTo>
                  <a:lnTo>
                    <a:pt x="109020" y="0"/>
                  </a:lnTo>
                  <a:lnTo>
                    <a:pt x="98039" y="680"/>
                  </a:lnTo>
                  <a:lnTo>
                    <a:pt x="86228" y="2147"/>
                  </a:lnTo>
                  <a:lnTo>
                    <a:pt x="73779" y="4221"/>
                  </a:lnTo>
                  <a:lnTo>
                    <a:pt x="61187" y="6903"/>
                  </a:lnTo>
                  <a:lnTo>
                    <a:pt x="49202" y="10374"/>
                  </a:lnTo>
                  <a:lnTo>
                    <a:pt x="38201" y="14674"/>
                  </a:lnTo>
                  <a:lnTo>
                    <a:pt x="28682" y="19865"/>
                  </a:lnTo>
                  <a:lnTo>
                    <a:pt x="21418" y="26106"/>
                  </a:lnTo>
                  <a:lnTo>
                    <a:pt x="16620" y="33373"/>
                  </a:lnTo>
                  <a:lnTo>
                    <a:pt x="14347" y="41184"/>
                  </a:lnTo>
                  <a:lnTo>
                    <a:pt x="14776" y="48734"/>
                  </a:lnTo>
                  <a:lnTo>
                    <a:pt x="17732" y="55579"/>
                  </a:lnTo>
                  <a:lnTo>
                    <a:pt x="22952" y="61478"/>
                  </a:lnTo>
                  <a:lnTo>
                    <a:pt x="30258" y="66215"/>
                  </a:lnTo>
                  <a:lnTo>
                    <a:pt x="39352" y="69806"/>
                  </a:lnTo>
                  <a:lnTo>
                    <a:pt x="49862" y="72421"/>
                  </a:lnTo>
                  <a:lnTo>
                    <a:pt x="61431" y="74275"/>
                  </a:lnTo>
                  <a:lnTo>
                    <a:pt x="73765" y="75570"/>
                  </a:lnTo>
                  <a:lnTo>
                    <a:pt x="86639" y="76631"/>
                  </a:lnTo>
                  <a:lnTo>
                    <a:pt x="99887" y="77884"/>
                  </a:lnTo>
                  <a:lnTo>
                    <a:pt x="113377" y="79557"/>
                  </a:lnTo>
                  <a:lnTo>
                    <a:pt x="126538" y="82004"/>
                  </a:lnTo>
                  <a:lnTo>
                    <a:pt x="138390" y="85784"/>
                  </a:lnTo>
                  <a:lnTo>
                    <a:pt x="148493" y="91066"/>
                  </a:lnTo>
                  <a:lnTo>
                    <a:pt x="156428" y="97546"/>
                  </a:lnTo>
                  <a:lnTo>
                    <a:pt x="161559" y="104651"/>
                  </a:lnTo>
                  <a:lnTo>
                    <a:pt x="163816" y="111982"/>
                  </a:lnTo>
                  <a:lnTo>
                    <a:pt x="163418" y="119341"/>
                  </a:lnTo>
                  <a:lnTo>
                    <a:pt x="160583" y="126654"/>
                  </a:lnTo>
                  <a:lnTo>
                    <a:pt x="155679" y="133903"/>
                  </a:lnTo>
                  <a:lnTo>
                    <a:pt x="148984" y="141091"/>
                  </a:lnTo>
                  <a:lnTo>
                    <a:pt x="140605" y="148231"/>
                  </a:lnTo>
                  <a:lnTo>
                    <a:pt x="130752" y="155326"/>
                  </a:lnTo>
                  <a:lnTo>
                    <a:pt x="119714" y="162058"/>
                  </a:lnTo>
                  <a:lnTo>
                    <a:pt x="107782" y="167820"/>
                  </a:lnTo>
                  <a:lnTo>
                    <a:pt x="95205" y="172356"/>
                  </a:lnTo>
                  <a:lnTo>
                    <a:pt x="82337" y="175569"/>
                  </a:lnTo>
                  <a:lnTo>
                    <a:pt x="69624" y="177359"/>
                  </a:lnTo>
                  <a:lnTo>
                    <a:pt x="57306" y="177826"/>
                  </a:lnTo>
                  <a:lnTo>
                    <a:pt x="45679" y="177354"/>
                  </a:lnTo>
                  <a:lnTo>
                    <a:pt x="33946" y="176472"/>
                  </a:lnTo>
                  <a:lnTo>
                    <a:pt x="19961" y="175105"/>
                  </a:lnTo>
                  <a:lnTo>
                    <a:pt x="0" y="173064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590010" y="1105492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71"/>
                  </a:lnTo>
                  <a:lnTo>
                    <a:pt x="178" y="46978"/>
                  </a:lnTo>
                  <a:lnTo>
                    <a:pt x="826" y="60935"/>
                  </a:lnTo>
                  <a:lnTo>
                    <a:pt x="2074" y="76493"/>
                  </a:lnTo>
                  <a:lnTo>
                    <a:pt x="3727" y="93323"/>
                  </a:lnTo>
                  <a:lnTo>
                    <a:pt x="5375" y="110833"/>
                  </a:lnTo>
                  <a:lnTo>
                    <a:pt x="6783" y="128602"/>
                  </a:lnTo>
                  <a:lnTo>
                    <a:pt x="8048" y="146259"/>
                  </a:lnTo>
                  <a:lnTo>
                    <a:pt x="9504" y="163414"/>
                  </a:lnTo>
                  <a:lnTo>
                    <a:pt x="11336" y="179911"/>
                  </a:lnTo>
                  <a:lnTo>
                    <a:pt x="13566" y="195785"/>
                  </a:lnTo>
                  <a:lnTo>
                    <a:pt x="16142" y="211145"/>
                  </a:lnTo>
                  <a:lnTo>
                    <a:pt x="18985" y="226100"/>
                  </a:lnTo>
                  <a:lnTo>
                    <a:pt x="21872" y="240343"/>
                  </a:lnTo>
                  <a:lnTo>
                    <a:pt x="24728" y="254656"/>
                  </a:lnTo>
                  <a:lnTo>
                    <a:pt x="27805" y="271419"/>
                  </a:lnTo>
                  <a:lnTo>
                    <a:pt x="31585" y="294798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463668" y="1221305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0"/>
                  </a:moveTo>
                  <a:lnTo>
                    <a:pt x="243815" y="2867"/>
                  </a:lnTo>
                  <a:lnTo>
                    <a:pt x="234828" y="5009"/>
                  </a:lnTo>
                  <a:lnTo>
                    <a:pt x="224833" y="6612"/>
                  </a:lnTo>
                  <a:lnTo>
                    <a:pt x="213853" y="7793"/>
                  </a:lnTo>
                  <a:lnTo>
                    <a:pt x="202041" y="8641"/>
                  </a:lnTo>
                  <a:lnTo>
                    <a:pt x="189578" y="9243"/>
                  </a:lnTo>
                  <a:lnTo>
                    <a:pt x="176468" y="9830"/>
                  </a:lnTo>
                  <a:lnTo>
                    <a:pt x="162539" y="10763"/>
                  </a:lnTo>
                  <a:lnTo>
                    <a:pt x="147768" y="12205"/>
                  </a:lnTo>
                  <a:lnTo>
                    <a:pt x="132427" y="13989"/>
                  </a:lnTo>
                  <a:lnTo>
                    <a:pt x="116977" y="15725"/>
                  </a:lnTo>
                  <a:lnTo>
                    <a:pt x="101699" y="17191"/>
                  </a:lnTo>
                  <a:lnTo>
                    <a:pt x="86848" y="18497"/>
                  </a:lnTo>
                  <a:lnTo>
                    <a:pt x="72722" y="19980"/>
                  </a:lnTo>
                  <a:lnTo>
                    <a:pt x="59415" y="21824"/>
                  </a:lnTo>
                  <a:lnTo>
                    <a:pt x="47106" y="23903"/>
                  </a:lnTo>
                  <a:lnTo>
                    <a:pt x="34832" y="26063"/>
                  </a:lnTo>
                  <a:lnTo>
                    <a:pt x="20399" y="2849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750651" y="1063378"/>
              <a:ext cx="302614" cy="299016"/>
            </a:xfrm>
            <a:custGeom>
              <a:avLst/>
              <a:gdLst/>
              <a:ahLst/>
              <a:cxnLst/>
              <a:rect l="0" t="0" r="0" b="0"/>
              <a:pathLst>
                <a:path w="302614" h="299016">
                  <a:moveTo>
                    <a:pt x="7815" y="0"/>
                  </a:moveTo>
                  <a:lnTo>
                    <a:pt x="4949" y="11802"/>
                  </a:lnTo>
                  <a:lnTo>
                    <a:pt x="2806" y="23571"/>
                  </a:lnTo>
                  <a:lnTo>
                    <a:pt x="1208" y="36466"/>
                  </a:lnTo>
                  <a:lnTo>
                    <a:pt x="200" y="50487"/>
                  </a:lnTo>
                  <a:lnTo>
                    <a:pt x="0" y="65463"/>
                  </a:lnTo>
                  <a:lnTo>
                    <a:pt x="656" y="81181"/>
                  </a:lnTo>
                  <a:lnTo>
                    <a:pt x="2067" y="97284"/>
                  </a:lnTo>
                  <a:lnTo>
                    <a:pt x="4079" y="113308"/>
                  </a:lnTo>
                  <a:lnTo>
                    <a:pt x="6542" y="129005"/>
                  </a:lnTo>
                  <a:lnTo>
                    <a:pt x="9330" y="144323"/>
                  </a:lnTo>
                  <a:lnTo>
                    <a:pt x="12346" y="159301"/>
                  </a:lnTo>
                  <a:lnTo>
                    <a:pt x="15520" y="174013"/>
                  </a:lnTo>
                  <a:lnTo>
                    <a:pt x="18804" y="188692"/>
                  </a:lnTo>
                  <a:lnTo>
                    <a:pt x="22161" y="203701"/>
                  </a:lnTo>
                  <a:lnTo>
                    <a:pt x="25555" y="219180"/>
                  </a:lnTo>
                  <a:lnTo>
                    <a:pt x="28463" y="233983"/>
                  </a:lnTo>
                  <a:lnTo>
                    <a:pt x="29428" y="245828"/>
                  </a:lnTo>
                  <a:lnTo>
                    <a:pt x="27886" y="252017"/>
                  </a:lnTo>
                  <a:lnTo>
                    <a:pt x="25360" y="251265"/>
                  </a:lnTo>
                  <a:lnTo>
                    <a:pt x="23353" y="245881"/>
                  </a:lnTo>
                  <a:lnTo>
                    <a:pt x="22427" y="237586"/>
                  </a:lnTo>
                  <a:lnTo>
                    <a:pt x="22607" y="227392"/>
                  </a:lnTo>
                  <a:lnTo>
                    <a:pt x="23881" y="216096"/>
                  </a:lnTo>
                  <a:lnTo>
                    <a:pt x="26341" y="204426"/>
                  </a:lnTo>
                  <a:lnTo>
                    <a:pt x="29936" y="192809"/>
                  </a:lnTo>
                  <a:lnTo>
                    <a:pt x="34810" y="182057"/>
                  </a:lnTo>
                  <a:lnTo>
                    <a:pt x="41364" y="173421"/>
                  </a:lnTo>
                  <a:lnTo>
                    <a:pt x="49655" y="167399"/>
                  </a:lnTo>
                  <a:lnTo>
                    <a:pt x="59138" y="163983"/>
                  </a:lnTo>
                  <a:lnTo>
                    <a:pt x="68880" y="163037"/>
                  </a:lnTo>
                  <a:lnTo>
                    <a:pt x="78317" y="164216"/>
                  </a:lnTo>
                  <a:lnTo>
                    <a:pt x="87260" y="167241"/>
                  </a:lnTo>
                  <a:lnTo>
                    <a:pt x="95719" y="171995"/>
                  </a:lnTo>
                  <a:lnTo>
                    <a:pt x="103771" y="178263"/>
                  </a:lnTo>
                  <a:lnTo>
                    <a:pt x="111348" y="185907"/>
                  </a:lnTo>
                  <a:lnTo>
                    <a:pt x="118225" y="194940"/>
                  </a:lnTo>
                  <a:lnTo>
                    <a:pt x="124338" y="205235"/>
                  </a:lnTo>
                  <a:lnTo>
                    <a:pt x="129768" y="216402"/>
                  </a:lnTo>
                  <a:lnTo>
                    <a:pt x="134650" y="227889"/>
                  </a:lnTo>
                  <a:lnTo>
                    <a:pt x="139111" y="239355"/>
                  </a:lnTo>
                  <a:lnTo>
                    <a:pt x="142938" y="250662"/>
                  </a:lnTo>
                  <a:lnTo>
                    <a:pt x="145604" y="261788"/>
                  </a:lnTo>
                  <a:lnTo>
                    <a:pt x="146894" y="272705"/>
                  </a:lnTo>
                  <a:lnTo>
                    <a:pt x="146204" y="281734"/>
                  </a:lnTo>
                  <a:lnTo>
                    <a:pt x="143851" y="286179"/>
                  </a:lnTo>
                  <a:lnTo>
                    <a:pt x="141890" y="285894"/>
                  </a:lnTo>
                  <a:lnTo>
                    <a:pt x="141078" y="282095"/>
                  </a:lnTo>
                  <a:lnTo>
                    <a:pt x="141567" y="276114"/>
                  </a:lnTo>
                  <a:lnTo>
                    <a:pt x="143451" y="269083"/>
                  </a:lnTo>
                  <a:lnTo>
                    <a:pt x="146633" y="261677"/>
                  </a:lnTo>
                  <a:lnTo>
                    <a:pt x="151049" y="254371"/>
                  </a:lnTo>
                  <a:lnTo>
                    <a:pt x="156759" y="247594"/>
                  </a:lnTo>
                  <a:lnTo>
                    <a:pt x="163678" y="241509"/>
                  </a:lnTo>
                  <a:lnTo>
                    <a:pt x="171764" y="236078"/>
                  </a:lnTo>
                  <a:lnTo>
                    <a:pt x="181094" y="231185"/>
                  </a:lnTo>
                  <a:lnTo>
                    <a:pt x="191593" y="226702"/>
                  </a:lnTo>
                  <a:lnTo>
                    <a:pt x="203067" y="222519"/>
                  </a:lnTo>
                  <a:lnTo>
                    <a:pt x="215292" y="218548"/>
                  </a:lnTo>
                  <a:lnTo>
                    <a:pt x="228062" y="214720"/>
                  </a:lnTo>
                  <a:lnTo>
                    <a:pt x="240890" y="210826"/>
                  </a:lnTo>
                  <a:lnTo>
                    <a:pt x="253043" y="206525"/>
                  </a:lnTo>
                  <a:lnTo>
                    <a:pt x="264171" y="201661"/>
                  </a:lnTo>
                  <a:lnTo>
                    <a:pt x="274116" y="196089"/>
                  </a:lnTo>
                  <a:lnTo>
                    <a:pt x="282732" y="189592"/>
                  </a:lnTo>
                  <a:lnTo>
                    <a:pt x="290070" y="182149"/>
                  </a:lnTo>
                  <a:lnTo>
                    <a:pt x="295846" y="174049"/>
                  </a:lnTo>
                  <a:lnTo>
                    <a:pt x="299379" y="165774"/>
                  </a:lnTo>
                  <a:lnTo>
                    <a:pt x="300488" y="157624"/>
                  </a:lnTo>
                  <a:lnTo>
                    <a:pt x="299115" y="149865"/>
                  </a:lnTo>
                  <a:lnTo>
                    <a:pt x="295078" y="142808"/>
                  </a:lnTo>
                  <a:lnTo>
                    <a:pt x="288546" y="136560"/>
                  </a:lnTo>
                  <a:lnTo>
                    <a:pt x="279942" y="131534"/>
                  </a:lnTo>
                  <a:lnTo>
                    <a:pt x="269741" y="128514"/>
                  </a:lnTo>
                  <a:lnTo>
                    <a:pt x="258377" y="127744"/>
                  </a:lnTo>
                  <a:lnTo>
                    <a:pt x="246514" y="129007"/>
                  </a:lnTo>
                  <a:lnTo>
                    <a:pt x="235018" y="131905"/>
                  </a:lnTo>
                  <a:lnTo>
                    <a:pt x="224330" y="136041"/>
                  </a:lnTo>
                  <a:lnTo>
                    <a:pt x="214511" y="141239"/>
                  </a:lnTo>
                  <a:lnTo>
                    <a:pt x="205448" y="147542"/>
                  </a:lnTo>
                  <a:lnTo>
                    <a:pt x="196983" y="154888"/>
                  </a:lnTo>
                  <a:lnTo>
                    <a:pt x="189126" y="163107"/>
                  </a:lnTo>
                  <a:lnTo>
                    <a:pt x="182059" y="172001"/>
                  </a:lnTo>
                  <a:lnTo>
                    <a:pt x="175829" y="181394"/>
                  </a:lnTo>
                  <a:lnTo>
                    <a:pt x="170660" y="191141"/>
                  </a:lnTo>
                  <a:lnTo>
                    <a:pt x="167017" y="201138"/>
                  </a:lnTo>
                  <a:lnTo>
                    <a:pt x="165019" y="211306"/>
                  </a:lnTo>
                  <a:lnTo>
                    <a:pt x="164645" y="221592"/>
                  </a:lnTo>
                  <a:lnTo>
                    <a:pt x="165906" y="231957"/>
                  </a:lnTo>
                  <a:lnTo>
                    <a:pt x="168647" y="242372"/>
                  </a:lnTo>
                  <a:lnTo>
                    <a:pt x="172757" y="252654"/>
                  </a:lnTo>
                  <a:lnTo>
                    <a:pt x="178257" y="262485"/>
                  </a:lnTo>
                  <a:lnTo>
                    <a:pt x="185032" y="271718"/>
                  </a:lnTo>
                  <a:lnTo>
                    <a:pt x="193020" y="280054"/>
                  </a:lnTo>
                  <a:lnTo>
                    <a:pt x="202284" y="286975"/>
                  </a:lnTo>
                  <a:lnTo>
                    <a:pt x="212739" y="292326"/>
                  </a:lnTo>
                  <a:lnTo>
                    <a:pt x="224183" y="296106"/>
                  </a:lnTo>
                  <a:lnTo>
                    <a:pt x="236389" y="298285"/>
                  </a:lnTo>
                  <a:lnTo>
                    <a:pt x="249136" y="299015"/>
                  </a:lnTo>
                  <a:lnTo>
                    <a:pt x="261657" y="298723"/>
                  </a:lnTo>
                  <a:lnTo>
                    <a:pt x="273866" y="297981"/>
                  </a:lnTo>
                  <a:lnTo>
                    <a:pt x="286831" y="296728"/>
                  </a:lnTo>
                  <a:lnTo>
                    <a:pt x="302613" y="294798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295183" y="1140938"/>
              <a:ext cx="219553" cy="186532"/>
            </a:xfrm>
            <a:custGeom>
              <a:avLst/>
              <a:gdLst/>
              <a:ahLst/>
              <a:cxnLst/>
              <a:rect l="0" t="0" r="0" b="0"/>
              <a:pathLst>
                <a:path w="219553" h="186532">
                  <a:moveTo>
                    <a:pt x="168692" y="27725"/>
                  </a:moveTo>
                  <a:lnTo>
                    <a:pt x="162757" y="21924"/>
                  </a:lnTo>
                  <a:lnTo>
                    <a:pt x="156553" y="17000"/>
                  </a:lnTo>
                  <a:lnTo>
                    <a:pt x="149448" y="12502"/>
                  </a:lnTo>
                  <a:lnTo>
                    <a:pt x="141162" y="8454"/>
                  </a:lnTo>
                  <a:lnTo>
                    <a:pt x="131219" y="5089"/>
                  </a:lnTo>
                  <a:lnTo>
                    <a:pt x="119522" y="2485"/>
                  </a:lnTo>
                  <a:lnTo>
                    <a:pt x="106445" y="731"/>
                  </a:lnTo>
                  <a:lnTo>
                    <a:pt x="92610" y="0"/>
                  </a:lnTo>
                  <a:lnTo>
                    <a:pt x="78463" y="292"/>
                  </a:lnTo>
                  <a:lnTo>
                    <a:pt x="64392" y="1623"/>
                  </a:lnTo>
                  <a:lnTo>
                    <a:pt x="50798" y="4112"/>
                  </a:lnTo>
                  <a:lnTo>
                    <a:pt x="37858" y="7720"/>
                  </a:lnTo>
                  <a:lnTo>
                    <a:pt x="26035" y="12600"/>
                  </a:lnTo>
                  <a:lnTo>
                    <a:pt x="16145" y="19157"/>
                  </a:lnTo>
                  <a:lnTo>
                    <a:pt x="8465" y="27450"/>
                  </a:lnTo>
                  <a:lnTo>
                    <a:pt x="3121" y="36934"/>
                  </a:lnTo>
                  <a:lnTo>
                    <a:pt x="342" y="46676"/>
                  </a:lnTo>
                  <a:lnTo>
                    <a:pt x="0" y="56103"/>
                  </a:lnTo>
                  <a:lnTo>
                    <a:pt x="2022" y="64701"/>
                  </a:lnTo>
                  <a:lnTo>
                    <a:pt x="6562" y="71863"/>
                  </a:lnTo>
                  <a:lnTo>
                    <a:pt x="13458" y="77409"/>
                  </a:lnTo>
                  <a:lnTo>
                    <a:pt x="22154" y="81335"/>
                  </a:lnTo>
                  <a:lnTo>
                    <a:pt x="31890" y="83619"/>
                  </a:lnTo>
                  <a:lnTo>
                    <a:pt x="42141" y="84424"/>
                  </a:lnTo>
                  <a:lnTo>
                    <a:pt x="52784" y="84190"/>
                  </a:lnTo>
                  <a:lnTo>
                    <a:pt x="63987" y="83511"/>
                  </a:lnTo>
                  <a:lnTo>
                    <a:pt x="75819" y="82771"/>
                  </a:lnTo>
                  <a:lnTo>
                    <a:pt x="88223" y="82296"/>
                  </a:lnTo>
                  <a:lnTo>
                    <a:pt x="101089" y="82436"/>
                  </a:lnTo>
                  <a:lnTo>
                    <a:pt x="114300" y="83312"/>
                  </a:lnTo>
                  <a:lnTo>
                    <a:pt x="127597" y="84867"/>
                  </a:lnTo>
                  <a:lnTo>
                    <a:pt x="140597" y="86974"/>
                  </a:lnTo>
                  <a:lnTo>
                    <a:pt x="153113" y="89504"/>
                  </a:lnTo>
                  <a:lnTo>
                    <a:pt x="164975" y="92505"/>
                  </a:lnTo>
                  <a:lnTo>
                    <a:pt x="175947" y="96198"/>
                  </a:lnTo>
                  <a:lnTo>
                    <a:pt x="185991" y="100648"/>
                  </a:lnTo>
                  <a:lnTo>
                    <a:pt x="195058" y="105942"/>
                  </a:lnTo>
                  <a:lnTo>
                    <a:pt x="203010" y="112253"/>
                  </a:lnTo>
                  <a:lnTo>
                    <a:pt x="209867" y="119575"/>
                  </a:lnTo>
                  <a:lnTo>
                    <a:pt x="215303" y="127763"/>
                  </a:lnTo>
                  <a:lnTo>
                    <a:pt x="218600" y="136630"/>
                  </a:lnTo>
                  <a:lnTo>
                    <a:pt x="219552" y="145992"/>
                  </a:lnTo>
                  <a:lnTo>
                    <a:pt x="218241" y="155378"/>
                  </a:lnTo>
                  <a:lnTo>
                    <a:pt x="214778" y="164066"/>
                  </a:lnTo>
                  <a:lnTo>
                    <a:pt x="209444" y="171711"/>
                  </a:lnTo>
                  <a:lnTo>
                    <a:pt x="202458" y="177994"/>
                  </a:lnTo>
                  <a:lnTo>
                    <a:pt x="193883" y="182466"/>
                  </a:lnTo>
                  <a:lnTo>
                    <a:pt x="183898" y="185068"/>
                  </a:lnTo>
                  <a:lnTo>
                    <a:pt x="172772" y="186207"/>
                  </a:lnTo>
                  <a:lnTo>
                    <a:pt x="160781" y="186531"/>
                  </a:lnTo>
                  <a:lnTo>
                    <a:pt x="148164" y="186490"/>
                  </a:lnTo>
                  <a:lnTo>
                    <a:pt x="135269" y="185993"/>
                  </a:lnTo>
                  <a:lnTo>
                    <a:pt x="122539" y="184529"/>
                  </a:lnTo>
                  <a:lnTo>
                    <a:pt x="110209" y="181888"/>
                  </a:lnTo>
                  <a:lnTo>
                    <a:pt x="98574" y="178453"/>
                  </a:lnTo>
                  <a:lnTo>
                    <a:pt x="86834" y="174704"/>
                  </a:lnTo>
                  <a:lnTo>
                    <a:pt x="72844" y="170310"/>
                  </a:lnTo>
                  <a:lnTo>
                    <a:pt x="52879" y="16459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571115" y="1167993"/>
              <a:ext cx="229673" cy="148070"/>
            </a:xfrm>
            <a:custGeom>
              <a:avLst/>
              <a:gdLst/>
              <a:ahLst/>
              <a:cxnLst/>
              <a:rect l="0" t="0" r="0" b="0"/>
              <a:pathLst>
                <a:path w="229673" h="148070">
                  <a:moveTo>
                    <a:pt x="124387" y="105955"/>
                  </a:moveTo>
                  <a:lnTo>
                    <a:pt x="124387" y="94219"/>
                  </a:lnTo>
                  <a:lnTo>
                    <a:pt x="124387" y="83091"/>
                  </a:lnTo>
                  <a:lnTo>
                    <a:pt x="124378" y="71501"/>
                  </a:lnTo>
                  <a:lnTo>
                    <a:pt x="124032" y="59686"/>
                  </a:lnTo>
                  <a:lnTo>
                    <a:pt x="122736" y="48323"/>
                  </a:lnTo>
                  <a:lnTo>
                    <a:pt x="120225" y="37778"/>
                  </a:lnTo>
                  <a:lnTo>
                    <a:pt x="116401" y="28250"/>
                  </a:lnTo>
                  <a:lnTo>
                    <a:pt x="111160" y="19926"/>
                  </a:lnTo>
                  <a:lnTo>
                    <a:pt x="104590" y="12785"/>
                  </a:lnTo>
                  <a:lnTo>
                    <a:pt x="96755" y="6974"/>
                  </a:lnTo>
                  <a:lnTo>
                    <a:pt x="87601" y="2886"/>
                  </a:lnTo>
                  <a:lnTo>
                    <a:pt x="77232" y="583"/>
                  </a:lnTo>
                  <a:lnTo>
                    <a:pt x="66188" y="0"/>
                  </a:lnTo>
                  <a:lnTo>
                    <a:pt x="55315" y="1121"/>
                  </a:lnTo>
                  <a:lnTo>
                    <a:pt x="45081" y="3772"/>
                  </a:lnTo>
                  <a:lnTo>
                    <a:pt x="35585" y="7991"/>
                  </a:lnTo>
                  <a:lnTo>
                    <a:pt x="26746" y="14095"/>
                  </a:lnTo>
                  <a:lnTo>
                    <a:pt x="18444" y="22091"/>
                  </a:lnTo>
                  <a:lnTo>
                    <a:pt x="11038" y="31713"/>
                  </a:lnTo>
                  <a:lnTo>
                    <a:pt x="5340" y="42612"/>
                  </a:lnTo>
                  <a:lnTo>
                    <a:pt x="1659" y="54453"/>
                  </a:lnTo>
                  <a:lnTo>
                    <a:pt x="0" y="66638"/>
                  </a:lnTo>
                  <a:lnTo>
                    <a:pt x="324" y="78351"/>
                  </a:lnTo>
                  <a:lnTo>
                    <a:pt x="2395" y="89186"/>
                  </a:lnTo>
                  <a:lnTo>
                    <a:pt x="5868" y="99103"/>
                  </a:lnTo>
                  <a:lnTo>
                    <a:pt x="10400" y="108231"/>
                  </a:lnTo>
                  <a:lnTo>
                    <a:pt x="15709" y="116731"/>
                  </a:lnTo>
                  <a:lnTo>
                    <a:pt x="21897" y="124272"/>
                  </a:lnTo>
                  <a:lnTo>
                    <a:pt x="29414" y="130061"/>
                  </a:lnTo>
                  <a:lnTo>
                    <a:pt x="38391" y="133803"/>
                  </a:lnTo>
                  <a:lnTo>
                    <a:pt x="48352" y="135503"/>
                  </a:lnTo>
                  <a:lnTo>
                    <a:pt x="58423" y="135206"/>
                  </a:lnTo>
                  <a:lnTo>
                    <a:pt x="68083" y="133154"/>
                  </a:lnTo>
                  <a:lnTo>
                    <a:pt x="77178" y="129693"/>
                  </a:lnTo>
                  <a:lnTo>
                    <a:pt x="85740" y="125169"/>
                  </a:lnTo>
                  <a:lnTo>
                    <a:pt x="93862" y="119870"/>
                  </a:lnTo>
                  <a:lnTo>
                    <a:pt x="101485" y="113858"/>
                  </a:lnTo>
                  <a:lnTo>
                    <a:pt x="108393" y="106992"/>
                  </a:lnTo>
                  <a:lnTo>
                    <a:pt x="114554" y="99296"/>
                  </a:lnTo>
                  <a:lnTo>
                    <a:pt x="121016" y="92106"/>
                  </a:lnTo>
                  <a:lnTo>
                    <a:pt x="128457" y="87879"/>
                  </a:lnTo>
                  <a:lnTo>
                    <a:pt x="135626" y="87504"/>
                  </a:lnTo>
                  <a:lnTo>
                    <a:pt x="142023" y="90396"/>
                  </a:lnTo>
                  <a:lnTo>
                    <a:pt x="147664" y="95690"/>
                  </a:lnTo>
                  <a:lnTo>
                    <a:pt x="152859" y="102499"/>
                  </a:lnTo>
                  <a:lnTo>
                    <a:pt x="158070" y="109987"/>
                  </a:lnTo>
                  <a:lnTo>
                    <a:pt x="163567" y="117646"/>
                  </a:lnTo>
                  <a:lnTo>
                    <a:pt x="169741" y="124926"/>
                  </a:lnTo>
                  <a:lnTo>
                    <a:pt x="177179" y="131140"/>
                  </a:lnTo>
                  <a:lnTo>
                    <a:pt x="186058" y="136023"/>
                  </a:lnTo>
                  <a:lnTo>
                    <a:pt x="195638" y="139668"/>
                  </a:lnTo>
                  <a:lnTo>
                    <a:pt x="205390" y="142683"/>
                  </a:lnTo>
                  <a:lnTo>
                    <a:pt x="216172" y="145332"/>
                  </a:lnTo>
                  <a:lnTo>
                    <a:pt x="229672" y="14806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811315" y="1128694"/>
              <a:ext cx="231629" cy="176840"/>
            </a:xfrm>
            <a:custGeom>
              <a:avLst/>
              <a:gdLst/>
              <a:ahLst/>
              <a:cxnLst/>
              <a:rect l="0" t="0" r="0" b="0"/>
              <a:pathLst>
                <a:path w="231629" h="176840">
                  <a:moveTo>
                    <a:pt x="1" y="61026"/>
                  </a:moveTo>
                  <a:lnTo>
                    <a:pt x="0" y="72761"/>
                  </a:lnTo>
                  <a:lnTo>
                    <a:pt x="0" y="83890"/>
                  </a:lnTo>
                  <a:lnTo>
                    <a:pt x="5" y="95483"/>
                  </a:lnTo>
                  <a:lnTo>
                    <a:pt x="178" y="107472"/>
                  </a:lnTo>
                  <a:lnTo>
                    <a:pt x="826" y="119484"/>
                  </a:lnTo>
                  <a:lnTo>
                    <a:pt x="2056" y="131206"/>
                  </a:lnTo>
                  <a:lnTo>
                    <a:pt x="3007" y="139742"/>
                  </a:lnTo>
                  <a:lnTo>
                    <a:pt x="2858" y="141370"/>
                  </a:lnTo>
                  <a:lnTo>
                    <a:pt x="2295" y="136885"/>
                  </a:lnTo>
                  <a:lnTo>
                    <a:pt x="1883" y="128050"/>
                  </a:lnTo>
                  <a:lnTo>
                    <a:pt x="2048" y="116282"/>
                  </a:lnTo>
                  <a:lnTo>
                    <a:pt x="2935" y="102576"/>
                  </a:lnTo>
                  <a:lnTo>
                    <a:pt x="4496" y="87917"/>
                  </a:lnTo>
                  <a:lnTo>
                    <a:pt x="6606" y="73355"/>
                  </a:lnTo>
                  <a:lnTo>
                    <a:pt x="9141" y="59446"/>
                  </a:lnTo>
                  <a:lnTo>
                    <a:pt x="12316" y="46643"/>
                  </a:lnTo>
                  <a:lnTo>
                    <a:pt x="16657" y="35482"/>
                  </a:lnTo>
                  <a:lnTo>
                    <a:pt x="22352" y="26098"/>
                  </a:lnTo>
                  <a:lnTo>
                    <a:pt x="29126" y="18777"/>
                  </a:lnTo>
                  <a:lnTo>
                    <a:pt x="36436" y="14124"/>
                  </a:lnTo>
                  <a:lnTo>
                    <a:pt x="43908" y="12214"/>
                  </a:lnTo>
                  <a:lnTo>
                    <a:pt x="51363" y="12692"/>
                  </a:lnTo>
                  <a:lnTo>
                    <a:pt x="58742" y="15054"/>
                  </a:lnTo>
                  <a:lnTo>
                    <a:pt x="66030" y="18827"/>
                  </a:lnTo>
                  <a:lnTo>
                    <a:pt x="73075" y="23779"/>
                  </a:lnTo>
                  <a:lnTo>
                    <a:pt x="79587" y="29918"/>
                  </a:lnTo>
                  <a:lnTo>
                    <a:pt x="85466" y="37119"/>
                  </a:lnTo>
                  <a:lnTo>
                    <a:pt x="91304" y="43937"/>
                  </a:lnTo>
                  <a:lnTo>
                    <a:pt x="97813" y="46976"/>
                  </a:lnTo>
                  <a:lnTo>
                    <a:pt x="104270" y="44942"/>
                  </a:lnTo>
                  <a:lnTo>
                    <a:pt x="109777" y="39793"/>
                  </a:lnTo>
                  <a:lnTo>
                    <a:pt x="114607" y="32977"/>
                  </a:lnTo>
                  <a:lnTo>
                    <a:pt x="119391" y="25463"/>
                  </a:lnTo>
                  <a:lnTo>
                    <a:pt x="124495" y="17789"/>
                  </a:lnTo>
                  <a:lnTo>
                    <a:pt x="130185" y="10669"/>
                  </a:lnTo>
                  <a:lnTo>
                    <a:pt x="136740" y="5095"/>
                  </a:lnTo>
                  <a:lnTo>
                    <a:pt x="144211" y="1469"/>
                  </a:lnTo>
                  <a:lnTo>
                    <a:pt x="152324" y="0"/>
                  </a:lnTo>
                  <a:lnTo>
                    <a:pt x="160605" y="976"/>
                  </a:lnTo>
                  <a:lnTo>
                    <a:pt x="168759" y="4298"/>
                  </a:lnTo>
                  <a:lnTo>
                    <a:pt x="176518" y="9594"/>
                  </a:lnTo>
                  <a:lnTo>
                    <a:pt x="183576" y="16419"/>
                  </a:lnTo>
                  <a:lnTo>
                    <a:pt x="189838" y="24377"/>
                  </a:lnTo>
                  <a:lnTo>
                    <a:pt x="195382" y="33309"/>
                  </a:lnTo>
                  <a:lnTo>
                    <a:pt x="200347" y="43281"/>
                  </a:lnTo>
                  <a:lnTo>
                    <a:pt x="204872" y="54246"/>
                  </a:lnTo>
                  <a:lnTo>
                    <a:pt x="208914" y="66049"/>
                  </a:lnTo>
                  <a:lnTo>
                    <a:pt x="212256" y="78504"/>
                  </a:lnTo>
                  <a:lnTo>
                    <a:pt x="214844" y="91436"/>
                  </a:lnTo>
                  <a:lnTo>
                    <a:pt x="216921" y="104544"/>
                  </a:lnTo>
                  <a:lnTo>
                    <a:pt x="218931" y="117417"/>
                  </a:lnTo>
                  <a:lnTo>
                    <a:pt x="221133" y="129839"/>
                  </a:lnTo>
                  <a:lnTo>
                    <a:pt x="223454" y="141337"/>
                  </a:lnTo>
                  <a:lnTo>
                    <a:pt x="225803" y="152225"/>
                  </a:lnTo>
                  <a:lnTo>
                    <a:pt x="228391" y="163457"/>
                  </a:lnTo>
                  <a:lnTo>
                    <a:pt x="231628" y="17683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069127" y="1111935"/>
              <a:ext cx="173858" cy="178444"/>
            </a:xfrm>
            <a:custGeom>
              <a:avLst/>
              <a:gdLst/>
              <a:ahLst/>
              <a:cxnLst/>
              <a:rect l="0" t="0" r="0" b="0"/>
              <a:pathLst>
                <a:path w="173858" h="178444">
                  <a:moveTo>
                    <a:pt x="5401" y="98842"/>
                  </a:moveTo>
                  <a:lnTo>
                    <a:pt x="14269" y="95975"/>
                  </a:lnTo>
                  <a:lnTo>
                    <a:pt x="23256" y="93833"/>
                  </a:lnTo>
                  <a:lnTo>
                    <a:pt x="33247" y="92225"/>
                  </a:lnTo>
                  <a:lnTo>
                    <a:pt x="44054" y="90872"/>
                  </a:lnTo>
                  <a:lnTo>
                    <a:pt x="55218" y="89375"/>
                  </a:lnTo>
                  <a:lnTo>
                    <a:pt x="66414" y="87515"/>
                  </a:lnTo>
                  <a:lnTo>
                    <a:pt x="77180" y="84930"/>
                  </a:lnTo>
                  <a:lnTo>
                    <a:pt x="86868" y="81052"/>
                  </a:lnTo>
                  <a:lnTo>
                    <a:pt x="95218" y="75692"/>
                  </a:lnTo>
                  <a:lnTo>
                    <a:pt x="101992" y="68819"/>
                  </a:lnTo>
                  <a:lnTo>
                    <a:pt x="106799" y="60385"/>
                  </a:lnTo>
                  <a:lnTo>
                    <a:pt x="109617" y="50540"/>
                  </a:lnTo>
                  <a:lnTo>
                    <a:pt x="110391" y="40033"/>
                  </a:lnTo>
                  <a:lnTo>
                    <a:pt x="108876" y="30062"/>
                  </a:lnTo>
                  <a:lnTo>
                    <a:pt x="105149" y="21259"/>
                  </a:lnTo>
                  <a:lnTo>
                    <a:pt x="99396" y="13879"/>
                  </a:lnTo>
                  <a:lnTo>
                    <a:pt x="91722" y="8065"/>
                  </a:lnTo>
                  <a:lnTo>
                    <a:pt x="82382" y="3721"/>
                  </a:lnTo>
                  <a:lnTo>
                    <a:pt x="71876" y="922"/>
                  </a:lnTo>
                  <a:lnTo>
                    <a:pt x="60841" y="0"/>
                  </a:lnTo>
                  <a:lnTo>
                    <a:pt x="49692" y="973"/>
                  </a:lnTo>
                  <a:lnTo>
                    <a:pt x="38938" y="3741"/>
                  </a:lnTo>
                  <a:lnTo>
                    <a:pt x="29249" y="8264"/>
                  </a:lnTo>
                  <a:lnTo>
                    <a:pt x="20888" y="14347"/>
                  </a:lnTo>
                  <a:lnTo>
                    <a:pt x="13936" y="21855"/>
                  </a:lnTo>
                  <a:lnTo>
                    <a:pt x="8475" y="30788"/>
                  </a:lnTo>
                  <a:lnTo>
                    <a:pt x="4396" y="41014"/>
                  </a:lnTo>
                  <a:lnTo>
                    <a:pt x="1620" y="52132"/>
                  </a:lnTo>
                  <a:lnTo>
                    <a:pt x="188" y="63587"/>
                  </a:lnTo>
                  <a:lnTo>
                    <a:pt x="0" y="75030"/>
                  </a:lnTo>
                  <a:lnTo>
                    <a:pt x="836" y="86323"/>
                  </a:lnTo>
                  <a:lnTo>
                    <a:pt x="2459" y="97438"/>
                  </a:lnTo>
                  <a:lnTo>
                    <a:pt x="4665" y="108392"/>
                  </a:lnTo>
                  <a:lnTo>
                    <a:pt x="7449" y="119054"/>
                  </a:lnTo>
                  <a:lnTo>
                    <a:pt x="10996" y="129147"/>
                  </a:lnTo>
                  <a:lnTo>
                    <a:pt x="15349" y="138565"/>
                  </a:lnTo>
                  <a:lnTo>
                    <a:pt x="20578" y="147195"/>
                  </a:lnTo>
                  <a:lnTo>
                    <a:pt x="26845" y="154847"/>
                  </a:lnTo>
                  <a:lnTo>
                    <a:pt x="34143" y="161508"/>
                  </a:lnTo>
                  <a:lnTo>
                    <a:pt x="42485" y="167150"/>
                  </a:lnTo>
                  <a:lnTo>
                    <a:pt x="51987" y="171650"/>
                  </a:lnTo>
                  <a:lnTo>
                    <a:pt x="62597" y="175044"/>
                  </a:lnTo>
                  <a:lnTo>
                    <a:pt x="73976" y="177342"/>
                  </a:lnTo>
                  <a:lnTo>
                    <a:pt x="85606" y="178443"/>
                  </a:lnTo>
                  <a:lnTo>
                    <a:pt x="97166" y="178408"/>
                  </a:lnTo>
                  <a:lnTo>
                    <a:pt x="108537" y="177419"/>
                  </a:lnTo>
                  <a:lnTo>
                    <a:pt x="119705" y="175692"/>
                  </a:lnTo>
                  <a:lnTo>
                    <a:pt x="130685" y="173427"/>
                  </a:lnTo>
                  <a:lnTo>
                    <a:pt x="141061" y="170931"/>
                  </a:lnTo>
                  <a:lnTo>
                    <a:pt x="151002" y="168380"/>
                  </a:lnTo>
                  <a:lnTo>
                    <a:pt x="161379" y="165554"/>
                  </a:lnTo>
                  <a:lnTo>
                    <a:pt x="173857" y="162013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429819" y="927267"/>
              <a:ext cx="181664" cy="356946"/>
            </a:xfrm>
            <a:custGeom>
              <a:avLst/>
              <a:gdLst/>
              <a:ahLst/>
              <a:cxnLst/>
              <a:rect l="0" t="0" r="0" b="0"/>
              <a:pathLst>
                <a:path w="181664" h="356946">
                  <a:moveTo>
                    <a:pt x="150077" y="294038"/>
                  </a:moveTo>
                  <a:lnTo>
                    <a:pt x="144209" y="288104"/>
                  </a:lnTo>
                  <a:lnTo>
                    <a:pt x="138645" y="281899"/>
                  </a:lnTo>
                  <a:lnTo>
                    <a:pt x="132842" y="274812"/>
                  </a:lnTo>
                  <a:lnTo>
                    <a:pt x="126588" y="267218"/>
                  </a:lnTo>
                  <a:lnTo>
                    <a:pt x="119610" y="259868"/>
                  </a:lnTo>
                  <a:lnTo>
                    <a:pt x="111828" y="253189"/>
                  </a:lnTo>
                  <a:lnTo>
                    <a:pt x="103327" y="247586"/>
                  </a:lnTo>
                  <a:lnTo>
                    <a:pt x="94247" y="243586"/>
                  </a:lnTo>
                  <a:lnTo>
                    <a:pt x="84734" y="241316"/>
                  </a:lnTo>
                  <a:lnTo>
                    <a:pt x="74906" y="240743"/>
                  </a:lnTo>
                  <a:lnTo>
                    <a:pt x="64857" y="241864"/>
                  </a:lnTo>
                  <a:lnTo>
                    <a:pt x="54658" y="244503"/>
                  </a:lnTo>
                  <a:lnTo>
                    <a:pt x="44522" y="248373"/>
                  </a:lnTo>
                  <a:lnTo>
                    <a:pt x="34789" y="253178"/>
                  </a:lnTo>
                  <a:lnTo>
                    <a:pt x="25622" y="258674"/>
                  </a:lnTo>
                  <a:lnTo>
                    <a:pt x="17332" y="264989"/>
                  </a:lnTo>
                  <a:lnTo>
                    <a:pt x="10441" y="272591"/>
                  </a:lnTo>
                  <a:lnTo>
                    <a:pt x="5114" y="281629"/>
                  </a:lnTo>
                  <a:lnTo>
                    <a:pt x="1520" y="291801"/>
                  </a:lnTo>
                  <a:lnTo>
                    <a:pt x="0" y="302546"/>
                  </a:lnTo>
                  <a:lnTo>
                    <a:pt x="542" y="313469"/>
                  </a:lnTo>
                  <a:lnTo>
                    <a:pt x="3175" y="324055"/>
                  </a:lnTo>
                  <a:lnTo>
                    <a:pt x="8133" y="333625"/>
                  </a:lnTo>
                  <a:lnTo>
                    <a:pt x="15320" y="341896"/>
                  </a:lnTo>
                  <a:lnTo>
                    <a:pt x="24380" y="348618"/>
                  </a:lnTo>
                  <a:lnTo>
                    <a:pt x="34894" y="353391"/>
                  </a:lnTo>
                  <a:lnTo>
                    <a:pt x="46477" y="356186"/>
                  </a:lnTo>
                  <a:lnTo>
                    <a:pt x="58658" y="356945"/>
                  </a:lnTo>
                  <a:lnTo>
                    <a:pt x="70900" y="355419"/>
                  </a:lnTo>
                  <a:lnTo>
                    <a:pt x="82903" y="351691"/>
                  </a:lnTo>
                  <a:lnTo>
                    <a:pt x="94418" y="346105"/>
                  </a:lnTo>
                  <a:lnTo>
                    <a:pt x="105159" y="339077"/>
                  </a:lnTo>
                  <a:lnTo>
                    <a:pt x="115046" y="330980"/>
                  </a:lnTo>
                  <a:lnTo>
                    <a:pt x="124010" y="321952"/>
                  </a:lnTo>
                  <a:lnTo>
                    <a:pt x="131893" y="311916"/>
                  </a:lnTo>
                  <a:lnTo>
                    <a:pt x="138712" y="300902"/>
                  </a:lnTo>
                  <a:lnTo>
                    <a:pt x="144463" y="288897"/>
                  </a:lnTo>
                  <a:lnTo>
                    <a:pt x="149036" y="275774"/>
                  </a:lnTo>
                  <a:lnTo>
                    <a:pt x="152489" y="261580"/>
                  </a:lnTo>
                  <a:lnTo>
                    <a:pt x="155166" y="246811"/>
                  </a:lnTo>
                  <a:lnTo>
                    <a:pt x="157586" y="232283"/>
                  </a:lnTo>
                  <a:lnTo>
                    <a:pt x="160067" y="218428"/>
                  </a:lnTo>
                  <a:lnTo>
                    <a:pt x="162566" y="204837"/>
                  </a:lnTo>
                  <a:lnTo>
                    <a:pt x="164791" y="190500"/>
                  </a:lnTo>
                  <a:lnTo>
                    <a:pt x="166580" y="174890"/>
                  </a:lnTo>
                  <a:lnTo>
                    <a:pt x="167764" y="158132"/>
                  </a:lnTo>
                  <a:lnTo>
                    <a:pt x="168100" y="140725"/>
                  </a:lnTo>
                  <a:lnTo>
                    <a:pt x="167544" y="123046"/>
                  </a:lnTo>
                  <a:lnTo>
                    <a:pt x="166203" y="105294"/>
                  </a:lnTo>
                  <a:lnTo>
                    <a:pt x="164239" y="87549"/>
                  </a:lnTo>
                  <a:lnTo>
                    <a:pt x="161810" y="69850"/>
                  </a:lnTo>
                  <a:lnTo>
                    <a:pt x="159045" y="52525"/>
                  </a:lnTo>
                  <a:lnTo>
                    <a:pt x="156044" y="36186"/>
                  </a:lnTo>
                  <a:lnTo>
                    <a:pt x="152854" y="21122"/>
                  </a:lnTo>
                  <a:lnTo>
                    <a:pt x="148638" y="8716"/>
                  </a:lnTo>
                  <a:lnTo>
                    <a:pt x="142893" y="1512"/>
                  </a:lnTo>
                  <a:lnTo>
                    <a:pt x="137205" y="0"/>
                  </a:lnTo>
                  <a:lnTo>
                    <a:pt x="132827" y="2764"/>
                  </a:lnTo>
                  <a:lnTo>
                    <a:pt x="130147" y="8348"/>
                  </a:lnTo>
                  <a:lnTo>
                    <a:pt x="128890" y="16050"/>
                  </a:lnTo>
                  <a:lnTo>
                    <a:pt x="128455" y="25830"/>
                  </a:lnTo>
                  <a:lnTo>
                    <a:pt x="128398" y="37536"/>
                  </a:lnTo>
                  <a:lnTo>
                    <a:pt x="128482" y="50848"/>
                  </a:lnTo>
                  <a:lnTo>
                    <a:pt x="128600" y="65400"/>
                  </a:lnTo>
                  <a:lnTo>
                    <a:pt x="128715" y="80864"/>
                  </a:lnTo>
                  <a:lnTo>
                    <a:pt x="128976" y="96981"/>
                  </a:lnTo>
                  <a:lnTo>
                    <a:pt x="129691" y="113554"/>
                  </a:lnTo>
                  <a:lnTo>
                    <a:pt x="130992" y="130442"/>
                  </a:lnTo>
                  <a:lnTo>
                    <a:pt x="132852" y="147544"/>
                  </a:lnTo>
                  <a:lnTo>
                    <a:pt x="135171" y="164792"/>
                  </a:lnTo>
                  <a:lnTo>
                    <a:pt x="137843" y="182135"/>
                  </a:lnTo>
                  <a:lnTo>
                    <a:pt x="140772" y="199375"/>
                  </a:lnTo>
                  <a:lnTo>
                    <a:pt x="143885" y="216184"/>
                  </a:lnTo>
                  <a:lnTo>
                    <a:pt x="147124" y="232414"/>
                  </a:lnTo>
                  <a:lnTo>
                    <a:pt x="150451" y="247923"/>
                  </a:lnTo>
                  <a:lnTo>
                    <a:pt x="153837" y="262499"/>
                  </a:lnTo>
                  <a:lnTo>
                    <a:pt x="157264" y="276114"/>
                  </a:lnTo>
                  <a:lnTo>
                    <a:pt x="160759" y="288832"/>
                  </a:lnTo>
                  <a:lnTo>
                    <a:pt x="164842" y="302169"/>
                  </a:lnTo>
                  <a:lnTo>
                    <a:pt x="170989" y="319533"/>
                  </a:lnTo>
                  <a:lnTo>
                    <a:pt x="181663" y="346681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701625" y="1179191"/>
              <a:ext cx="15143" cy="105286"/>
            </a:xfrm>
            <a:custGeom>
              <a:avLst/>
              <a:gdLst/>
              <a:ahLst/>
              <a:cxnLst/>
              <a:rect l="0" t="0" r="0" b="0"/>
              <a:pathLst>
                <a:path w="15143" h="105286">
                  <a:moveTo>
                    <a:pt x="4613" y="0"/>
                  </a:moveTo>
                  <a:lnTo>
                    <a:pt x="1813" y="8802"/>
                  </a:lnTo>
                  <a:lnTo>
                    <a:pt x="312" y="17148"/>
                  </a:lnTo>
                  <a:lnTo>
                    <a:pt x="0" y="25852"/>
                  </a:lnTo>
                  <a:lnTo>
                    <a:pt x="507" y="35145"/>
                  </a:lnTo>
                  <a:lnTo>
                    <a:pt x="1327" y="45289"/>
                  </a:lnTo>
                  <a:lnTo>
                    <a:pt x="2147" y="56316"/>
                  </a:lnTo>
                  <a:lnTo>
                    <a:pt x="3034" y="67508"/>
                  </a:lnTo>
                  <a:lnTo>
                    <a:pt x="4537" y="78598"/>
                  </a:lnTo>
                  <a:lnTo>
                    <a:pt x="7901" y="90560"/>
                  </a:lnTo>
                  <a:lnTo>
                    <a:pt x="15142" y="10528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685181" y="108443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803622" y="1147581"/>
              <a:ext cx="116828" cy="140601"/>
            </a:xfrm>
            <a:custGeom>
              <a:avLst/>
              <a:gdLst/>
              <a:ahLst/>
              <a:cxnLst/>
              <a:rect l="0" t="0" r="0" b="0"/>
              <a:pathLst>
                <a:path w="116828" h="140601">
                  <a:moveTo>
                    <a:pt x="81601" y="21082"/>
                  </a:moveTo>
                  <a:lnTo>
                    <a:pt x="75666" y="15281"/>
                  </a:lnTo>
                  <a:lnTo>
                    <a:pt x="69461" y="10357"/>
                  </a:lnTo>
                  <a:lnTo>
                    <a:pt x="62365" y="5868"/>
                  </a:lnTo>
                  <a:lnTo>
                    <a:pt x="54425" y="2166"/>
                  </a:lnTo>
                  <a:lnTo>
                    <a:pt x="45779" y="97"/>
                  </a:lnTo>
                  <a:lnTo>
                    <a:pt x="36593" y="0"/>
                  </a:lnTo>
                  <a:lnTo>
                    <a:pt x="27339" y="1897"/>
                  </a:lnTo>
                  <a:lnTo>
                    <a:pt x="18746" y="5759"/>
                  </a:lnTo>
                  <a:lnTo>
                    <a:pt x="11174" y="11359"/>
                  </a:lnTo>
                  <a:lnTo>
                    <a:pt x="5109" y="18353"/>
                  </a:lnTo>
                  <a:lnTo>
                    <a:pt x="1318" y="26403"/>
                  </a:lnTo>
                  <a:lnTo>
                    <a:pt x="0" y="35208"/>
                  </a:lnTo>
                  <a:lnTo>
                    <a:pt x="1047" y="44218"/>
                  </a:lnTo>
                  <a:lnTo>
                    <a:pt x="4326" y="52653"/>
                  </a:lnTo>
                  <a:lnTo>
                    <a:pt x="9531" y="60132"/>
                  </a:lnTo>
                  <a:lnTo>
                    <a:pt x="16429" y="66474"/>
                  </a:lnTo>
                  <a:lnTo>
                    <a:pt x="24946" y="71517"/>
                  </a:lnTo>
                  <a:lnTo>
                    <a:pt x="34887" y="75322"/>
                  </a:lnTo>
                  <a:lnTo>
                    <a:pt x="45813" y="78252"/>
                  </a:lnTo>
                  <a:lnTo>
                    <a:pt x="57137" y="80850"/>
                  </a:lnTo>
                  <a:lnTo>
                    <a:pt x="68489" y="83463"/>
                  </a:lnTo>
                  <a:lnTo>
                    <a:pt x="79550" y="86393"/>
                  </a:lnTo>
                  <a:lnTo>
                    <a:pt x="89979" y="89972"/>
                  </a:lnTo>
                  <a:lnTo>
                    <a:pt x="99639" y="94315"/>
                  </a:lnTo>
                  <a:lnTo>
                    <a:pt x="107940" y="99521"/>
                  </a:lnTo>
                  <a:lnTo>
                    <a:pt x="113780" y="105765"/>
                  </a:lnTo>
                  <a:lnTo>
                    <a:pt x="116770" y="113025"/>
                  </a:lnTo>
                  <a:lnTo>
                    <a:pt x="116827" y="120662"/>
                  </a:lnTo>
                  <a:lnTo>
                    <a:pt x="113833" y="127560"/>
                  </a:lnTo>
                  <a:lnTo>
                    <a:pt x="108044" y="133150"/>
                  </a:lnTo>
                  <a:lnTo>
                    <a:pt x="100128" y="137221"/>
                  </a:lnTo>
                  <a:lnTo>
                    <a:pt x="90929" y="139661"/>
                  </a:lnTo>
                  <a:lnTo>
                    <a:pt x="81055" y="140600"/>
                  </a:lnTo>
                  <a:lnTo>
                    <a:pt x="70913" y="140463"/>
                  </a:lnTo>
                  <a:lnTo>
                    <a:pt x="59612" y="139849"/>
                  </a:lnTo>
                  <a:lnTo>
                    <a:pt x="43934" y="138709"/>
                  </a:lnTo>
                  <a:lnTo>
                    <a:pt x="18430" y="13689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014277" y="1021264"/>
              <a:ext cx="39402" cy="284270"/>
            </a:xfrm>
            <a:custGeom>
              <a:avLst/>
              <a:gdLst/>
              <a:ahLst/>
              <a:cxnLst/>
              <a:rect l="0" t="0" r="0" b="0"/>
              <a:pathLst>
                <a:path w="39402" h="284270">
                  <a:moveTo>
                    <a:pt x="7816" y="0"/>
                  </a:moveTo>
                  <a:lnTo>
                    <a:pt x="4948" y="8935"/>
                  </a:lnTo>
                  <a:lnTo>
                    <a:pt x="2807" y="18562"/>
                  </a:lnTo>
                  <a:lnTo>
                    <a:pt x="1209" y="29859"/>
                  </a:lnTo>
                  <a:lnTo>
                    <a:pt x="201" y="42872"/>
                  </a:lnTo>
                  <a:lnTo>
                    <a:pt x="0" y="57648"/>
                  </a:lnTo>
                  <a:lnTo>
                    <a:pt x="656" y="74022"/>
                  </a:lnTo>
                  <a:lnTo>
                    <a:pt x="2068" y="91536"/>
                  </a:lnTo>
                  <a:lnTo>
                    <a:pt x="4080" y="109572"/>
                  </a:lnTo>
                  <a:lnTo>
                    <a:pt x="6542" y="127727"/>
                  </a:lnTo>
                  <a:lnTo>
                    <a:pt x="9329" y="145660"/>
                  </a:lnTo>
                  <a:lnTo>
                    <a:pt x="12346" y="163005"/>
                  </a:lnTo>
                  <a:lnTo>
                    <a:pt x="15521" y="179635"/>
                  </a:lnTo>
                  <a:lnTo>
                    <a:pt x="18804" y="195599"/>
                  </a:lnTo>
                  <a:lnTo>
                    <a:pt x="22162" y="211020"/>
                  </a:lnTo>
                  <a:lnTo>
                    <a:pt x="25565" y="226012"/>
                  </a:lnTo>
                  <a:lnTo>
                    <a:pt x="28845" y="240080"/>
                  </a:lnTo>
                  <a:lnTo>
                    <a:pt x="32017" y="253514"/>
                  </a:lnTo>
                  <a:lnTo>
                    <a:pt x="35358" y="267496"/>
                  </a:lnTo>
                  <a:lnTo>
                    <a:pt x="39401" y="28426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969450" y="1105492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56788" y="67"/>
                  </a:lnTo>
                  <a:lnTo>
                    <a:pt x="146300" y="707"/>
                  </a:lnTo>
                  <a:lnTo>
                    <a:pt x="135989" y="1999"/>
                  </a:lnTo>
                  <a:lnTo>
                    <a:pt x="125341" y="3686"/>
                  </a:lnTo>
                  <a:lnTo>
                    <a:pt x="113702" y="5354"/>
                  </a:lnTo>
                  <a:lnTo>
                    <a:pt x="100814" y="6772"/>
                  </a:lnTo>
                  <a:lnTo>
                    <a:pt x="87081" y="8043"/>
                  </a:lnTo>
                  <a:lnTo>
                    <a:pt x="73326" y="9502"/>
                  </a:lnTo>
                  <a:lnTo>
                    <a:pt x="60050" y="11330"/>
                  </a:lnTo>
                  <a:lnTo>
                    <a:pt x="47645" y="13397"/>
                  </a:lnTo>
                  <a:lnTo>
                    <a:pt x="35239" y="15549"/>
                  </a:lnTo>
                  <a:lnTo>
                    <a:pt x="20632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130262" y="1139868"/>
              <a:ext cx="155045" cy="144609"/>
            </a:xfrm>
            <a:custGeom>
              <a:avLst/>
              <a:gdLst/>
              <a:ahLst/>
              <a:cxnLst/>
              <a:rect l="0" t="0" r="0" b="0"/>
              <a:pathLst>
                <a:path w="155045" h="144609">
                  <a:moveTo>
                    <a:pt x="81344" y="70909"/>
                  </a:moveTo>
                  <a:lnTo>
                    <a:pt x="81277" y="59241"/>
                  </a:lnTo>
                  <a:lnTo>
                    <a:pt x="80637" y="48752"/>
                  </a:lnTo>
                  <a:lnTo>
                    <a:pt x="79331" y="38459"/>
                  </a:lnTo>
                  <a:lnTo>
                    <a:pt x="77126" y="28504"/>
                  </a:lnTo>
                  <a:lnTo>
                    <a:pt x="73513" y="19457"/>
                  </a:lnTo>
                  <a:lnTo>
                    <a:pt x="68344" y="11587"/>
                  </a:lnTo>
                  <a:lnTo>
                    <a:pt x="61942" y="5329"/>
                  </a:lnTo>
                  <a:lnTo>
                    <a:pt x="54890" y="1409"/>
                  </a:lnTo>
                  <a:lnTo>
                    <a:pt x="47596" y="0"/>
                  </a:lnTo>
                  <a:lnTo>
                    <a:pt x="40261" y="819"/>
                  </a:lnTo>
                  <a:lnTo>
                    <a:pt x="32965" y="3411"/>
                  </a:lnTo>
                  <a:lnTo>
                    <a:pt x="25736" y="7343"/>
                  </a:lnTo>
                  <a:lnTo>
                    <a:pt x="18900" y="12572"/>
                  </a:lnTo>
                  <a:lnTo>
                    <a:pt x="13062" y="19429"/>
                  </a:lnTo>
                  <a:lnTo>
                    <a:pt x="8468" y="27964"/>
                  </a:lnTo>
                  <a:lnTo>
                    <a:pt x="5043" y="37966"/>
                  </a:lnTo>
                  <a:lnTo>
                    <a:pt x="2578" y="49128"/>
                  </a:lnTo>
                  <a:lnTo>
                    <a:pt x="854" y="61148"/>
                  </a:lnTo>
                  <a:lnTo>
                    <a:pt x="0" y="73455"/>
                  </a:lnTo>
                  <a:lnTo>
                    <a:pt x="475" y="85251"/>
                  </a:lnTo>
                  <a:lnTo>
                    <a:pt x="2427" y="96137"/>
                  </a:lnTo>
                  <a:lnTo>
                    <a:pt x="5873" y="105918"/>
                  </a:lnTo>
                  <a:lnTo>
                    <a:pt x="10861" y="114423"/>
                  </a:lnTo>
                  <a:lnTo>
                    <a:pt x="17250" y="121687"/>
                  </a:lnTo>
                  <a:lnTo>
                    <a:pt x="24625" y="127413"/>
                  </a:lnTo>
                  <a:lnTo>
                    <a:pt x="32406" y="130913"/>
                  </a:lnTo>
                  <a:lnTo>
                    <a:pt x="40221" y="132004"/>
                  </a:lnTo>
                  <a:lnTo>
                    <a:pt x="47752" y="130789"/>
                  </a:lnTo>
                  <a:lnTo>
                    <a:pt x="54657" y="127390"/>
                  </a:lnTo>
                  <a:lnTo>
                    <a:pt x="60813" y="122100"/>
                  </a:lnTo>
                  <a:lnTo>
                    <a:pt x="66115" y="115144"/>
                  </a:lnTo>
                  <a:lnTo>
                    <a:pt x="70386" y="106589"/>
                  </a:lnTo>
                  <a:lnTo>
                    <a:pt x="73630" y="96705"/>
                  </a:lnTo>
                  <a:lnTo>
                    <a:pt x="75927" y="88866"/>
                  </a:lnTo>
                  <a:lnTo>
                    <a:pt x="77964" y="86738"/>
                  </a:lnTo>
                  <a:lnTo>
                    <a:pt x="80842" y="88776"/>
                  </a:lnTo>
                  <a:lnTo>
                    <a:pt x="84776" y="93529"/>
                  </a:lnTo>
                  <a:lnTo>
                    <a:pt x="89605" y="100116"/>
                  </a:lnTo>
                  <a:lnTo>
                    <a:pt x="95272" y="107629"/>
                  </a:lnTo>
                  <a:lnTo>
                    <a:pt x="101893" y="115056"/>
                  </a:lnTo>
                  <a:lnTo>
                    <a:pt x="109445" y="121857"/>
                  </a:lnTo>
                  <a:lnTo>
                    <a:pt x="117523" y="127763"/>
                  </a:lnTo>
                  <a:lnTo>
                    <a:pt x="126324" y="133147"/>
                  </a:lnTo>
                  <a:lnTo>
                    <a:pt x="137736" y="138473"/>
                  </a:lnTo>
                  <a:lnTo>
                    <a:pt x="155044" y="144608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274777" y="1153102"/>
              <a:ext cx="126343" cy="138764"/>
            </a:xfrm>
            <a:custGeom>
              <a:avLst/>
              <a:gdLst/>
              <a:ahLst/>
              <a:cxnLst/>
              <a:rect l="0" t="0" r="0" b="0"/>
              <a:pathLst>
                <a:path w="126343" h="138764">
                  <a:moveTo>
                    <a:pt x="0" y="78732"/>
                  </a:moveTo>
                  <a:lnTo>
                    <a:pt x="2934" y="87533"/>
                  </a:lnTo>
                  <a:lnTo>
                    <a:pt x="5716" y="95880"/>
                  </a:lnTo>
                  <a:lnTo>
                    <a:pt x="8620" y="104574"/>
                  </a:lnTo>
                  <a:lnTo>
                    <a:pt x="11834" y="113522"/>
                  </a:lnTo>
                  <a:lnTo>
                    <a:pt x="15647" y="122369"/>
                  </a:lnTo>
                  <a:lnTo>
                    <a:pt x="20150" y="130855"/>
                  </a:lnTo>
                  <a:lnTo>
                    <a:pt x="24777" y="137104"/>
                  </a:lnTo>
                  <a:lnTo>
                    <a:pt x="28169" y="138763"/>
                  </a:lnTo>
                  <a:lnTo>
                    <a:pt x="29536" y="136445"/>
                  </a:lnTo>
                  <a:lnTo>
                    <a:pt x="29225" y="131343"/>
                  </a:lnTo>
                  <a:lnTo>
                    <a:pt x="27772" y="124388"/>
                  </a:lnTo>
                  <a:lnTo>
                    <a:pt x="25587" y="116216"/>
                  </a:lnTo>
                  <a:lnTo>
                    <a:pt x="22938" y="107240"/>
                  </a:lnTo>
                  <a:lnTo>
                    <a:pt x="20159" y="97570"/>
                  </a:lnTo>
                  <a:lnTo>
                    <a:pt x="17663" y="87077"/>
                  </a:lnTo>
                  <a:lnTo>
                    <a:pt x="15652" y="75750"/>
                  </a:lnTo>
                  <a:lnTo>
                    <a:pt x="14298" y="63698"/>
                  </a:lnTo>
                  <a:lnTo>
                    <a:pt x="13838" y="51073"/>
                  </a:lnTo>
                  <a:lnTo>
                    <a:pt x="14316" y="38045"/>
                  </a:lnTo>
                  <a:lnTo>
                    <a:pt x="15942" y="25552"/>
                  </a:lnTo>
                  <a:lnTo>
                    <a:pt x="19161" y="15220"/>
                  </a:lnTo>
                  <a:lnTo>
                    <a:pt x="24070" y="7763"/>
                  </a:lnTo>
                  <a:lnTo>
                    <a:pt x="30467" y="3065"/>
                  </a:lnTo>
                  <a:lnTo>
                    <a:pt x="38047" y="653"/>
                  </a:lnTo>
                  <a:lnTo>
                    <a:pt x="46510" y="0"/>
                  </a:lnTo>
                  <a:lnTo>
                    <a:pt x="55445" y="963"/>
                  </a:lnTo>
                  <a:lnTo>
                    <a:pt x="64354" y="3787"/>
                  </a:lnTo>
                  <a:lnTo>
                    <a:pt x="72970" y="8455"/>
                  </a:lnTo>
                  <a:lnTo>
                    <a:pt x="81229" y="14704"/>
                  </a:lnTo>
                  <a:lnTo>
                    <a:pt x="89162" y="22192"/>
                  </a:lnTo>
                  <a:lnTo>
                    <a:pt x="96824" y="30605"/>
                  </a:lnTo>
                  <a:lnTo>
                    <a:pt x="103955" y="39847"/>
                  </a:lnTo>
                  <a:lnTo>
                    <a:pt x="109992" y="50029"/>
                  </a:lnTo>
                  <a:lnTo>
                    <a:pt x="114720" y="61122"/>
                  </a:lnTo>
                  <a:lnTo>
                    <a:pt x="118241" y="72575"/>
                  </a:lnTo>
                  <a:lnTo>
                    <a:pt x="121152" y="84622"/>
                  </a:lnTo>
                  <a:lnTo>
                    <a:pt x="123706" y="99437"/>
                  </a:lnTo>
                  <a:lnTo>
                    <a:pt x="126342" y="120846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452931" y="1157119"/>
              <a:ext cx="95588" cy="148415"/>
            </a:xfrm>
            <a:custGeom>
              <a:avLst/>
              <a:gdLst/>
              <a:ahLst/>
              <a:cxnLst/>
              <a:rect l="0" t="0" r="0" b="0"/>
              <a:pathLst>
                <a:path w="95588" h="148415">
                  <a:moveTo>
                    <a:pt x="85058" y="11544"/>
                  </a:moveTo>
                  <a:lnTo>
                    <a:pt x="79056" y="5877"/>
                  </a:lnTo>
                  <a:lnTo>
                    <a:pt x="72212" y="2233"/>
                  </a:lnTo>
                  <a:lnTo>
                    <a:pt x="63829" y="328"/>
                  </a:lnTo>
                  <a:lnTo>
                    <a:pt x="54374" y="0"/>
                  </a:lnTo>
                  <a:lnTo>
                    <a:pt x="44708" y="1268"/>
                  </a:lnTo>
                  <a:lnTo>
                    <a:pt x="35358" y="3997"/>
                  </a:lnTo>
                  <a:lnTo>
                    <a:pt x="26659" y="8090"/>
                  </a:lnTo>
                  <a:lnTo>
                    <a:pt x="18903" y="13574"/>
                  </a:lnTo>
                  <a:lnTo>
                    <a:pt x="12149" y="20336"/>
                  </a:lnTo>
                  <a:lnTo>
                    <a:pt x="6600" y="28315"/>
                  </a:lnTo>
                  <a:lnTo>
                    <a:pt x="2688" y="37572"/>
                  </a:lnTo>
                  <a:lnTo>
                    <a:pt x="503" y="48014"/>
                  </a:lnTo>
                  <a:lnTo>
                    <a:pt x="0" y="59109"/>
                  </a:lnTo>
                  <a:lnTo>
                    <a:pt x="1174" y="70015"/>
                  </a:lnTo>
                  <a:lnTo>
                    <a:pt x="3856" y="80273"/>
                  </a:lnTo>
                  <a:lnTo>
                    <a:pt x="7926" y="89785"/>
                  </a:lnTo>
                  <a:lnTo>
                    <a:pt x="13399" y="98635"/>
                  </a:lnTo>
                  <a:lnTo>
                    <a:pt x="20151" y="106953"/>
                  </a:lnTo>
                  <a:lnTo>
                    <a:pt x="27955" y="114710"/>
                  </a:lnTo>
                  <a:lnTo>
                    <a:pt x="36562" y="121708"/>
                  </a:lnTo>
                  <a:lnTo>
                    <a:pt x="45750" y="127898"/>
                  </a:lnTo>
                  <a:lnTo>
                    <a:pt x="55083" y="133225"/>
                  </a:lnTo>
                  <a:lnTo>
                    <a:pt x="64938" y="138076"/>
                  </a:lnTo>
                  <a:lnTo>
                    <a:pt x="77292" y="142877"/>
                  </a:lnTo>
                  <a:lnTo>
                    <a:pt x="95587" y="148414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589906" y="1163807"/>
              <a:ext cx="148126" cy="183841"/>
            </a:xfrm>
            <a:custGeom>
              <a:avLst/>
              <a:gdLst/>
              <a:ahLst/>
              <a:cxnLst/>
              <a:rect l="0" t="0" r="0" b="0"/>
              <a:pathLst>
                <a:path w="148126" h="183841">
                  <a:moveTo>
                    <a:pt x="21783" y="68027"/>
                  </a:moveTo>
                  <a:lnTo>
                    <a:pt x="33451" y="67960"/>
                  </a:lnTo>
                  <a:lnTo>
                    <a:pt x="43940" y="67319"/>
                  </a:lnTo>
                  <a:lnTo>
                    <a:pt x="54237" y="66018"/>
                  </a:lnTo>
                  <a:lnTo>
                    <a:pt x="64366" y="63986"/>
                  </a:lnTo>
                  <a:lnTo>
                    <a:pt x="74061" y="61021"/>
                  </a:lnTo>
                  <a:lnTo>
                    <a:pt x="83179" y="57097"/>
                  </a:lnTo>
                  <a:lnTo>
                    <a:pt x="91090" y="52175"/>
                  </a:lnTo>
                  <a:lnTo>
                    <a:pt x="96658" y="46123"/>
                  </a:lnTo>
                  <a:lnTo>
                    <a:pt x="99465" y="38987"/>
                  </a:lnTo>
                  <a:lnTo>
                    <a:pt x="99567" y="31265"/>
                  </a:lnTo>
                  <a:lnTo>
                    <a:pt x="97134" y="23777"/>
                  </a:lnTo>
                  <a:lnTo>
                    <a:pt x="92531" y="16972"/>
                  </a:lnTo>
                  <a:lnTo>
                    <a:pt x="86054" y="11101"/>
                  </a:lnTo>
                  <a:lnTo>
                    <a:pt x="77829" y="6382"/>
                  </a:lnTo>
                  <a:lnTo>
                    <a:pt x="68091" y="2813"/>
                  </a:lnTo>
                  <a:lnTo>
                    <a:pt x="57471" y="552"/>
                  </a:lnTo>
                  <a:lnTo>
                    <a:pt x="46886" y="0"/>
                  </a:lnTo>
                  <a:lnTo>
                    <a:pt x="36849" y="1229"/>
                  </a:lnTo>
                  <a:lnTo>
                    <a:pt x="27654" y="4340"/>
                  </a:lnTo>
                  <a:lnTo>
                    <a:pt x="19550" y="9626"/>
                  </a:lnTo>
                  <a:lnTo>
                    <a:pt x="12555" y="17031"/>
                  </a:lnTo>
                  <a:lnTo>
                    <a:pt x="6840" y="26071"/>
                  </a:lnTo>
                  <a:lnTo>
                    <a:pt x="2815" y="36039"/>
                  </a:lnTo>
                  <a:lnTo>
                    <a:pt x="554" y="46437"/>
                  </a:lnTo>
                  <a:lnTo>
                    <a:pt x="0" y="56838"/>
                  </a:lnTo>
                  <a:lnTo>
                    <a:pt x="1139" y="66815"/>
                  </a:lnTo>
                  <a:lnTo>
                    <a:pt x="3789" y="76191"/>
                  </a:lnTo>
                  <a:lnTo>
                    <a:pt x="7498" y="85148"/>
                  </a:lnTo>
                  <a:lnTo>
                    <a:pt x="11663" y="94090"/>
                  </a:lnTo>
                  <a:lnTo>
                    <a:pt x="15911" y="103256"/>
                  </a:lnTo>
                  <a:lnTo>
                    <a:pt x="20405" y="112551"/>
                  </a:lnTo>
                  <a:lnTo>
                    <a:pt x="25714" y="121646"/>
                  </a:lnTo>
                  <a:lnTo>
                    <a:pt x="32102" y="130354"/>
                  </a:lnTo>
                  <a:lnTo>
                    <a:pt x="39530" y="138489"/>
                  </a:lnTo>
                  <a:lnTo>
                    <a:pt x="47820" y="145801"/>
                  </a:lnTo>
                  <a:lnTo>
                    <a:pt x="56772" y="152233"/>
                  </a:lnTo>
                  <a:lnTo>
                    <a:pt x="66207" y="157892"/>
                  </a:lnTo>
                  <a:lnTo>
                    <a:pt x="75985" y="162934"/>
                  </a:lnTo>
                  <a:lnTo>
                    <a:pt x="85999" y="167510"/>
                  </a:lnTo>
                  <a:lnTo>
                    <a:pt x="96103" y="171599"/>
                  </a:lnTo>
                  <a:lnTo>
                    <a:pt x="107311" y="175410"/>
                  </a:lnTo>
                  <a:lnTo>
                    <a:pt x="122839" y="179280"/>
                  </a:lnTo>
                  <a:lnTo>
                    <a:pt x="148125" y="18384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991159" y="995448"/>
              <a:ext cx="136427" cy="310086"/>
            </a:xfrm>
            <a:custGeom>
              <a:avLst/>
              <a:gdLst/>
              <a:ahLst/>
              <a:cxnLst/>
              <a:rect l="0" t="0" r="0" b="0"/>
              <a:pathLst>
                <a:path w="136427" h="310086">
                  <a:moveTo>
                    <a:pt x="20612" y="310085"/>
                  </a:moveTo>
                  <a:lnTo>
                    <a:pt x="20546" y="298417"/>
                  </a:lnTo>
                  <a:lnTo>
                    <a:pt x="19905" y="287928"/>
                  </a:lnTo>
                  <a:lnTo>
                    <a:pt x="18613" y="277622"/>
                  </a:lnTo>
                  <a:lnTo>
                    <a:pt x="16926" y="267148"/>
                  </a:lnTo>
                  <a:lnTo>
                    <a:pt x="15259" y="256156"/>
                  </a:lnTo>
                  <a:lnTo>
                    <a:pt x="13841" y="244513"/>
                  </a:lnTo>
                  <a:lnTo>
                    <a:pt x="12570" y="232259"/>
                  </a:lnTo>
                  <a:lnTo>
                    <a:pt x="11111" y="219505"/>
                  </a:lnTo>
                  <a:lnTo>
                    <a:pt x="9282" y="206364"/>
                  </a:lnTo>
                  <a:lnTo>
                    <a:pt x="7224" y="192778"/>
                  </a:lnTo>
                  <a:lnTo>
                    <a:pt x="5296" y="178520"/>
                  </a:lnTo>
                  <a:lnTo>
                    <a:pt x="3702" y="163519"/>
                  </a:lnTo>
                  <a:lnTo>
                    <a:pt x="2479" y="147852"/>
                  </a:lnTo>
                  <a:lnTo>
                    <a:pt x="1584" y="131650"/>
                  </a:lnTo>
                  <a:lnTo>
                    <a:pt x="947" y="115050"/>
                  </a:lnTo>
                  <a:lnTo>
                    <a:pt x="502" y="98326"/>
                  </a:lnTo>
                  <a:lnTo>
                    <a:pt x="196" y="81871"/>
                  </a:lnTo>
                  <a:lnTo>
                    <a:pt x="0" y="65893"/>
                  </a:lnTo>
                  <a:lnTo>
                    <a:pt x="377" y="50893"/>
                  </a:lnTo>
                  <a:lnTo>
                    <a:pt x="2227" y="37725"/>
                  </a:lnTo>
                  <a:lnTo>
                    <a:pt x="5926" y="26690"/>
                  </a:lnTo>
                  <a:lnTo>
                    <a:pt x="11533" y="17772"/>
                  </a:lnTo>
                  <a:lnTo>
                    <a:pt x="19042" y="10908"/>
                  </a:lnTo>
                  <a:lnTo>
                    <a:pt x="28244" y="5848"/>
                  </a:lnTo>
                  <a:lnTo>
                    <a:pt x="38812" y="2396"/>
                  </a:lnTo>
                  <a:lnTo>
                    <a:pt x="50413" y="503"/>
                  </a:lnTo>
                  <a:lnTo>
                    <a:pt x="62757" y="0"/>
                  </a:lnTo>
                  <a:lnTo>
                    <a:pt x="75400" y="661"/>
                  </a:lnTo>
                  <a:lnTo>
                    <a:pt x="89191" y="2441"/>
                  </a:lnTo>
                  <a:lnTo>
                    <a:pt x="107574" y="6612"/>
                  </a:lnTo>
                  <a:lnTo>
                    <a:pt x="136426" y="1528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917015" y="1189720"/>
              <a:ext cx="210571" cy="7816"/>
            </a:xfrm>
            <a:custGeom>
              <a:avLst/>
              <a:gdLst/>
              <a:ahLst/>
              <a:cxnLst/>
              <a:rect l="0" t="0" r="0" b="0"/>
              <a:pathLst>
                <a:path w="210571" h="7816">
                  <a:moveTo>
                    <a:pt x="210570" y="0"/>
                  </a:moveTo>
                  <a:lnTo>
                    <a:pt x="201634" y="2866"/>
                  </a:lnTo>
                  <a:lnTo>
                    <a:pt x="192008" y="5009"/>
                  </a:lnTo>
                  <a:lnTo>
                    <a:pt x="180724" y="6607"/>
                  </a:lnTo>
                  <a:lnTo>
                    <a:pt x="168229" y="7615"/>
                  </a:lnTo>
                  <a:lnTo>
                    <a:pt x="155398" y="7815"/>
                  </a:lnTo>
                  <a:lnTo>
                    <a:pt x="142776" y="7164"/>
                  </a:lnTo>
                  <a:lnTo>
                    <a:pt x="130393" y="5925"/>
                  </a:lnTo>
                  <a:lnTo>
                    <a:pt x="117949" y="4561"/>
                  </a:lnTo>
                  <a:lnTo>
                    <a:pt x="105251" y="3352"/>
                  </a:lnTo>
                  <a:lnTo>
                    <a:pt x="92249" y="2390"/>
                  </a:lnTo>
                  <a:lnTo>
                    <a:pt x="78976" y="1670"/>
                  </a:lnTo>
                  <a:lnTo>
                    <a:pt x="65497" y="1151"/>
                  </a:lnTo>
                  <a:lnTo>
                    <a:pt x="52283" y="786"/>
                  </a:lnTo>
                  <a:lnTo>
                    <a:pt x="38786" y="492"/>
                  </a:lnTo>
                  <a:lnTo>
                    <a:pt x="22707" y="2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127585" y="1168663"/>
              <a:ext cx="73701" cy="122848"/>
            </a:xfrm>
            <a:custGeom>
              <a:avLst/>
              <a:gdLst/>
              <a:ahLst/>
              <a:cxnLst/>
              <a:rect l="0" t="0" r="0" b="0"/>
              <a:pathLst>
                <a:path w="73701" h="122848">
                  <a:moveTo>
                    <a:pt x="0" y="63171"/>
                  </a:moveTo>
                  <a:lnTo>
                    <a:pt x="2934" y="71972"/>
                  </a:lnTo>
                  <a:lnTo>
                    <a:pt x="5716" y="80319"/>
                  </a:lnTo>
                  <a:lnTo>
                    <a:pt x="8621" y="89013"/>
                  </a:lnTo>
                  <a:lnTo>
                    <a:pt x="11834" y="97961"/>
                  </a:lnTo>
                  <a:lnTo>
                    <a:pt x="15647" y="106808"/>
                  </a:lnTo>
                  <a:lnTo>
                    <a:pt x="20129" y="115294"/>
                  </a:lnTo>
                  <a:lnTo>
                    <a:pt x="23961" y="121534"/>
                  </a:lnTo>
                  <a:lnTo>
                    <a:pt x="25379" y="122847"/>
                  </a:lnTo>
                  <a:lnTo>
                    <a:pt x="24702" y="119233"/>
                  </a:lnTo>
                  <a:lnTo>
                    <a:pt x="22740" y="111633"/>
                  </a:lnTo>
                  <a:lnTo>
                    <a:pt x="20401" y="101373"/>
                  </a:lnTo>
                  <a:lnTo>
                    <a:pt x="18632" y="89905"/>
                  </a:lnTo>
                  <a:lnTo>
                    <a:pt x="17876" y="78132"/>
                  </a:lnTo>
                  <a:lnTo>
                    <a:pt x="18325" y="66622"/>
                  </a:lnTo>
                  <a:lnTo>
                    <a:pt x="20133" y="55810"/>
                  </a:lnTo>
                  <a:lnTo>
                    <a:pt x="23238" y="45837"/>
                  </a:lnTo>
                  <a:lnTo>
                    <a:pt x="27590" y="36799"/>
                  </a:lnTo>
                  <a:lnTo>
                    <a:pt x="33250" y="28857"/>
                  </a:lnTo>
                  <a:lnTo>
                    <a:pt x="40114" y="21994"/>
                  </a:lnTo>
                  <a:lnTo>
                    <a:pt x="47514" y="16195"/>
                  </a:lnTo>
                  <a:lnTo>
                    <a:pt x="55033" y="10967"/>
                  </a:lnTo>
                  <a:lnTo>
                    <a:pt x="63329" y="5849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263470" y="1210777"/>
              <a:ext cx="78749" cy="107472"/>
            </a:xfrm>
            <a:custGeom>
              <a:avLst/>
              <a:gdLst/>
              <a:ahLst/>
              <a:cxnLst/>
              <a:rect l="0" t="0" r="0" b="0"/>
              <a:pathLst>
                <a:path w="78749" h="107472">
                  <a:moveTo>
                    <a:pt x="64156" y="0"/>
                  </a:moveTo>
                  <a:lnTo>
                    <a:pt x="52556" y="134"/>
                  </a:lnTo>
                  <a:lnTo>
                    <a:pt x="42707" y="1414"/>
                  </a:lnTo>
                  <a:lnTo>
                    <a:pt x="33706" y="4012"/>
                  </a:lnTo>
                  <a:lnTo>
                    <a:pt x="25437" y="7904"/>
                  </a:lnTo>
                  <a:lnTo>
                    <a:pt x="18058" y="13185"/>
                  </a:lnTo>
                  <a:lnTo>
                    <a:pt x="11598" y="19776"/>
                  </a:lnTo>
                  <a:lnTo>
                    <a:pt x="6264" y="27622"/>
                  </a:lnTo>
                  <a:lnTo>
                    <a:pt x="2506" y="36781"/>
                  </a:lnTo>
                  <a:lnTo>
                    <a:pt x="429" y="47152"/>
                  </a:lnTo>
                  <a:lnTo>
                    <a:pt x="0" y="58198"/>
                  </a:lnTo>
                  <a:lnTo>
                    <a:pt x="1225" y="69071"/>
                  </a:lnTo>
                  <a:lnTo>
                    <a:pt x="3946" y="79296"/>
                  </a:lnTo>
                  <a:lnTo>
                    <a:pt x="8212" y="88447"/>
                  </a:lnTo>
                  <a:lnTo>
                    <a:pt x="14348" y="95990"/>
                  </a:lnTo>
                  <a:lnTo>
                    <a:pt x="22355" y="101790"/>
                  </a:lnTo>
                  <a:lnTo>
                    <a:pt x="31646" y="105718"/>
                  </a:lnTo>
                  <a:lnTo>
                    <a:pt x="41258" y="107471"/>
                  </a:lnTo>
                  <a:lnTo>
                    <a:pt x="50598" y="107089"/>
                  </a:lnTo>
                  <a:lnTo>
                    <a:pt x="59136" y="104563"/>
                  </a:lnTo>
                  <a:lnTo>
                    <a:pt x="66259" y="99679"/>
                  </a:lnTo>
                  <a:lnTo>
                    <a:pt x="71780" y="92547"/>
                  </a:lnTo>
                  <a:lnTo>
                    <a:pt x="75688" y="83693"/>
                  </a:lnTo>
                  <a:lnTo>
                    <a:pt x="77960" y="73849"/>
                  </a:lnTo>
                  <a:lnTo>
                    <a:pt x="78748" y="63535"/>
                  </a:lnTo>
                  <a:lnTo>
                    <a:pt x="78163" y="53189"/>
                  </a:lnTo>
                  <a:lnTo>
                    <a:pt x="76184" y="43250"/>
                  </a:lnTo>
                  <a:lnTo>
                    <a:pt x="72953" y="33870"/>
                  </a:lnTo>
                  <a:lnTo>
                    <a:pt x="69272" y="24436"/>
                  </a:lnTo>
                  <a:lnTo>
                    <a:pt x="65908" y="1379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359212" y="1181153"/>
              <a:ext cx="210571" cy="124381"/>
            </a:xfrm>
            <a:custGeom>
              <a:avLst/>
              <a:gdLst/>
              <a:ahLst/>
              <a:cxnLst/>
              <a:rect l="0" t="0" r="0" b="0"/>
              <a:pathLst>
                <a:path w="210571" h="124381">
                  <a:moveTo>
                    <a:pt x="0" y="50681"/>
                  </a:moveTo>
                  <a:lnTo>
                    <a:pt x="5801" y="56615"/>
                  </a:lnTo>
                  <a:lnTo>
                    <a:pt x="10725" y="62820"/>
                  </a:lnTo>
                  <a:lnTo>
                    <a:pt x="15228" y="69916"/>
                  </a:lnTo>
                  <a:lnTo>
                    <a:pt x="19448" y="77856"/>
                  </a:lnTo>
                  <a:lnTo>
                    <a:pt x="23462" y="86503"/>
                  </a:lnTo>
                  <a:lnTo>
                    <a:pt x="27307" y="95625"/>
                  </a:lnTo>
                  <a:lnTo>
                    <a:pt x="30463" y="102550"/>
                  </a:lnTo>
                  <a:lnTo>
                    <a:pt x="32052" y="104038"/>
                  </a:lnTo>
                  <a:lnTo>
                    <a:pt x="32026" y="101070"/>
                  </a:lnTo>
                  <a:lnTo>
                    <a:pt x="30804" y="95219"/>
                  </a:lnTo>
                  <a:lnTo>
                    <a:pt x="28950" y="87434"/>
                  </a:lnTo>
                  <a:lnTo>
                    <a:pt x="27052" y="78094"/>
                  </a:lnTo>
                  <a:lnTo>
                    <a:pt x="25439" y="67495"/>
                  </a:lnTo>
                  <a:lnTo>
                    <a:pt x="24687" y="56412"/>
                  </a:lnTo>
                  <a:lnTo>
                    <a:pt x="25691" y="46020"/>
                  </a:lnTo>
                  <a:lnTo>
                    <a:pt x="28772" y="36932"/>
                  </a:lnTo>
                  <a:lnTo>
                    <a:pt x="33604" y="29863"/>
                  </a:lnTo>
                  <a:lnTo>
                    <a:pt x="39519" y="25850"/>
                  </a:lnTo>
                  <a:lnTo>
                    <a:pt x="46011" y="25160"/>
                  </a:lnTo>
                  <a:lnTo>
                    <a:pt x="52789" y="27426"/>
                  </a:lnTo>
                  <a:lnTo>
                    <a:pt x="59703" y="32053"/>
                  </a:lnTo>
                  <a:lnTo>
                    <a:pt x="66674" y="38373"/>
                  </a:lnTo>
                  <a:lnTo>
                    <a:pt x="73404" y="43126"/>
                  </a:lnTo>
                  <a:lnTo>
                    <a:pt x="79100" y="42834"/>
                  </a:lnTo>
                  <a:lnTo>
                    <a:pt x="83375" y="38786"/>
                  </a:lnTo>
                  <a:lnTo>
                    <a:pt x="86948" y="32566"/>
                  </a:lnTo>
                  <a:lnTo>
                    <a:pt x="90659" y="25356"/>
                  </a:lnTo>
                  <a:lnTo>
                    <a:pt x="94930" y="17832"/>
                  </a:lnTo>
                  <a:lnTo>
                    <a:pt x="100005" y="10786"/>
                  </a:lnTo>
                  <a:lnTo>
                    <a:pt x="106120" y="5248"/>
                  </a:lnTo>
                  <a:lnTo>
                    <a:pt x="113283" y="1634"/>
                  </a:lnTo>
                  <a:lnTo>
                    <a:pt x="121183" y="0"/>
                  </a:lnTo>
                  <a:lnTo>
                    <a:pt x="129319" y="331"/>
                  </a:lnTo>
                  <a:lnTo>
                    <a:pt x="137379" y="2402"/>
                  </a:lnTo>
                  <a:lnTo>
                    <a:pt x="145246" y="5873"/>
                  </a:lnTo>
                  <a:lnTo>
                    <a:pt x="152907" y="10402"/>
                  </a:lnTo>
                  <a:lnTo>
                    <a:pt x="160387" y="15704"/>
                  </a:lnTo>
                  <a:lnTo>
                    <a:pt x="167564" y="21718"/>
                  </a:lnTo>
                  <a:lnTo>
                    <a:pt x="174163" y="28584"/>
                  </a:lnTo>
                  <a:lnTo>
                    <a:pt x="180086" y="36316"/>
                  </a:lnTo>
                  <a:lnTo>
                    <a:pt x="185387" y="44796"/>
                  </a:lnTo>
                  <a:lnTo>
                    <a:pt x="190182" y="53867"/>
                  </a:lnTo>
                  <a:lnTo>
                    <a:pt x="194590" y="63373"/>
                  </a:lnTo>
                  <a:lnTo>
                    <a:pt x="198564" y="73121"/>
                  </a:lnTo>
                  <a:lnTo>
                    <a:pt x="202285" y="84043"/>
                  </a:lnTo>
                  <a:lnTo>
                    <a:pt x="206081" y="99332"/>
                  </a:lnTo>
                  <a:lnTo>
                    <a:pt x="210570" y="12438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817853" y="1063378"/>
              <a:ext cx="25671" cy="263213"/>
            </a:xfrm>
            <a:custGeom>
              <a:avLst/>
              <a:gdLst/>
              <a:ahLst/>
              <a:cxnLst/>
              <a:rect l="0" t="0" r="0" b="0"/>
              <a:pathLst>
                <a:path w="25671" h="263213">
                  <a:moveTo>
                    <a:pt x="4613" y="0"/>
                  </a:moveTo>
                  <a:lnTo>
                    <a:pt x="1813" y="14602"/>
                  </a:lnTo>
                  <a:lnTo>
                    <a:pt x="311" y="27873"/>
                  </a:lnTo>
                  <a:lnTo>
                    <a:pt x="0" y="41083"/>
                  </a:lnTo>
                  <a:lnTo>
                    <a:pt x="506" y="54770"/>
                  </a:lnTo>
                  <a:lnTo>
                    <a:pt x="1326" y="69576"/>
                  </a:lnTo>
                  <a:lnTo>
                    <a:pt x="2146" y="85731"/>
                  </a:lnTo>
                  <a:lnTo>
                    <a:pt x="3002" y="102976"/>
                  </a:lnTo>
                  <a:lnTo>
                    <a:pt x="4178" y="120770"/>
                  </a:lnTo>
                  <a:lnTo>
                    <a:pt x="5817" y="138728"/>
                  </a:lnTo>
                  <a:lnTo>
                    <a:pt x="7917" y="156343"/>
                  </a:lnTo>
                  <a:lnTo>
                    <a:pt x="10406" y="172937"/>
                  </a:lnTo>
                  <a:lnTo>
                    <a:pt x="13188" y="188236"/>
                  </a:lnTo>
                  <a:lnTo>
                    <a:pt x="16036" y="202254"/>
                  </a:lnTo>
                  <a:lnTo>
                    <a:pt x="18863" y="216685"/>
                  </a:lnTo>
                  <a:lnTo>
                    <a:pt x="21913" y="235031"/>
                  </a:lnTo>
                  <a:lnTo>
                    <a:pt x="25670" y="26321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717181" y="1148009"/>
              <a:ext cx="178985" cy="10126"/>
            </a:xfrm>
            <a:custGeom>
              <a:avLst/>
              <a:gdLst/>
              <a:ahLst/>
              <a:cxnLst/>
              <a:rect l="0" t="0" r="0" b="0"/>
              <a:pathLst>
                <a:path w="178985" h="10126">
                  <a:moveTo>
                    <a:pt x="178984" y="10125"/>
                  </a:moveTo>
                  <a:lnTo>
                    <a:pt x="170115" y="7258"/>
                  </a:lnTo>
                  <a:lnTo>
                    <a:pt x="161129" y="5116"/>
                  </a:lnTo>
                  <a:lnTo>
                    <a:pt x="151133" y="3513"/>
                  </a:lnTo>
                  <a:lnTo>
                    <a:pt x="140153" y="2333"/>
                  </a:lnTo>
                  <a:lnTo>
                    <a:pt x="128341" y="1484"/>
                  </a:lnTo>
                  <a:lnTo>
                    <a:pt x="115883" y="887"/>
                  </a:lnTo>
                  <a:lnTo>
                    <a:pt x="102946" y="472"/>
                  </a:lnTo>
                  <a:lnTo>
                    <a:pt x="89664" y="188"/>
                  </a:lnTo>
                  <a:lnTo>
                    <a:pt x="76152" y="0"/>
                  </a:lnTo>
                  <a:lnTo>
                    <a:pt x="62703" y="70"/>
                  </a:lnTo>
                  <a:lnTo>
                    <a:pt x="48275" y="869"/>
                  </a:lnTo>
                  <a:lnTo>
                    <a:pt x="29366" y="3584"/>
                  </a:lnTo>
                  <a:lnTo>
                    <a:pt x="0" y="1012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891558" y="1021264"/>
              <a:ext cx="282991" cy="294934"/>
            </a:xfrm>
            <a:custGeom>
              <a:avLst/>
              <a:gdLst/>
              <a:ahLst/>
              <a:cxnLst/>
              <a:rect l="0" t="0" r="0" b="0"/>
              <a:pathLst>
                <a:path w="282991" h="294934">
                  <a:moveTo>
                    <a:pt x="4607" y="0"/>
                  </a:moveTo>
                  <a:lnTo>
                    <a:pt x="1808" y="8801"/>
                  </a:lnTo>
                  <a:lnTo>
                    <a:pt x="306" y="17148"/>
                  </a:lnTo>
                  <a:lnTo>
                    <a:pt x="0" y="25856"/>
                  </a:lnTo>
                  <a:lnTo>
                    <a:pt x="679" y="35322"/>
                  </a:lnTo>
                  <a:lnTo>
                    <a:pt x="2146" y="46114"/>
                  </a:lnTo>
                  <a:lnTo>
                    <a:pt x="4211" y="58412"/>
                  </a:lnTo>
                  <a:lnTo>
                    <a:pt x="6547" y="72077"/>
                  </a:lnTo>
                  <a:lnTo>
                    <a:pt x="8721" y="86844"/>
                  </a:lnTo>
                  <a:lnTo>
                    <a:pt x="10516" y="102433"/>
                  </a:lnTo>
                  <a:lnTo>
                    <a:pt x="12056" y="118289"/>
                  </a:lnTo>
                  <a:lnTo>
                    <a:pt x="13704" y="133619"/>
                  </a:lnTo>
                  <a:lnTo>
                    <a:pt x="15667" y="148043"/>
                  </a:lnTo>
                  <a:lnTo>
                    <a:pt x="17988" y="161863"/>
                  </a:lnTo>
                  <a:lnTo>
                    <a:pt x="20624" y="175830"/>
                  </a:lnTo>
                  <a:lnTo>
                    <a:pt x="23512" y="190376"/>
                  </a:lnTo>
                  <a:lnTo>
                    <a:pt x="26588" y="205437"/>
                  </a:lnTo>
                  <a:lnTo>
                    <a:pt x="29799" y="220635"/>
                  </a:lnTo>
                  <a:lnTo>
                    <a:pt x="33089" y="235619"/>
                  </a:lnTo>
                  <a:lnTo>
                    <a:pt x="35887" y="246927"/>
                  </a:lnTo>
                  <a:lnTo>
                    <a:pt x="37746" y="250390"/>
                  </a:lnTo>
                  <a:lnTo>
                    <a:pt x="39323" y="247471"/>
                  </a:lnTo>
                  <a:lnTo>
                    <a:pt x="41087" y="240564"/>
                  </a:lnTo>
                  <a:lnTo>
                    <a:pt x="43199" y="231550"/>
                  </a:lnTo>
                  <a:lnTo>
                    <a:pt x="45663" y="221549"/>
                  </a:lnTo>
                  <a:lnTo>
                    <a:pt x="48587" y="211293"/>
                  </a:lnTo>
                  <a:lnTo>
                    <a:pt x="52210" y="201353"/>
                  </a:lnTo>
                  <a:lnTo>
                    <a:pt x="56606" y="191990"/>
                  </a:lnTo>
                  <a:lnTo>
                    <a:pt x="61860" y="183707"/>
                  </a:lnTo>
                  <a:lnTo>
                    <a:pt x="68141" y="177339"/>
                  </a:lnTo>
                  <a:lnTo>
                    <a:pt x="75439" y="173174"/>
                  </a:lnTo>
                  <a:lnTo>
                    <a:pt x="83440" y="171342"/>
                  </a:lnTo>
                  <a:lnTo>
                    <a:pt x="91650" y="172073"/>
                  </a:lnTo>
                  <a:lnTo>
                    <a:pt x="99757" y="175231"/>
                  </a:lnTo>
                  <a:lnTo>
                    <a:pt x="107485" y="180417"/>
                  </a:lnTo>
                  <a:lnTo>
                    <a:pt x="114522" y="187169"/>
                  </a:lnTo>
                  <a:lnTo>
                    <a:pt x="120771" y="195073"/>
                  </a:lnTo>
                  <a:lnTo>
                    <a:pt x="126306" y="203799"/>
                  </a:lnTo>
                  <a:lnTo>
                    <a:pt x="131266" y="213100"/>
                  </a:lnTo>
                  <a:lnTo>
                    <a:pt x="135791" y="222797"/>
                  </a:lnTo>
                  <a:lnTo>
                    <a:pt x="140003" y="232766"/>
                  </a:lnTo>
                  <a:lnTo>
                    <a:pt x="143993" y="242918"/>
                  </a:lnTo>
                  <a:lnTo>
                    <a:pt x="147843" y="253149"/>
                  </a:lnTo>
                  <a:lnTo>
                    <a:pt x="152074" y="261839"/>
                  </a:lnTo>
                  <a:lnTo>
                    <a:pt x="156838" y="266223"/>
                  </a:lnTo>
                  <a:lnTo>
                    <a:pt x="161489" y="265998"/>
                  </a:lnTo>
                  <a:lnTo>
                    <a:pt x="166220" y="262663"/>
                  </a:lnTo>
                  <a:lnTo>
                    <a:pt x="171296" y="257577"/>
                  </a:lnTo>
                  <a:lnTo>
                    <a:pt x="176966" y="251732"/>
                  </a:lnTo>
                  <a:lnTo>
                    <a:pt x="183504" y="245882"/>
                  </a:lnTo>
                  <a:lnTo>
                    <a:pt x="190972" y="240391"/>
                  </a:lnTo>
                  <a:lnTo>
                    <a:pt x="199420" y="235344"/>
                  </a:lnTo>
                  <a:lnTo>
                    <a:pt x="208992" y="230701"/>
                  </a:lnTo>
                  <a:lnTo>
                    <a:pt x="219647" y="226383"/>
                  </a:lnTo>
                  <a:lnTo>
                    <a:pt x="231054" y="222307"/>
                  </a:lnTo>
                  <a:lnTo>
                    <a:pt x="242704" y="218407"/>
                  </a:lnTo>
                  <a:lnTo>
                    <a:pt x="254258" y="214618"/>
                  </a:lnTo>
                  <a:lnTo>
                    <a:pt x="264946" y="210409"/>
                  </a:lnTo>
                  <a:lnTo>
                    <a:pt x="273527" y="204832"/>
                  </a:lnTo>
                  <a:lnTo>
                    <a:pt x="279502" y="197494"/>
                  </a:lnTo>
                  <a:lnTo>
                    <a:pt x="282714" y="188972"/>
                  </a:lnTo>
                  <a:lnTo>
                    <a:pt x="282990" y="180480"/>
                  </a:lnTo>
                  <a:lnTo>
                    <a:pt x="280542" y="172743"/>
                  </a:lnTo>
                  <a:lnTo>
                    <a:pt x="275681" y="166111"/>
                  </a:lnTo>
                  <a:lnTo>
                    <a:pt x="268622" y="160815"/>
                  </a:lnTo>
                  <a:lnTo>
                    <a:pt x="259700" y="156821"/>
                  </a:lnTo>
                  <a:lnTo>
                    <a:pt x="249305" y="154091"/>
                  </a:lnTo>
                  <a:lnTo>
                    <a:pt x="237815" y="152684"/>
                  </a:lnTo>
                  <a:lnTo>
                    <a:pt x="225543" y="152517"/>
                  </a:lnTo>
                  <a:lnTo>
                    <a:pt x="213050" y="153707"/>
                  </a:lnTo>
                  <a:lnTo>
                    <a:pt x="201123" y="156631"/>
                  </a:lnTo>
                  <a:lnTo>
                    <a:pt x="190150" y="161345"/>
                  </a:lnTo>
                  <a:lnTo>
                    <a:pt x="180478" y="167781"/>
                  </a:lnTo>
                  <a:lnTo>
                    <a:pt x="172578" y="175922"/>
                  </a:lnTo>
                  <a:lnTo>
                    <a:pt x="166529" y="185579"/>
                  </a:lnTo>
                  <a:lnTo>
                    <a:pt x="162263" y="196299"/>
                  </a:lnTo>
                  <a:lnTo>
                    <a:pt x="159750" y="207479"/>
                  </a:lnTo>
                  <a:lnTo>
                    <a:pt x="158800" y="218729"/>
                  </a:lnTo>
                  <a:lnTo>
                    <a:pt x="159276" y="229721"/>
                  </a:lnTo>
                  <a:lnTo>
                    <a:pt x="161182" y="240102"/>
                  </a:lnTo>
                  <a:lnTo>
                    <a:pt x="164391" y="249749"/>
                  </a:lnTo>
                  <a:lnTo>
                    <a:pt x="168832" y="258719"/>
                  </a:lnTo>
                  <a:lnTo>
                    <a:pt x="174562" y="267138"/>
                  </a:lnTo>
                  <a:lnTo>
                    <a:pt x="181491" y="275127"/>
                  </a:lnTo>
                  <a:lnTo>
                    <a:pt x="189414" y="282307"/>
                  </a:lnTo>
                  <a:lnTo>
                    <a:pt x="198103" y="287846"/>
                  </a:lnTo>
                  <a:lnTo>
                    <a:pt x="207349" y="291426"/>
                  </a:lnTo>
                  <a:lnTo>
                    <a:pt x="216921" y="293354"/>
                  </a:lnTo>
                  <a:lnTo>
                    <a:pt x="227705" y="294490"/>
                  </a:lnTo>
                  <a:lnTo>
                    <a:pt x="242880" y="294933"/>
                  </a:lnTo>
                  <a:lnTo>
                    <a:pt x="267820" y="294798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357598" y="1148332"/>
              <a:ext cx="138693" cy="178979"/>
            </a:xfrm>
            <a:custGeom>
              <a:avLst/>
              <a:gdLst/>
              <a:ahLst/>
              <a:cxnLst/>
              <a:rect l="0" t="0" r="0" b="0"/>
              <a:pathLst>
                <a:path w="138693" h="178979">
                  <a:moveTo>
                    <a:pt x="117635" y="41388"/>
                  </a:moveTo>
                  <a:lnTo>
                    <a:pt x="111767" y="35520"/>
                  </a:lnTo>
                  <a:lnTo>
                    <a:pt x="106203" y="29956"/>
                  </a:lnTo>
                  <a:lnTo>
                    <a:pt x="100399" y="24161"/>
                  </a:lnTo>
                  <a:lnTo>
                    <a:pt x="94146" y="18253"/>
                  </a:lnTo>
                  <a:lnTo>
                    <a:pt x="87167" y="12572"/>
                  </a:lnTo>
                  <a:lnTo>
                    <a:pt x="79386" y="7311"/>
                  </a:lnTo>
                  <a:lnTo>
                    <a:pt x="70885" y="2979"/>
                  </a:lnTo>
                  <a:lnTo>
                    <a:pt x="61806" y="438"/>
                  </a:lnTo>
                  <a:lnTo>
                    <a:pt x="52301" y="0"/>
                  </a:lnTo>
                  <a:lnTo>
                    <a:pt x="42820" y="1659"/>
                  </a:lnTo>
                  <a:lnTo>
                    <a:pt x="34067" y="5356"/>
                  </a:lnTo>
                  <a:lnTo>
                    <a:pt x="26370" y="10842"/>
                  </a:lnTo>
                  <a:lnTo>
                    <a:pt x="19712" y="17760"/>
                  </a:lnTo>
                  <a:lnTo>
                    <a:pt x="13924" y="25757"/>
                  </a:lnTo>
                  <a:lnTo>
                    <a:pt x="8816" y="34541"/>
                  </a:lnTo>
                  <a:lnTo>
                    <a:pt x="4536" y="44046"/>
                  </a:lnTo>
                  <a:lnTo>
                    <a:pt x="1558" y="54411"/>
                  </a:lnTo>
                  <a:lnTo>
                    <a:pt x="38" y="65643"/>
                  </a:lnTo>
                  <a:lnTo>
                    <a:pt x="0" y="77628"/>
                  </a:lnTo>
                  <a:lnTo>
                    <a:pt x="1494" y="90204"/>
                  </a:lnTo>
                  <a:lnTo>
                    <a:pt x="4395" y="103213"/>
                  </a:lnTo>
                  <a:lnTo>
                    <a:pt x="8612" y="116203"/>
                  </a:lnTo>
                  <a:lnTo>
                    <a:pt x="14186" y="128465"/>
                  </a:lnTo>
                  <a:lnTo>
                    <a:pt x="21005" y="139667"/>
                  </a:lnTo>
                  <a:lnTo>
                    <a:pt x="28854" y="149662"/>
                  </a:lnTo>
                  <a:lnTo>
                    <a:pt x="37493" y="158311"/>
                  </a:lnTo>
                  <a:lnTo>
                    <a:pt x="46709" y="165675"/>
                  </a:lnTo>
                  <a:lnTo>
                    <a:pt x="56337" y="171639"/>
                  </a:lnTo>
                  <a:lnTo>
                    <a:pt x="66254" y="175830"/>
                  </a:lnTo>
                  <a:lnTo>
                    <a:pt x="76364" y="178208"/>
                  </a:lnTo>
                  <a:lnTo>
                    <a:pt x="86534" y="178978"/>
                  </a:lnTo>
                  <a:lnTo>
                    <a:pt x="97793" y="178395"/>
                  </a:lnTo>
                  <a:lnTo>
                    <a:pt x="113365" y="175290"/>
                  </a:lnTo>
                  <a:lnTo>
                    <a:pt x="138692" y="16773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514631" y="1158775"/>
              <a:ext cx="129060" cy="178371"/>
            </a:xfrm>
            <a:custGeom>
              <a:avLst/>
              <a:gdLst/>
              <a:ahLst/>
              <a:cxnLst/>
              <a:rect l="0" t="0" r="0" b="0"/>
              <a:pathLst>
                <a:path w="129060" h="178371">
                  <a:moveTo>
                    <a:pt x="2717" y="115173"/>
                  </a:moveTo>
                  <a:lnTo>
                    <a:pt x="8718" y="109439"/>
                  </a:lnTo>
                  <a:lnTo>
                    <a:pt x="15563" y="105155"/>
                  </a:lnTo>
                  <a:lnTo>
                    <a:pt x="23956" y="101945"/>
                  </a:lnTo>
                  <a:lnTo>
                    <a:pt x="33755" y="99411"/>
                  </a:lnTo>
                  <a:lnTo>
                    <a:pt x="44718" y="97065"/>
                  </a:lnTo>
                  <a:lnTo>
                    <a:pt x="56565" y="94608"/>
                  </a:lnTo>
                  <a:lnTo>
                    <a:pt x="68570" y="91608"/>
                  </a:lnTo>
                  <a:lnTo>
                    <a:pt x="79622" y="87446"/>
                  </a:lnTo>
                  <a:lnTo>
                    <a:pt x="89181" y="81893"/>
                  </a:lnTo>
                  <a:lnTo>
                    <a:pt x="96917" y="74889"/>
                  </a:lnTo>
                  <a:lnTo>
                    <a:pt x="102445" y="66366"/>
                  </a:lnTo>
                  <a:lnTo>
                    <a:pt x="105780" y="56462"/>
                  </a:lnTo>
                  <a:lnTo>
                    <a:pt x="106920" y="45916"/>
                  </a:lnTo>
                  <a:lnTo>
                    <a:pt x="105657" y="35918"/>
                  </a:lnTo>
                  <a:lnTo>
                    <a:pt x="102109" y="27093"/>
                  </a:lnTo>
                  <a:lnTo>
                    <a:pt x="96646" y="19528"/>
                  </a:lnTo>
                  <a:lnTo>
                    <a:pt x="89700" y="13057"/>
                  </a:lnTo>
                  <a:lnTo>
                    <a:pt x="81664" y="7460"/>
                  </a:lnTo>
                  <a:lnTo>
                    <a:pt x="72846" y="3004"/>
                  </a:lnTo>
                  <a:lnTo>
                    <a:pt x="63483" y="432"/>
                  </a:lnTo>
                  <a:lnTo>
                    <a:pt x="53748" y="0"/>
                  </a:lnTo>
                  <a:lnTo>
                    <a:pt x="43926" y="1674"/>
                  </a:lnTo>
                  <a:lnTo>
                    <a:pt x="34404" y="5389"/>
                  </a:lnTo>
                  <a:lnTo>
                    <a:pt x="25377" y="10894"/>
                  </a:lnTo>
                  <a:lnTo>
                    <a:pt x="17180" y="17996"/>
                  </a:lnTo>
                  <a:lnTo>
                    <a:pt x="10353" y="26650"/>
                  </a:lnTo>
                  <a:lnTo>
                    <a:pt x="5068" y="36684"/>
                  </a:lnTo>
                  <a:lnTo>
                    <a:pt x="1503" y="47673"/>
                  </a:lnTo>
                  <a:lnTo>
                    <a:pt x="0" y="59040"/>
                  </a:lnTo>
                  <a:lnTo>
                    <a:pt x="541" y="70424"/>
                  </a:lnTo>
                  <a:lnTo>
                    <a:pt x="2665" y="81677"/>
                  </a:lnTo>
                  <a:lnTo>
                    <a:pt x="5684" y="92766"/>
                  </a:lnTo>
                  <a:lnTo>
                    <a:pt x="9119" y="103702"/>
                  </a:lnTo>
                  <a:lnTo>
                    <a:pt x="12878" y="114352"/>
                  </a:lnTo>
                  <a:lnTo>
                    <a:pt x="17152" y="124437"/>
                  </a:lnTo>
                  <a:lnTo>
                    <a:pt x="22030" y="133850"/>
                  </a:lnTo>
                  <a:lnTo>
                    <a:pt x="27628" y="142477"/>
                  </a:lnTo>
                  <a:lnTo>
                    <a:pt x="34150" y="150126"/>
                  </a:lnTo>
                  <a:lnTo>
                    <a:pt x="41618" y="156789"/>
                  </a:lnTo>
                  <a:lnTo>
                    <a:pt x="49907" y="162604"/>
                  </a:lnTo>
                  <a:lnTo>
                    <a:pt x="58842" y="167751"/>
                  </a:lnTo>
                  <a:lnTo>
                    <a:pt x="68253" y="172389"/>
                  </a:lnTo>
                  <a:lnTo>
                    <a:pt x="77841" y="176167"/>
                  </a:lnTo>
                  <a:lnTo>
                    <a:pt x="87200" y="178268"/>
                  </a:lnTo>
                  <a:lnTo>
                    <a:pt x="96153" y="178370"/>
                  </a:lnTo>
                  <a:lnTo>
                    <a:pt x="105236" y="177021"/>
                  </a:lnTo>
                  <a:lnTo>
                    <a:pt x="115573" y="173744"/>
                  </a:lnTo>
                  <a:lnTo>
                    <a:pt x="129059" y="16781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654218" y="1182254"/>
              <a:ext cx="147399" cy="144337"/>
            </a:xfrm>
            <a:custGeom>
              <a:avLst/>
              <a:gdLst/>
              <a:ahLst/>
              <a:cxnLst/>
              <a:rect l="0" t="0" r="0" b="0"/>
              <a:pathLst>
                <a:path w="147399" h="144337">
                  <a:moveTo>
                    <a:pt x="0" y="28523"/>
                  </a:moveTo>
                  <a:lnTo>
                    <a:pt x="67" y="40258"/>
                  </a:lnTo>
                  <a:lnTo>
                    <a:pt x="707" y="51387"/>
                  </a:lnTo>
                  <a:lnTo>
                    <a:pt x="2003" y="62985"/>
                  </a:lnTo>
                  <a:lnTo>
                    <a:pt x="3864" y="75146"/>
                  </a:lnTo>
                  <a:lnTo>
                    <a:pt x="6179" y="87806"/>
                  </a:lnTo>
                  <a:lnTo>
                    <a:pt x="8822" y="100755"/>
                  </a:lnTo>
                  <a:lnTo>
                    <a:pt x="10873" y="110123"/>
                  </a:lnTo>
                  <a:lnTo>
                    <a:pt x="11538" y="111542"/>
                  </a:lnTo>
                  <a:lnTo>
                    <a:pt x="11551" y="107039"/>
                  </a:lnTo>
                  <a:lnTo>
                    <a:pt x="11370" y="98897"/>
                  </a:lnTo>
                  <a:lnTo>
                    <a:pt x="11171" y="88553"/>
                  </a:lnTo>
                  <a:lnTo>
                    <a:pt x="11169" y="77026"/>
                  </a:lnTo>
                  <a:lnTo>
                    <a:pt x="11681" y="65134"/>
                  </a:lnTo>
                  <a:lnTo>
                    <a:pt x="12839" y="53323"/>
                  </a:lnTo>
                  <a:lnTo>
                    <a:pt x="14765" y="41914"/>
                  </a:lnTo>
                  <a:lnTo>
                    <a:pt x="17661" y="31234"/>
                  </a:lnTo>
                  <a:lnTo>
                    <a:pt x="21544" y="21391"/>
                  </a:lnTo>
                  <a:lnTo>
                    <a:pt x="26610" y="12795"/>
                  </a:lnTo>
                  <a:lnTo>
                    <a:pt x="33292" y="6222"/>
                  </a:lnTo>
                  <a:lnTo>
                    <a:pt x="41669" y="1922"/>
                  </a:lnTo>
                  <a:lnTo>
                    <a:pt x="51210" y="0"/>
                  </a:lnTo>
                  <a:lnTo>
                    <a:pt x="60990" y="671"/>
                  </a:lnTo>
                  <a:lnTo>
                    <a:pt x="70453" y="3790"/>
                  </a:lnTo>
                  <a:lnTo>
                    <a:pt x="79412" y="8950"/>
                  </a:lnTo>
                  <a:lnTo>
                    <a:pt x="87881" y="15685"/>
                  </a:lnTo>
                  <a:lnTo>
                    <a:pt x="95941" y="23582"/>
                  </a:lnTo>
                  <a:lnTo>
                    <a:pt x="103523" y="32473"/>
                  </a:lnTo>
                  <a:lnTo>
                    <a:pt x="110402" y="42418"/>
                  </a:lnTo>
                  <a:lnTo>
                    <a:pt x="116518" y="53360"/>
                  </a:lnTo>
                  <a:lnTo>
                    <a:pt x="121949" y="64979"/>
                  </a:lnTo>
                  <a:lnTo>
                    <a:pt x="126831" y="76777"/>
                  </a:lnTo>
                  <a:lnTo>
                    <a:pt x="131298" y="88446"/>
                  </a:lnTo>
                  <a:lnTo>
                    <a:pt x="135312" y="99619"/>
                  </a:lnTo>
                  <a:lnTo>
                    <a:pt x="139064" y="110991"/>
                  </a:lnTo>
                  <a:lnTo>
                    <a:pt x="142885" y="124674"/>
                  </a:lnTo>
                  <a:lnTo>
                    <a:pt x="147398" y="144336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833202" y="1010735"/>
              <a:ext cx="52644" cy="336913"/>
            </a:xfrm>
            <a:custGeom>
              <a:avLst/>
              <a:gdLst/>
              <a:ahLst/>
              <a:cxnLst/>
              <a:rect l="0" t="0" r="0" b="0"/>
              <a:pathLst>
                <a:path w="52644" h="336913">
                  <a:moveTo>
                    <a:pt x="0" y="0"/>
                  </a:moveTo>
                  <a:lnTo>
                    <a:pt x="67" y="14669"/>
                  </a:lnTo>
                  <a:lnTo>
                    <a:pt x="708" y="28580"/>
                  </a:lnTo>
                  <a:lnTo>
                    <a:pt x="2004" y="43083"/>
                  </a:lnTo>
                  <a:lnTo>
                    <a:pt x="3863" y="58457"/>
                  </a:lnTo>
                  <a:lnTo>
                    <a:pt x="6179" y="74930"/>
                  </a:lnTo>
                  <a:lnTo>
                    <a:pt x="8846" y="92504"/>
                  </a:lnTo>
                  <a:lnTo>
                    <a:pt x="11770" y="111019"/>
                  </a:lnTo>
                  <a:lnTo>
                    <a:pt x="14877" y="130272"/>
                  </a:lnTo>
                  <a:lnTo>
                    <a:pt x="18113" y="150063"/>
                  </a:lnTo>
                  <a:lnTo>
                    <a:pt x="21437" y="169909"/>
                  </a:lnTo>
                  <a:lnTo>
                    <a:pt x="24822" y="189080"/>
                  </a:lnTo>
                  <a:lnTo>
                    <a:pt x="28246" y="207231"/>
                  </a:lnTo>
                  <a:lnTo>
                    <a:pt x="31700" y="224367"/>
                  </a:lnTo>
                  <a:lnTo>
                    <a:pt x="35171" y="240650"/>
                  </a:lnTo>
                  <a:lnTo>
                    <a:pt x="38650" y="256264"/>
                  </a:lnTo>
                  <a:lnTo>
                    <a:pt x="41983" y="271166"/>
                  </a:lnTo>
                  <a:lnTo>
                    <a:pt x="45194" y="286745"/>
                  </a:lnTo>
                  <a:lnTo>
                    <a:pt x="48568" y="306611"/>
                  </a:lnTo>
                  <a:lnTo>
                    <a:pt x="52643" y="33691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748975" y="1138130"/>
              <a:ext cx="189514" cy="20005"/>
            </a:xfrm>
            <a:custGeom>
              <a:avLst/>
              <a:gdLst/>
              <a:ahLst/>
              <a:cxnLst/>
              <a:rect l="0" t="0" r="0" b="0"/>
              <a:pathLst>
                <a:path w="189514" h="20005">
                  <a:moveTo>
                    <a:pt x="189513" y="9476"/>
                  </a:moveTo>
                  <a:lnTo>
                    <a:pt x="180577" y="6609"/>
                  </a:lnTo>
                  <a:lnTo>
                    <a:pt x="170950" y="4467"/>
                  </a:lnTo>
                  <a:lnTo>
                    <a:pt x="159663" y="2864"/>
                  </a:lnTo>
                  <a:lnTo>
                    <a:pt x="146995" y="1683"/>
                  </a:lnTo>
                  <a:lnTo>
                    <a:pt x="133515" y="835"/>
                  </a:lnTo>
                  <a:lnTo>
                    <a:pt x="119648" y="242"/>
                  </a:lnTo>
                  <a:lnTo>
                    <a:pt x="105785" y="0"/>
                  </a:lnTo>
                  <a:lnTo>
                    <a:pt x="92342" y="365"/>
                  </a:lnTo>
                  <a:lnTo>
                    <a:pt x="79495" y="1424"/>
                  </a:lnTo>
                  <a:lnTo>
                    <a:pt x="67226" y="3119"/>
                  </a:lnTo>
                  <a:lnTo>
                    <a:pt x="55441" y="5327"/>
                  </a:lnTo>
                  <a:lnTo>
                    <a:pt x="44040" y="7920"/>
                  </a:lnTo>
                  <a:lnTo>
                    <a:pt x="33378" y="10636"/>
                  </a:lnTo>
                  <a:lnTo>
                    <a:pt x="23214" y="13360"/>
                  </a:lnTo>
                  <a:lnTo>
                    <a:pt x="12654" y="16328"/>
                  </a:lnTo>
                  <a:lnTo>
                    <a:pt x="0" y="20004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906901" y="1117415"/>
              <a:ext cx="147400" cy="192081"/>
            </a:xfrm>
            <a:custGeom>
              <a:avLst/>
              <a:gdLst/>
              <a:ahLst/>
              <a:cxnLst/>
              <a:rect l="0" t="0" r="0" b="0"/>
              <a:pathLst>
                <a:path w="147400" h="192081">
                  <a:moveTo>
                    <a:pt x="0" y="93362"/>
                  </a:moveTo>
                  <a:lnTo>
                    <a:pt x="8869" y="90562"/>
                  </a:lnTo>
                  <a:lnTo>
                    <a:pt x="17857" y="89060"/>
                  </a:lnTo>
                  <a:lnTo>
                    <a:pt x="27847" y="88745"/>
                  </a:lnTo>
                  <a:lnTo>
                    <a:pt x="38654" y="89078"/>
                  </a:lnTo>
                  <a:lnTo>
                    <a:pt x="49817" y="89249"/>
                  </a:lnTo>
                  <a:lnTo>
                    <a:pt x="61022" y="88812"/>
                  </a:lnTo>
                  <a:lnTo>
                    <a:pt x="72135" y="87670"/>
                  </a:lnTo>
                  <a:lnTo>
                    <a:pt x="83119" y="85900"/>
                  </a:lnTo>
                  <a:lnTo>
                    <a:pt x="93981" y="83625"/>
                  </a:lnTo>
                  <a:lnTo>
                    <a:pt x="104578" y="80809"/>
                  </a:lnTo>
                  <a:lnTo>
                    <a:pt x="114627" y="77248"/>
                  </a:lnTo>
                  <a:lnTo>
                    <a:pt x="124004" y="72888"/>
                  </a:lnTo>
                  <a:lnTo>
                    <a:pt x="132269" y="67656"/>
                  </a:lnTo>
                  <a:lnTo>
                    <a:pt x="138611" y="61389"/>
                  </a:lnTo>
                  <a:lnTo>
                    <a:pt x="142755" y="54100"/>
                  </a:lnTo>
                  <a:lnTo>
                    <a:pt x="144740" y="46104"/>
                  </a:lnTo>
                  <a:lnTo>
                    <a:pt x="144643" y="37898"/>
                  </a:lnTo>
                  <a:lnTo>
                    <a:pt x="142718" y="29794"/>
                  </a:lnTo>
                  <a:lnTo>
                    <a:pt x="139005" y="22066"/>
                  </a:lnTo>
                  <a:lnTo>
                    <a:pt x="133247" y="15030"/>
                  </a:lnTo>
                  <a:lnTo>
                    <a:pt x="125494" y="8796"/>
                  </a:lnTo>
                  <a:lnTo>
                    <a:pt x="116206" y="3780"/>
                  </a:lnTo>
                  <a:lnTo>
                    <a:pt x="106063" y="765"/>
                  </a:lnTo>
                  <a:lnTo>
                    <a:pt x="95544" y="0"/>
                  </a:lnTo>
                  <a:lnTo>
                    <a:pt x="85060" y="1265"/>
                  </a:lnTo>
                  <a:lnTo>
                    <a:pt x="75028" y="4165"/>
                  </a:lnTo>
                  <a:lnTo>
                    <a:pt x="65622" y="8307"/>
                  </a:lnTo>
                  <a:lnTo>
                    <a:pt x="56985" y="13678"/>
                  </a:lnTo>
                  <a:lnTo>
                    <a:pt x="49323" y="20630"/>
                  </a:lnTo>
                  <a:lnTo>
                    <a:pt x="42656" y="29230"/>
                  </a:lnTo>
                  <a:lnTo>
                    <a:pt x="37176" y="39275"/>
                  </a:lnTo>
                  <a:lnTo>
                    <a:pt x="33319" y="50466"/>
                  </a:lnTo>
                  <a:lnTo>
                    <a:pt x="31168" y="62514"/>
                  </a:lnTo>
                  <a:lnTo>
                    <a:pt x="30519" y="75180"/>
                  </a:lnTo>
                  <a:lnTo>
                    <a:pt x="31064" y="88281"/>
                  </a:lnTo>
                  <a:lnTo>
                    <a:pt x="32505" y="101675"/>
                  </a:lnTo>
                  <a:lnTo>
                    <a:pt x="34759" y="114938"/>
                  </a:lnTo>
                  <a:lnTo>
                    <a:pt x="37941" y="127390"/>
                  </a:lnTo>
                  <a:lnTo>
                    <a:pt x="42041" y="138728"/>
                  </a:lnTo>
                  <a:lnTo>
                    <a:pt x="46930" y="148985"/>
                  </a:lnTo>
                  <a:lnTo>
                    <a:pt x="52434" y="158343"/>
                  </a:lnTo>
                  <a:lnTo>
                    <a:pt x="58407" y="167002"/>
                  </a:lnTo>
                  <a:lnTo>
                    <a:pt x="65045" y="174819"/>
                  </a:lnTo>
                  <a:lnTo>
                    <a:pt x="72866" y="181326"/>
                  </a:lnTo>
                  <a:lnTo>
                    <a:pt x="82047" y="186367"/>
                  </a:lnTo>
                  <a:lnTo>
                    <a:pt x="92244" y="189902"/>
                  </a:lnTo>
                  <a:lnTo>
                    <a:pt x="103972" y="192080"/>
                  </a:lnTo>
                  <a:lnTo>
                    <a:pt x="120501" y="191973"/>
                  </a:lnTo>
                  <a:lnTo>
                    <a:pt x="147399" y="188118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106943" y="1147606"/>
              <a:ext cx="157928" cy="168186"/>
            </a:xfrm>
            <a:custGeom>
              <a:avLst/>
              <a:gdLst/>
              <a:ahLst/>
              <a:cxnLst/>
              <a:rect l="0" t="0" r="0" b="0"/>
              <a:pathLst>
                <a:path w="157928" h="168186">
                  <a:moveTo>
                    <a:pt x="0" y="73699"/>
                  </a:moveTo>
                  <a:lnTo>
                    <a:pt x="2934" y="82501"/>
                  </a:lnTo>
                  <a:lnTo>
                    <a:pt x="5716" y="90847"/>
                  </a:lnTo>
                  <a:lnTo>
                    <a:pt x="8620" y="99546"/>
                  </a:lnTo>
                  <a:lnTo>
                    <a:pt x="11833" y="108667"/>
                  </a:lnTo>
                  <a:lnTo>
                    <a:pt x="15647" y="118162"/>
                  </a:lnTo>
                  <a:lnTo>
                    <a:pt x="20159" y="127954"/>
                  </a:lnTo>
                  <a:lnTo>
                    <a:pt x="25148" y="137968"/>
                  </a:lnTo>
                  <a:lnTo>
                    <a:pt x="30189" y="148142"/>
                  </a:lnTo>
                  <a:lnTo>
                    <a:pt x="35029" y="158357"/>
                  </a:lnTo>
                  <a:lnTo>
                    <a:pt x="39835" y="166089"/>
                  </a:lnTo>
                  <a:lnTo>
                    <a:pt x="44115" y="168185"/>
                  </a:lnTo>
                  <a:lnTo>
                    <a:pt x="46621" y="165611"/>
                  </a:lnTo>
                  <a:lnTo>
                    <a:pt x="47348" y="160002"/>
                  </a:lnTo>
                  <a:lnTo>
                    <a:pt x="46561" y="152529"/>
                  </a:lnTo>
                  <a:lnTo>
                    <a:pt x="44356" y="143919"/>
                  </a:lnTo>
                  <a:lnTo>
                    <a:pt x="40907" y="134610"/>
                  </a:lnTo>
                  <a:lnTo>
                    <a:pt x="36623" y="124864"/>
                  </a:lnTo>
                  <a:lnTo>
                    <a:pt x="32051" y="114842"/>
                  </a:lnTo>
                  <a:lnTo>
                    <a:pt x="27540" y="104640"/>
                  </a:lnTo>
                  <a:lnTo>
                    <a:pt x="23544" y="94155"/>
                  </a:lnTo>
                  <a:lnTo>
                    <a:pt x="20698" y="83122"/>
                  </a:lnTo>
                  <a:lnTo>
                    <a:pt x="19247" y="71443"/>
                  </a:lnTo>
                  <a:lnTo>
                    <a:pt x="19580" y="59497"/>
                  </a:lnTo>
                  <a:lnTo>
                    <a:pt x="22381" y="48010"/>
                  </a:lnTo>
                  <a:lnTo>
                    <a:pt x="27787" y="37369"/>
                  </a:lnTo>
                  <a:lnTo>
                    <a:pt x="35484" y="27937"/>
                  </a:lnTo>
                  <a:lnTo>
                    <a:pt x="45000" y="20206"/>
                  </a:lnTo>
                  <a:lnTo>
                    <a:pt x="55878" y="14270"/>
                  </a:lnTo>
                  <a:lnTo>
                    <a:pt x="67737" y="9912"/>
                  </a:lnTo>
                  <a:lnTo>
                    <a:pt x="80289" y="6805"/>
                  </a:lnTo>
                  <a:lnTo>
                    <a:pt x="93302" y="4633"/>
                  </a:lnTo>
                  <a:lnTo>
                    <a:pt x="106218" y="3134"/>
                  </a:lnTo>
                  <a:lnTo>
                    <a:pt x="119485" y="1947"/>
                  </a:lnTo>
                  <a:lnTo>
                    <a:pt x="135385" y="962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1" name="Oval 90"/>
          <p:cNvSpPr/>
          <p:nvPr/>
        </p:nvSpPr>
        <p:spPr>
          <a:xfrm>
            <a:off x="2610776" y="1884310"/>
            <a:ext cx="3432872" cy="3432871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Oval 91"/>
          <p:cNvSpPr/>
          <p:nvPr/>
        </p:nvSpPr>
        <p:spPr>
          <a:xfrm>
            <a:off x="4337741" y="3569160"/>
            <a:ext cx="38100" cy="38100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0" name="Group 99"/>
          <p:cNvGrpSpPr/>
          <p:nvPr/>
        </p:nvGrpSpPr>
        <p:grpSpPr>
          <a:xfrm>
            <a:off x="3963282" y="3063792"/>
            <a:ext cx="621004" cy="583774"/>
            <a:chOff x="3963282" y="3063792"/>
            <a:chExt cx="621004" cy="583774"/>
          </a:xfrm>
        </p:grpSpPr>
        <p:sp>
          <p:nvSpPr>
            <p:cNvPr id="93" name="Freeform 92"/>
            <p:cNvSpPr/>
            <p:nvPr/>
          </p:nvSpPr>
          <p:spPr>
            <a:xfrm>
              <a:off x="3963282" y="3453347"/>
              <a:ext cx="184947" cy="194219"/>
            </a:xfrm>
            <a:custGeom>
              <a:avLst/>
              <a:gdLst/>
              <a:ahLst/>
              <a:cxnLst/>
              <a:rect l="0" t="0" r="0" b="0"/>
              <a:pathLst>
                <a:path w="184947" h="194219">
                  <a:moveTo>
                    <a:pt x="69132" y="0"/>
                  </a:moveTo>
                  <a:lnTo>
                    <a:pt x="57531" y="3000"/>
                  </a:lnTo>
                  <a:lnTo>
                    <a:pt x="47683" y="6423"/>
                  </a:lnTo>
                  <a:lnTo>
                    <a:pt x="38682" y="10624"/>
                  </a:lnTo>
                  <a:lnTo>
                    <a:pt x="30413" y="15697"/>
                  </a:lnTo>
                  <a:lnTo>
                    <a:pt x="23035" y="21826"/>
                  </a:lnTo>
                  <a:lnTo>
                    <a:pt x="16569" y="29014"/>
                  </a:lnTo>
                  <a:lnTo>
                    <a:pt x="11063" y="37274"/>
                  </a:lnTo>
                  <a:lnTo>
                    <a:pt x="6657" y="46718"/>
                  </a:lnTo>
                  <a:lnTo>
                    <a:pt x="3327" y="57286"/>
                  </a:lnTo>
                  <a:lnTo>
                    <a:pt x="1072" y="68636"/>
                  </a:lnTo>
                  <a:lnTo>
                    <a:pt x="0" y="80246"/>
                  </a:lnTo>
                  <a:lnTo>
                    <a:pt x="60" y="91788"/>
                  </a:lnTo>
                  <a:lnTo>
                    <a:pt x="1234" y="102978"/>
                  </a:lnTo>
                  <a:lnTo>
                    <a:pt x="3618" y="113491"/>
                  </a:lnTo>
                  <a:lnTo>
                    <a:pt x="7147" y="123227"/>
                  </a:lnTo>
                  <a:lnTo>
                    <a:pt x="11634" y="132257"/>
                  </a:lnTo>
                  <a:lnTo>
                    <a:pt x="16863" y="140716"/>
                  </a:lnTo>
                  <a:lnTo>
                    <a:pt x="22637" y="148745"/>
                  </a:lnTo>
                  <a:lnTo>
                    <a:pt x="28801" y="156461"/>
                  </a:lnTo>
                  <a:lnTo>
                    <a:pt x="35238" y="163957"/>
                  </a:lnTo>
                  <a:lnTo>
                    <a:pt x="41871" y="171291"/>
                  </a:lnTo>
                  <a:lnTo>
                    <a:pt x="48971" y="178184"/>
                  </a:lnTo>
                  <a:lnTo>
                    <a:pt x="57107" y="184053"/>
                  </a:lnTo>
                  <a:lnTo>
                    <a:pt x="66508" y="188660"/>
                  </a:lnTo>
                  <a:lnTo>
                    <a:pt x="76926" y="191921"/>
                  </a:lnTo>
                  <a:lnTo>
                    <a:pt x="87836" y="193743"/>
                  </a:lnTo>
                  <a:lnTo>
                    <a:pt x="98873" y="194218"/>
                  </a:lnTo>
                  <a:lnTo>
                    <a:pt x="109706" y="193249"/>
                  </a:lnTo>
                  <a:lnTo>
                    <a:pt x="119973" y="190479"/>
                  </a:lnTo>
                  <a:lnTo>
                    <a:pt x="129536" y="185876"/>
                  </a:lnTo>
                  <a:lnTo>
                    <a:pt x="138278" y="179685"/>
                  </a:lnTo>
                  <a:lnTo>
                    <a:pt x="146010" y="172242"/>
                  </a:lnTo>
                  <a:lnTo>
                    <a:pt x="152734" y="163881"/>
                  </a:lnTo>
                  <a:lnTo>
                    <a:pt x="158636" y="155321"/>
                  </a:lnTo>
                  <a:lnTo>
                    <a:pt x="164686" y="146821"/>
                  </a:lnTo>
                  <a:lnTo>
                    <a:pt x="172537" y="137643"/>
                  </a:lnTo>
                  <a:lnTo>
                    <a:pt x="184946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146734" y="3428984"/>
              <a:ext cx="75194" cy="112981"/>
            </a:xfrm>
            <a:custGeom>
              <a:avLst/>
              <a:gdLst/>
              <a:ahLst/>
              <a:cxnLst/>
              <a:rect l="0" t="0" r="0" b="0"/>
              <a:pathLst>
                <a:path w="75194" h="112981">
                  <a:moveTo>
                    <a:pt x="12022" y="66477"/>
                  </a:moveTo>
                  <a:lnTo>
                    <a:pt x="17890" y="60609"/>
                  </a:lnTo>
                  <a:lnTo>
                    <a:pt x="23454" y="55045"/>
                  </a:lnTo>
                  <a:lnTo>
                    <a:pt x="29244" y="49236"/>
                  </a:lnTo>
                  <a:lnTo>
                    <a:pt x="34979" y="42810"/>
                  </a:lnTo>
                  <a:lnTo>
                    <a:pt x="40013" y="35184"/>
                  </a:lnTo>
                  <a:lnTo>
                    <a:pt x="44021" y="26172"/>
                  </a:lnTo>
                  <a:lnTo>
                    <a:pt x="46500" y="16705"/>
                  </a:lnTo>
                  <a:lnTo>
                    <a:pt x="45778" y="8437"/>
                  </a:lnTo>
                  <a:lnTo>
                    <a:pt x="41434" y="2607"/>
                  </a:lnTo>
                  <a:lnTo>
                    <a:pt x="35494" y="0"/>
                  </a:lnTo>
                  <a:lnTo>
                    <a:pt x="28974" y="220"/>
                  </a:lnTo>
                  <a:lnTo>
                    <a:pt x="22382" y="2721"/>
                  </a:lnTo>
                  <a:lnTo>
                    <a:pt x="16151" y="7194"/>
                  </a:lnTo>
                  <a:lnTo>
                    <a:pt x="10474" y="13305"/>
                  </a:lnTo>
                  <a:lnTo>
                    <a:pt x="5674" y="20694"/>
                  </a:lnTo>
                  <a:lnTo>
                    <a:pt x="2277" y="29031"/>
                  </a:lnTo>
                  <a:lnTo>
                    <a:pt x="439" y="38051"/>
                  </a:lnTo>
                  <a:lnTo>
                    <a:pt x="0" y="47550"/>
                  </a:lnTo>
                  <a:lnTo>
                    <a:pt x="686" y="57379"/>
                  </a:lnTo>
                  <a:lnTo>
                    <a:pt x="2227" y="67432"/>
                  </a:lnTo>
                  <a:lnTo>
                    <a:pt x="4716" y="77470"/>
                  </a:lnTo>
                  <a:lnTo>
                    <a:pt x="8589" y="87138"/>
                  </a:lnTo>
                  <a:lnTo>
                    <a:pt x="13971" y="96252"/>
                  </a:lnTo>
                  <a:lnTo>
                    <a:pt x="20703" y="104168"/>
                  </a:lnTo>
                  <a:lnTo>
                    <a:pt x="28518" y="109743"/>
                  </a:lnTo>
                  <a:lnTo>
                    <a:pt x="37132" y="112565"/>
                  </a:lnTo>
                  <a:lnTo>
                    <a:pt x="45865" y="112980"/>
                  </a:lnTo>
                  <a:lnTo>
                    <a:pt x="54498" y="111669"/>
                  </a:lnTo>
                  <a:lnTo>
                    <a:pt x="63786" y="107396"/>
                  </a:lnTo>
                  <a:lnTo>
                    <a:pt x="75193" y="980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253513" y="3393361"/>
              <a:ext cx="105286" cy="84132"/>
            </a:xfrm>
            <a:custGeom>
              <a:avLst/>
              <a:gdLst/>
              <a:ahLst/>
              <a:cxnLst/>
              <a:rect l="0" t="0" r="0" b="0"/>
              <a:pathLst>
                <a:path w="105286" h="84132">
                  <a:moveTo>
                    <a:pt x="0" y="59986"/>
                  </a:moveTo>
                  <a:lnTo>
                    <a:pt x="5868" y="65920"/>
                  </a:lnTo>
                  <a:lnTo>
                    <a:pt x="11432" y="72125"/>
                  </a:lnTo>
                  <a:lnTo>
                    <a:pt x="17184" y="79141"/>
                  </a:lnTo>
                  <a:lnTo>
                    <a:pt x="21534" y="84131"/>
                  </a:lnTo>
                  <a:lnTo>
                    <a:pt x="22686" y="83858"/>
                  </a:lnTo>
                  <a:lnTo>
                    <a:pt x="21670" y="79769"/>
                  </a:lnTo>
                  <a:lnTo>
                    <a:pt x="19649" y="73172"/>
                  </a:lnTo>
                  <a:lnTo>
                    <a:pt x="17489" y="64642"/>
                  </a:lnTo>
                  <a:lnTo>
                    <a:pt x="15627" y="54592"/>
                  </a:lnTo>
                  <a:lnTo>
                    <a:pt x="14671" y="43711"/>
                  </a:lnTo>
                  <a:lnTo>
                    <a:pt x="15522" y="32924"/>
                  </a:lnTo>
                  <a:lnTo>
                    <a:pt x="18497" y="22750"/>
                  </a:lnTo>
                  <a:lnTo>
                    <a:pt x="23423" y="13796"/>
                  </a:lnTo>
                  <a:lnTo>
                    <a:pt x="29932" y="6916"/>
                  </a:lnTo>
                  <a:lnTo>
                    <a:pt x="37635" y="2373"/>
                  </a:lnTo>
                  <a:lnTo>
                    <a:pt x="46040" y="102"/>
                  </a:lnTo>
                  <a:lnTo>
                    <a:pt x="54586" y="0"/>
                  </a:lnTo>
                  <a:lnTo>
                    <a:pt x="62950" y="1777"/>
                  </a:lnTo>
                  <a:lnTo>
                    <a:pt x="70923" y="5125"/>
                  </a:lnTo>
                  <a:lnTo>
                    <a:pt x="79192" y="10344"/>
                  </a:lnTo>
                  <a:lnTo>
                    <a:pt x="89597" y="20119"/>
                  </a:lnTo>
                  <a:lnTo>
                    <a:pt x="105285" y="389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295626" y="3190134"/>
              <a:ext cx="105286" cy="157929"/>
            </a:xfrm>
            <a:custGeom>
              <a:avLst/>
              <a:gdLst/>
              <a:ahLst/>
              <a:cxnLst/>
              <a:rect l="0" t="0" r="0" b="0"/>
              <a:pathLst>
                <a:path w="105286" h="157929">
                  <a:moveTo>
                    <a:pt x="0" y="0"/>
                  </a:moveTo>
                  <a:lnTo>
                    <a:pt x="3001" y="8802"/>
                  </a:lnTo>
                  <a:lnTo>
                    <a:pt x="6424" y="17148"/>
                  </a:lnTo>
                  <a:lnTo>
                    <a:pt x="10620" y="25847"/>
                  </a:lnTo>
                  <a:lnTo>
                    <a:pt x="15520" y="34968"/>
                  </a:lnTo>
                  <a:lnTo>
                    <a:pt x="21001" y="44463"/>
                  </a:lnTo>
                  <a:lnTo>
                    <a:pt x="26932" y="54255"/>
                  </a:lnTo>
                  <a:lnTo>
                    <a:pt x="33193" y="64269"/>
                  </a:lnTo>
                  <a:lnTo>
                    <a:pt x="39691" y="74443"/>
                  </a:lnTo>
                  <a:lnTo>
                    <a:pt x="46355" y="84725"/>
                  </a:lnTo>
                  <a:lnTo>
                    <a:pt x="53134" y="94916"/>
                  </a:lnTo>
                  <a:lnTo>
                    <a:pt x="59992" y="104685"/>
                  </a:lnTo>
                  <a:lnTo>
                    <a:pt x="66897" y="113881"/>
                  </a:lnTo>
                  <a:lnTo>
                    <a:pt x="73724" y="122418"/>
                  </a:lnTo>
                  <a:lnTo>
                    <a:pt x="81018" y="131129"/>
                  </a:lnTo>
                  <a:lnTo>
                    <a:pt x="90539" y="141894"/>
                  </a:lnTo>
                  <a:lnTo>
                    <a:pt x="105285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274570" y="3232248"/>
              <a:ext cx="105286" cy="52644"/>
            </a:xfrm>
            <a:custGeom>
              <a:avLst/>
              <a:gdLst/>
              <a:ahLst/>
              <a:cxnLst/>
              <a:rect l="0" t="0" r="0" b="0"/>
              <a:pathLst>
                <a:path w="105286" h="52644">
                  <a:moveTo>
                    <a:pt x="105285" y="0"/>
                  </a:moveTo>
                  <a:lnTo>
                    <a:pt x="96483" y="3001"/>
                  </a:lnTo>
                  <a:lnTo>
                    <a:pt x="88136" y="6424"/>
                  </a:lnTo>
                  <a:lnTo>
                    <a:pt x="79442" y="10620"/>
                  </a:lnTo>
                  <a:lnTo>
                    <a:pt x="70495" y="15520"/>
                  </a:lnTo>
                  <a:lnTo>
                    <a:pt x="61648" y="21001"/>
                  </a:lnTo>
                  <a:lnTo>
                    <a:pt x="53109" y="26923"/>
                  </a:lnTo>
                  <a:lnTo>
                    <a:pt x="44836" y="32862"/>
                  </a:lnTo>
                  <a:lnTo>
                    <a:pt x="35596" y="38708"/>
                  </a:lnTo>
                  <a:lnTo>
                    <a:pt x="22345" y="4497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432497" y="3213062"/>
              <a:ext cx="94757" cy="103988"/>
            </a:xfrm>
            <a:custGeom>
              <a:avLst/>
              <a:gdLst/>
              <a:ahLst/>
              <a:cxnLst/>
              <a:rect l="0" t="0" r="0" b="0"/>
              <a:pathLst>
                <a:path w="94757" h="103988">
                  <a:moveTo>
                    <a:pt x="0" y="71829"/>
                  </a:moveTo>
                  <a:lnTo>
                    <a:pt x="8734" y="68828"/>
                  </a:lnTo>
                  <a:lnTo>
                    <a:pt x="16441" y="65406"/>
                  </a:lnTo>
                  <a:lnTo>
                    <a:pt x="23848" y="61214"/>
                  </a:lnTo>
                  <a:lnTo>
                    <a:pt x="31282" y="56487"/>
                  </a:lnTo>
                  <a:lnTo>
                    <a:pt x="39109" y="51654"/>
                  </a:lnTo>
                  <a:lnTo>
                    <a:pt x="47469" y="46967"/>
                  </a:lnTo>
                  <a:lnTo>
                    <a:pt x="55694" y="42185"/>
                  </a:lnTo>
                  <a:lnTo>
                    <a:pt x="62464" y="36687"/>
                  </a:lnTo>
                  <a:lnTo>
                    <a:pt x="67148" y="30181"/>
                  </a:lnTo>
                  <a:lnTo>
                    <a:pt x="69459" y="23016"/>
                  </a:lnTo>
                  <a:lnTo>
                    <a:pt x="69115" y="15967"/>
                  </a:lnTo>
                  <a:lnTo>
                    <a:pt x="66247" y="9499"/>
                  </a:lnTo>
                  <a:lnTo>
                    <a:pt x="61271" y="4209"/>
                  </a:lnTo>
                  <a:lnTo>
                    <a:pt x="54667" y="952"/>
                  </a:lnTo>
                  <a:lnTo>
                    <a:pt x="46875" y="0"/>
                  </a:lnTo>
                  <a:lnTo>
                    <a:pt x="38564" y="1295"/>
                  </a:lnTo>
                  <a:lnTo>
                    <a:pt x="30608" y="4741"/>
                  </a:lnTo>
                  <a:lnTo>
                    <a:pt x="23454" y="10060"/>
                  </a:lnTo>
                  <a:lnTo>
                    <a:pt x="17332" y="17034"/>
                  </a:lnTo>
                  <a:lnTo>
                    <a:pt x="12436" y="25600"/>
                  </a:lnTo>
                  <a:lnTo>
                    <a:pt x="8745" y="35575"/>
                  </a:lnTo>
                  <a:lnTo>
                    <a:pt x="6399" y="46524"/>
                  </a:lnTo>
                  <a:lnTo>
                    <a:pt x="5791" y="57865"/>
                  </a:lnTo>
                  <a:lnTo>
                    <a:pt x="6981" y="69217"/>
                  </a:lnTo>
                  <a:lnTo>
                    <a:pt x="10066" y="79939"/>
                  </a:lnTo>
                  <a:lnTo>
                    <a:pt x="15335" y="89075"/>
                  </a:lnTo>
                  <a:lnTo>
                    <a:pt x="22728" y="96242"/>
                  </a:lnTo>
                  <a:lnTo>
                    <a:pt x="31759" y="101239"/>
                  </a:lnTo>
                  <a:lnTo>
                    <a:pt x="41723" y="103784"/>
                  </a:lnTo>
                  <a:lnTo>
                    <a:pt x="52108" y="103987"/>
                  </a:lnTo>
                  <a:lnTo>
                    <a:pt x="62198" y="102537"/>
                  </a:lnTo>
                  <a:lnTo>
                    <a:pt x="71972" y="100369"/>
                  </a:lnTo>
                  <a:lnTo>
                    <a:pt x="82279" y="97297"/>
                  </a:lnTo>
                  <a:lnTo>
                    <a:pt x="94756" y="928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517905" y="3063792"/>
              <a:ext cx="66381" cy="186519"/>
            </a:xfrm>
            <a:custGeom>
              <a:avLst/>
              <a:gdLst/>
              <a:ahLst/>
              <a:cxnLst/>
              <a:rect l="0" t="0" r="0" b="0"/>
              <a:pathLst>
                <a:path w="66381" h="186519">
                  <a:moveTo>
                    <a:pt x="30406" y="168456"/>
                  </a:moveTo>
                  <a:lnTo>
                    <a:pt x="39207" y="174257"/>
                  </a:lnTo>
                  <a:lnTo>
                    <a:pt x="47553" y="179181"/>
                  </a:lnTo>
                  <a:lnTo>
                    <a:pt x="56201" y="183646"/>
                  </a:lnTo>
                  <a:lnTo>
                    <a:pt x="63398" y="186506"/>
                  </a:lnTo>
                  <a:lnTo>
                    <a:pt x="66380" y="186518"/>
                  </a:lnTo>
                  <a:lnTo>
                    <a:pt x="65120" y="184711"/>
                  </a:lnTo>
                  <a:lnTo>
                    <a:pt x="60727" y="181981"/>
                  </a:lnTo>
                  <a:lnTo>
                    <a:pt x="54393" y="178644"/>
                  </a:lnTo>
                  <a:lnTo>
                    <a:pt x="47151" y="174627"/>
                  </a:lnTo>
                  <a:lnTo>
                    <a:pt x="39612" y="169910"/>
                  </a:lnTo>
                  <a:lnTo>
                    <a:pt x="32054" y="164414"/>
                  </a:lnTo>
                  <a:lnTo>
                    <a:pt x="24580" y="157957"/>
                  </a:lnTo>
                  <a:lnTo>
                    <a:pt x="17223" y="150531"/>
                  </a:lnTo>
                  <a:lnTo>
                    <a:pt x="10465" y="142270"/>
                  </a:lnTo>
                  <a:lnTo>
                    <a:pt x="5208" y="133354"/>
                  </a:lnTo>
                  <a:lnTo>
                    <a:pt x="1820" y="123949"/>
                  </a:lnTo>
                  <a:lnTo>
                    <a:pt x="190" y="114195"/>
                  </a:lnTo>
                  <a:lnTo>
                    <a:pt x="0" y="104194"/>
                  </a:lnTo>
                  <a:lnTo>
                    <a:pt x="913" y="94028"/>
                  </a:lnTo>
                  <a:lnTo>
                    <a:pt x="2794" y="83914"/>
                  </a:lnTo>
                  <a:lnTo>
                    <a:pt x="5718" y="74197"/>
                  </a:lnTo>
                  <a:lnTo>
                    <a:pt x="9642" y="65026"/>
                  </a:lnTo>
                  <a:lnTo>
                    <a:pt x="14410" y="56223"/>
                  </a:lnTo>
                  <a:lnTo>
                    <a:pt x="19834" y="47391"/>
                  </a:lnTo>
                  <a:lnTo>
                    <a:pt x="25734" y="38312"/>
                  </a:lnTo>
                  <a:lnTo>
                    <a:pt x="31667" y="29383"/>
                  </a:lnTo>
                  <a:lnTo>
                    <a:pt x="37513" y="20653"/>
                  </a:lnTo>
                  <a:lnTo>
                    <a:pt x="43781" y="11352"/>
                  </a:lnTo>
                  <a:lnTo>
                    <a:pt x="5146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1" name="Freeform 100"/>
          <p:cNvSpPr/>
          <p:nvPr/>
        </p:nvSpPr>
        <p:spPr>
          <a:xfrm>
            <a:off x="7348891" y="1400290"/>
            <a:ext cx="810695" cy="10529"/>
          </a:xfrm>
          <a:custGeom>
            <a:avLst/>
            <a:gdLst/>
            <a:ahLst/>
            <a:cxnLst/>
            <a:rect l="0" t="0" r="0" b="0"/>
            <a:pathLst>
              <a:path w="810695" h="10529">
                <a:moveTo>
                  <a:pt x="810694" y="0"/>
                </a:moveTo>
                <a:lnTo>
                  <a:pt x="798959" y="0"/>
                </a:lnTo>
                <a:lnTo>
                  <a:pt x="787830" y="0"/>
                </a:lnTo>
                <a:lnTo>
                  <a:pt x="776231" y="0"/>
                </a:lnTo>
                <a:lnTo>
                  <a:pt x="764070" y="0"/>
                </a:lnTo>
                <a:lnTo>
                  <a:pt x="751410" y="0"/>
                </a:lnTo>
                <a:lnTo>
                  <a:pt x="738355" y="0"/>
                </a:lnTo>
                <a:lnTo>
                  <a:pt x="725003" y="0"/>
                </a:lnTo>
                <a:lnTo>
                  <a:pt x="711437" y="0"/>
                </a:lnTo>
                <a:lnTo>
                  <a:pt x="697722" y="0"/>
                </a:lnTo>
                <a:lnTo>
                  <a:pt x="683903" y="0"/>
                </a:lnTo>
                <a:lnTo>
                  <a:pt x="670013" y="0"/>
                </a:lnTo>
                <a:lnTo>
                  <a:pt x="656069" y="0"/>
                </a:lnTo>
                <a:lnTo>
                  <a:pt x="641925" y="0"/>
                </a:lnTo>
                <a:lnTo>
                  <a:pt x="627284" y="0"/>
                </a:lnTo>
                <a:lnTo>
                  <a:pt x="612026" y="0"/>
                </a:lnTo>
                <a:lnTo>
                  <a:pt x="596356" y="0"/>
                </a:lnTo>
                <a:lnTo>
                  <a:pt x="580683" y="0"/>
                </a:lnTo>
                <a:lnTo>
                  <a:pt x="565247" y="0"/>
                </a:lnTo>
                <a:lnTo>
                  <a:pt x="549950" y="0"/>
                </a:lnTo>
                <a:lnTo>
                  <a:pt x="534460" y="0"/>
                </a:lnTo>
                <a:lnTo>
                  <a:pt x="518597" y="0"/>
                </a:lnTo>
                <a:lnTo>
                  <a:pt x="502503" y="0"/>
                </a:lnTo>
                <a:lnTo>
                  <a:pt x="486540" y="0"/>
                </a:lnTo>
                <a:lnTo>
                  <a:pt x="470908" y="0"/>
                </a:lnTo>
                <a:lnTo>
                  <a:pt x="455648" y="0"/>
                </a:lnTo>
                <a:lnTo>
                  <a:pt x="440716" y="0"/>
                </a:lnTo>
                <a:lnTo>
                  <a:pt x="426041" y="0"/>
                </a:lnTo>
                <a:lnTo>
                  <a:pt x="411559" y="0"/>
                </a:lnTo>
                <a:lnTo>
                  <a:pt x="397215" y="0"/>
                </a:lnTo>
                <a:lnTo>
                  <a:pt x="382968" y="4"/>
                </a:lnTo>
                <a:lnTo>
                  <a:pt x="368789" y="177"/>
                </a:lnTo>
                <a:lnTo>
                  <a:pt x="354655" y="826"/>
                </a:lnTo>
                <a:lnTo>
                  <a:pt x="340552" y="2074"/>
                </a:lnTo>
                <a:lnTo>
                  <a:pt x="326470" y="3727"/>
                </a:lnTo>
                <a:lnTo>
                  <a:pt x="312404" y="5375"/>
                </a:lnTo>
                <a:lnTo>
                  <a:pt x="298346" y="6778"/>
                </a:lnTo>
                <a:lnTo>
                  <a:pt x="284296" y="7871"/>
                </a:lnTo>
                <a:lnTo>
                  <a:pt x="270248" y="8679"/>
                </a:lnTo>
                <a:lnTo>
                  <a:pt x="256205" y="9257"/>
                </a:lnTo>
                <a:lnTo>
                  <a:pt x="242163" y="9661"/>
                </a:lnTo>
                <a:lnTo>
                  <a:pt x="228123" y="9941"/>
                </a:lnTo>
                <a:lnTo>
                  <a:pt x="214083" y="10132"/>
                </a:lnTo>
                <a:lnTo>
                  <a:pt x="200044" y="10262"/>
                </a:lnTo>
                <a:lnTo>
                  <a:pt x="186005" y="10350"/>
                </a:lnTo>
                <a:lnTo>
                  <a:pt x="171962" y="10409"/>
                </a:lnTo>
                <a:lnTo>
                  <a:pt x="157751" y="10448"/>
                </a:lnTo>
                <a:lnTo>
                  <a:pt x="143064" y="10475"/>
                </a:lnTo>
                <a:lnTo>
                  <a:pt x="127777" y="10493"/>
                </a:lnTo>
                <a:lnTo>
                  <a:pt x="112086" y="10504"/>
                </a:lnTo>
                <a:lnTo>
                  <a:pt x="96401" y="10512"/>
                </a:lnTo>
                <a:lnTo>
                  <a:pt x="80968" y="10518"/>
                </a:lnTo>
                <a:lnTo>
                  <a:pt x="66075" y="10521"/>
                </a:lnTo>
                <a:lnTo>
                  <a:pt x="50444" y="10524"/>
                </a:lnTo>
                <a:lnTo>
                  <a:pt x="30471" y="10526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Freeform 101"/>
          <p:cNvSpPr/>
          <p:nvPr/>
        </p:nvSpPr>
        <p:spPr>
          <a:xfrm>
            <a:off x="3369119" y="1369747"/>
            <a:ext cx="2347856" cy="62129"/>
          </a:xfrm>
          <a:custGeom>
            <a:avLst/>
            <a:gdLst/>
            <a:ahLst/>
            <a:cxnLst/>
            <a:rect l="0" t="0" r="0" b="0"/>
            <a:pathLst>
              <a:path w="2347856" h="62129">
                <a:moveTo>
                  <a:pt x="2347855" y="9486"/>
                </a:moveTo>
                <a:lnTo>
                  <a:pt x="2339054" y="6686"/>
                </a:lnTo>
                <a:lnTo>
                  <a:pt x="2330707" y="5184"/>
                </a:lnTo>
                <a:lnTo>
                  <a:pt x="2322004" y="4873"/>
                </a:lnTo>
                <a:lnTo>
                  <a:pt x="2312710" y="5380"/>
                </a:lnTo>
                <a:lnTo>
                  <a:pt x="2302566" y="6199"/>
                </a:lnTo>
                <a:lnTo>
                  <a:pt x="2291521" y="7015"/>
                </a:lnTo>
                <a:lnTo>
                  <a:pt x="2279681" y="7699"/>
                </a:lnTo>
                <a:lnTo>
                  <a:pt x="2267211" y="8225"/>
                </a:lnTo>
                <a:lnTo>
                  <a:pt x="2254269" y="8611"/>
                </a:lnTo>
                <a:lnTo>
                  <a:pt x="2240987" y="8886"/>
                </a:lnTo>
                <a:lnTo>
                  <a:pt x="2227464" y="9077"/>
                </a:lnTo>
                <a:lnTo>
                  <a:pt x="2213777" y="9209"/>
                </a:lnTo>
                <a:lnTo>
                  <a:pt x="2199974" y="9300"/>
                </a:lnTo>
                <a:lnTo>
                  <a:pt x="2186096" y="9361"/>
                </a:lnTo>
                <a:lnTo>
                  <a:pt x="2172169" y="9397"/>
                </a:lnTo>
                <a:lnTo>
                  <a:pt x="2158375" y="9252"/>
                </a:lnTo>
                <a:lnTo>
                  <a:pt x="2145033" y="8623"/>
                </a:lnTo>
                <a:lnTo>
                  <a:pt x="2132276" y="7386"/>
                </a:lnTo>
                <a:lnTo>
                  <a:pt x="2119913" y="5742"/>
                </a:lnTo>
                <a:lnTo>
                  <a:pt x="2107537" y="4099"/>
                </a:lnTo>
                <a:lnTo>
                  <a:pt x="2094911" y="2700"/>
                </a:lnTo>
                <a:lnTo>
                  <a:pt x="2081971" y="1610"/>
                </a:lnTo>
                <a:lnTo>
                  <a:pt x="2068746" y="804"/>
                </a:lnTo>
                <a:lnTo>
                  <a:pt x="2055285" y="231"/>
                </a:lnTo>
                <a:lnTo>
                  <a:pt x="2041480" y="0"/>
                </a:lnTo>
                <a:lnTo>
                  <a:pt x="2027075" y="369"/>
                </a:lnTo>
                <a:lnTo>
                  <a:pt x="2011980" y="1427"/>
                </a:lnTo>
                <a:lnTo>
                  <a:pt x="1996419" y="2950"/>
                </a:lnTo>
                <a:lnTo>
                  <a:pt x="1980821" y="4511"/>
                </a:lnTo>
                <a:lnTo>
                  <a:pt x="1965444" y="5850"/>
                </a:lnTo>
                <a:lnTo>
                  <a:pt x="1950526" y="6731"/>
                </a:lnTo>
                <a:lnTo>
                  <a:pt x="1936355" y="6864"/>
                </a:lnTo>
                <a:lnTo>
                  <a:pt x="1923006" y="6175"/>
                </a:lnTo>
                <a:lnTo>
                  <a:pt x="1910228" y="4916"/>
                </a:lnTo>
                <a:lnTo>
                  <a:pt x="1897566" y="3539"/>
                </a:lnTo>
                <a:lnTo>
                  <a:pt x="1884745" y="2327"/>
                </a:lnTo>
                <a:lnTo>
                  <a:pt x="1871674" y="1533"/>
                </a:lnTo>
                <a:lnTo>
                  <a:pt x="1858359" y="1459"/>
                </a:lnTo>
                <a:lnTo>
                  <a:pt x="1844841" y="2187"/>
                </a:lnTo>
                <a:lnTo>
                  <a:pt x="1831169" y="3473"/>
                </a:lnTo>
                <a:lnTo>
                  <a:pt x="1817385" y="4867"/>
                </a:lnTo>
                <a:lnTo>
                  <a:pt x="1803521" y="6097"/>
                </a:lnTo>
                <a:lnTo>
                  <a:pt x="1789601" y="7071"/>
                </a:lnTo>
                <a:lnTo>
                  <a:pt x="1775643" y="7799"/>
                </a:lnTo>
                <a:lnTo>
                  <a:pt x="1761659" y="8324"/>
                </a:lnTo>
                <a:lnTo>
                  <a:pt x="1747657" y="8692"/>
                </a:lnTo>
                <a:lnTo>
                  <a:pt x="1733643" y="8948"/>
                </a:lnTo>
                <a:lnTo>
                  <a:pt x="1719622" y="9123"/>
                </a:lnTo>
                <a:lnTo>
                  <a:pt x="1705594" y="9241"/>
                </a:lnTo>
                <a:lnTo>
                  <a:pt x="1691564" y="9322"/>
                </a:lnTo>
                <a:lnTo>
                  <a:pt x="1677536" y="9381"/>
                </a:lnTo>
                <a:lnTo>
                  <a:pt x="1663673" y="9590"/>
                </a:lnTo>
                <a:lnTo>
                  <a:pt x="1650286" y="10262"/>
                </a:lnTo>
                <a:lnTo>
                  <a:pt x="1637498" y="11523"/>
                </a:lnTo>
                <a:lnTo>
                  <a:pt x="1625114" y="13014"/>
                </a:lnTo>
                <a:lnTo>
                  <a:pt x="1612724" y="14021"/>
                </a:lnTo>
                <a:lnTo>
                  <a:pt x="1600094" y="14184"/>
                </a:lnTo>
                <a:lnTo>
                  <a:pt x="1587322" y="13801"/>
                </a:lnTo>
                <a:lnTo>
                  <a:pt x="1574741" y="13611"/>
                </a:lnTo>
                <a:lnTo>
                  <a:pt x="1562529" y="14036"/>
                </a:lnTo>
                <a:lnTo>
                  <a:pt x="1550549" y="15002"/>
                </a:lnTo>
                <a:lnTo>
                  <a:pt x="1538439" y="16122"/>
                </a:lnTo>
                <a:lnTo>
                  <a:pt x="1525995" y="17139"/>
                </a:lnTo>
                <a:lnTo>
                  <a:pt x="1513179" y="17957"/>
                </a:lnTo>
                <a:lnTo>
                  <a:pt x="1500038" y="18573"/>
                </a:lnTo>
                <a:lnTo>
                  <a:pt x="1486641" y="19014"/>
                </a:lnTo>
                <a:lnTo>
                  <a:pt x="1473220" y="19156"/>
                </a:lnTo>
                <a:lnTo>
                  <a:pt x="1460136" y="18726"/>
                </a:lnTo>
                <a:lnTo>
                  <a:pt x="1447556" y="17628"/>
                </a:lnTo>
                <a:lnTo>
                  <a:pt x="1435312" y="16077"/>
                </a:lnTo>
                <a:lnTo>
                  <a:pt x="1423019" y="14498"/>
                </a:lnTo>
                <a:lnTo>
                  <a:pt x="1410443" y="13142"/>
                </a:lnTo>
                <a:lnTo>
                  <a:pt x="1397368" y="12080"/>
                </a:lnTo>
                <a:lnTo>
                  <a:pt x="1383519" y="11293"/>
                </a:lnTo>
                <a:lnTo>
                  <a:pt x="1368825" y="10729"/>
                </a:lnTo>
                <a:lnTo>
                  <a:pt x="1353379" y="10333"/>
                </a:lnTo>
                <a:lnTo>
                  <a:pt x="1337333" y="10060"/>
                </a:lnTo>
                <a:lnTo>
                  <a:pt x="1320836" y="9873"/>
                </a:lnTo>
                <a:lnTo>
                  <a:pt x="1304013" y="9746"/>
                </a:lnTo>
                <a:lnTo>
                  <a:pt x="1286960" y="9661"/>
                </a:lnTo>
                <a:lnTo>
                  <a:pt x="1269749" y="9603"/>
                </a:lnTo>
                <a:lnTo>
                  <a:pt x="1252428" y="9564"/>
                </a:lnTo>
                <a:lnTo>
                  <a:pt x="1235034" y="9538"/>
                </a:lnTo>
                <a:lnTo>
                  <a:pt x="1217589" y="9521"/>
                </a:lnTo>
                <a:lnTo>
                  <a:pt x="1200110" y="9509"/>
                </a:lnTo>
                <a:lnTo>
                  <a:pt x="1182608" y="9501"/>
                </a:lnTo>
                <a:lnTo>
                  <a:pt x="1165092" y="9501"/>
                </a:lnTo>
                <a:lnTo>
                  <a:pt x="1147565" y="9670"/>
                </a:lnTo>
                <a:lnTo>
                  <a:pt x="1130031" y="10316"/>
                </a:lnTo>
                <a:lnTo>
                  <a:pt x="1112497" y="11563"/>
                </a:lnTo>
                <a:lnTo>
                  <a:pt x="1095129" y="13215"/>
                </a:lnTo>
                <a:lnTo>
                  <a:pt x="1078233" y="14862"/>
                </a:lnTo>
                <a:lnTo>
                  <a:pt x="1061938" y="16265"/>
                </a:lnTo>
                <a:lnTo>
                  <a:pt x="1046045" y="17357"/>
                </a:lnTo>
                <a:lnTo>
                  <a:pt x="1030147" y="18165"/>
                </a:lnTo>
                <a:lnTo>
                  <a:pt x="1014007" y="18743"/>
                </a:lnTo>
                <a:lnTo>
                  <a:pt x="997726" y="19148"/>
                </a:lnTo>
                <a:lnTo>
                  <a:pt x="981635" y="19427"/>
                </a:lnTo>
                <a:lnTo>
                  <a:pt x="965919" y="19618"/>
                </a:lnTo>
                <a:lnTo>
                  <a:pt x="950602" y="19748"/>
                </a:lnTo>
                <a:lnTo>
                  <a:pt x="935631" y="19836"/>
                </a:lnTo>
                <a:lnTo>
                  <a:pt x="920926" y="19899"/>
                </a:lnTo>
                <a:lnTo>
                  <a:pt x="906254" y="20111"/>
                </a:lnTo>
                <a:lnTo>
                  <a:pt x="891250" y="20786"/>
                </a:lnTo>
                <a:lnTo>
                  <a:pt x="875742" y="22053"/>
                </a:lnTo>
                <a:lnTo>
                  <a:pt x="859732" y="23717"/>
                </a:lnTo>
                <a:lnTo>
                  <a:pt x="843299" y="25374"/>
                </a:lnTo>
                <a:lnTo>
                  <a:pt x="826538" y="26782"/>
                </a:lnTo>
                <a:lnTo>
                  <a:pt x="809537" y="27878"/>
                </a:lnTo>
                <a:lnTo>
                  <a:pt x="792364" y="28688"/>
                </a:lnTo>
                <a:lnTo>
                  <a:pt x="775077" y="29268"/>
                </a:lnTo>
                <a:lnTo>
                  <a:pt x="757875" y="29674"/>
                </a:lnTo>
                <a:lnTo>
                  <a:pt x="741093" y="29954"/>
                </a:lnTo>
                <a:lnTo>
                  <a:pt x="724877" y="30150"/>
                </a:lnTo>
                <a:lnTo>
                  <a:pt x="709208" y="30453"/>
                </a:lnTo>
                <a:lnTo>
                  <a:pt x="693992" y="31189"/>
                </a:lnTo>
                <a:lnTo>
                  <a:pt x="679124" y="32497"/>
                </a:lnTo>
                <a:lnTo>
                  <a:pt x="664511" y="34190"/>
                </a:lnTo>
                <a:lnTo>
                  <a:pt x="650078" y="35865"/>
                </a:lnTo>
                <a:lnTo>
                  <a:pt x="635771" y="37285"/>
                </a:lnTo>
                <a:lnTo>
                  <a:pt x="621552" y="38390"/>
                </a:lnTo>
                <a:lnTo>
                  <a:pt x="607392" y="39206"/>
                </a:lnTo>
                <a:lnTo>
                  <a:pt x="593272" y="39789"/>
                </a:lnTo>
                <a:lnTo>
                  <a:pt x="579179" y="40197"/>
                </a:lnTo>
                <a:lnTo>
                  <a:pt x="565104" y="40479"/>
                </a:lnTo>
                <a:lnTo>
                  <a:pt x="551037" y="40672"/>
                </a:lnTo>
                <a:lnTo>
                  <a:pt x="536809" y="40803"/>
                </a:lnTo>
                <a:lnTo>
                  <a:pt x="522112" y="40891"/>
                </a:lnTo>
                <a:lnTo>
                  <a:pt x="506818" y="40951"/>
                </a:lnTo>
                <a:lnTo>
                  <a:pt x="491122" y="40991"/>
                </a:lnTo>
                <a:lnTo>
                  <a:pt x="475433" y="41017"/>
                </a:lnTo>
                <a:lnTo>
                  <a:pt x="459989" y="41035"/>
                </a:lnTo>
                <a:lnTo>
                  <a:pt x="444857" y="41047"/>
                </a:lnTo>
                <a:lnTo>
                  <a:pt x="430010" y="41055"/>
                </a:lnTo>
                <a:lnTo>
                  <a:pt x="415389" y="41061"/>
                </a:lnTo>
                <a:lnTo>
                  <a:pt x="400773" y="41064"/>
                </a:lnTo>
                <a:lnTo>
                  <a:pt x="385807" y="41067"/>
                </a:lnTo>
                <a:lnTo>
                  <a:pt x="370329" y="41068"/>
                </a:lnTo>
                <a:lnTo>
                  <a:pt x="354508" y="41069"/>
                </a:lnTo>
                <a:lnTo>
                  <a:pt x="338734" y="41070"/>
                </a:lnTo>
                <a:lnTo>
                  <a:pt x="323234" y="41070"/>
                </a:lnTo>
                <a:lnTo>
                  <a:pt x="308064" y="41071"/>
                </a:lnTo>
                <a:lnTo>
                  <a:pt x="293191" y="41071"/>
                </a:lnTo>
                <a:lnTo>
                  <a:pt x="278562" y="41075"/>
                </a:lnTo>
                <a:lnTo>
                  <a:pt x="264280" y="41248"/>
                </a:lnTo>
                <a:lnTo>
                  <a:pt x="250603" y="41897"/>
                </a:lnTo>
                <a:lnTo>
                  <a:pt x="237617" y="43146"/>
                </a:lnTo>
                <a:lnTo>
                  <a:pt x="225099" y="44798"/>
                </a:lnTo>
                <a:lnTo>
                  <a:pt x="212619" y="46446"/>
                </a:lnTo>
                <a:lnTo>
                  <a:pt x="199923" y="47849"/>
                </a:lnTo>
                <a:lnTo>
                  <a:pt x="186937" y="48942"/>
                </a:lnTo>
                <a:lnTo>
                  <a:pt x="173680" y="49750"/>
                </a:lnTo>
                <a:lnTo>
                  <a:pt x="160202" y="50328"/>
                </a:lnTo>
                <a:lnTo>
                  <a:pt x="146557" y="50733"/>
                </a:lnTo>
                <a:lnTo>
                  <a:pt x="132790" y="51013"/>
                </a:lnTo>
                <a:lnTo>
                  <a:pt x="118938" y="51204"/>
                </a:lnTo>
                <a:lnTo>
                  <a:pt x="105026" y="51333"/>
                </a:lnTo>
                <a:lnTo>
                  <a:pt x="91073" y="51421"/>
                </a:lnTo>
                <a:lnTo>
                  <a:pt x="77102" y="51485"/>
                </a:lnTo>
                <a:lnTo>
                  <a:pt x="63341" y="51726"/>
                </a:lnTo>
                <a:lnTo>
                  <a:pt x="48669" y="52659"/>
                </a:lnTo>
                <a:lnTo>
                  <a:pt x="29559" y="55482"/>
                </a:lnTo>
                <a:lnTo>
                  <a:pt x="0" y="621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9" name="Group 118"/>
          <p:cNvGrpSpPr/>
          <p:nvPr/>
        </p:nvGrpSpPr>
        <p:grpSpPr>
          <a:xfrm>
            <a:off x="6632953" y="2571560"/>
            <a:ext cx="2747939" cy="478875"/>
            <a:chOff x="6632953" y="2571560"/>
            <a:chExt cx="2747939" cy="478875"/>
          </a:xfrm>
        </p:grpSpPr>
        <p:sp>
          <p:nvSpPr>
            <p:cNvPr id="103" name="Freeform 102"/>
            <p:cNvSpPr/>
            <p:nvPr/>
          </p:nvSpPr>
          <p:spPr>
            <a:xfrm>
              <a:off x="6632953" y="2571560"/>
              <a:ext cx="221100" cy="450119"/>
            </a:xfrm>
            <a:custGeom>
              <a:avLst/>
              <a:gdLst/>
              <a:ahLst/>
              <a:cxnLst/>
              <a:rect l="0" t="0" r="0" b="0"/>
              <a:pathLst>
                <a:path w="221100" h="450119">
                  <a:moveTo>
                    <a:pt x="0" y="450118"/>
                  </a:moveTo>
                  <a:lnTo>
                    <a:pt x="67" y="438450"/>
                  </a:lnTo>
                  <a:lnTo>
                    <a:pt x="707" y="427962"/>
                  </a:lnTo>
                  <a:lnTo>
                    <a:pt x="1999" y="417655"/>
                  </a:lnTo>
                  <a:lnTo>
                    <a:pt x="3686" y="407181"/>
                  </a:lnTo>
                  <a:lnTo>
                    <a:pt x="5354" y="396189"/>
                  </a:lnTo>
                  <a:lnTo>
                    <a:pt x="6772" y="384546"/>
                  </a:lnTo>
                  <a:lnTo>
                    <a:pt x="8043" y="372292"/>
                  </a:lnTo>
                  <a:lnTo>
                    <a:pt x="9502" y="359538"/>
                  </a:lnTo>
                  <a:lnTo>
                    <a:pt x="11321" y="346411"/>
                  </a:lnTo>
                  <a:lnTo>
                    <a:pt x="13034" y="333343"/>
                  </a:lnTo>
                  <a:lnTo>
                    <a:pt x="13666" y="321030"/>
                  </a:lnTo>
                  <a:lnTo>
                    <a:pt x="12763" y="309775"/>
                  </a:lnTo>
                  <a:lnTo>
                    <a:pt x="10678" y="299066"/>
                  </a:lnTo>
                  <a:lnTo>
                    <a:pt x="8278" y="287809"/>
                  </a:lnTo>
                  <a:lnTo>
                    <a:pt x="6113" y="275412"/>
                  </a:lnTo>
                  <a:lnTo>
                    <a:pt x="4545" y="261794"/>
                  </a:lnTo>
                  <a:lnTo>
                    <a:pt x="3885" y="247115"/>
                  </a:lnTo>
                  <a:lnTo>
                    <a:pt x="4186" y="231604"/>
                  </a:lnTo>
                  <a:lnTo>
                    <a:pt x="5171" y="215476"/>
                  </a:lnTo>
                  <a:lnTo>
                    <a:pt x="6355" y="198904"/>
                  </a:lnTo>
                  <a:lnTo>
                    <a:pt x="7444" y="182027"/>
                  </a:lnTo>
                  <a:lnTo>
                    <a:pt x="8494" y="165103"/>
                  </a:lnTo>
                  <a:lnTo>
                    <a:pt x="9803" y="148508"/>
                  </a:lnTo>
                  <a:lnTo>
                    <a:pt x="11536" y="132423"/>
                  </a:lnTo>
                  <a:lnTo>
                    <a:pt x="13700" y="117011"/>
                  </a:lnTo>
                  <a:lnTo>
                    <a:pt x="16232" y="102501"/>
                  </a:lnTo>
                  <a:lnTo>
                    <a:pt x="19050" y="88919"/>
                  </a:lnTo>
                  <a:lnTo>
                    <a:pt x="22078" y="75984"/>
                  </a:lnTo>
                  <a:lnTo>
                    <a:pt x="25257" y="63216"/>
                  </a:lnTo>
                  <a:lnTo>
                    <a:pt x="28545" y="50333"/>
                  </a:lnTo>
                  <a:lnTo>
                    <a:pt x="32075" y="37560"/>
                  </a:lnTo>
                  <a:lnTo>
                    <a:pt x="36129" y="25509"/>
                  </a:lnTo>
                  <a:lnTo>
                    <a:pt x="40836" y="14507"/>
                  </a:lnTo>
                  <a:lnTo>
                    <a:pt x="46600" y="5614"/>
                  </a:lnTo>
                  <a:lnTo>
                    <a:pt x="53103" y="657"/>
                  </a:lnTo>
                  <a:lnTo>
                    <a:pt x="58979" y="0"/>
                  </a:lnTo>
                  <a:lnTo>
                    <a:pt x="64044" y="2802"/>
                  </a:lnTo>
                  <a:lnTo>
                    <a:pt x="68530" y="8090"/>
                  </a:lnTo>
                  <a:lnTo>
                    <a:pt x="72818" y="15258"/>
                  </a:lnTo>
                  <a:lnTo>
                    <a:pt x="77354" y="24063"/>
                  </a:lnTo>
                  <a:lnTo>
                    <a:pt x="82352" y="34261"/>
                  </a:lnTo>
                  <a:lnTo>
                    <a:pt x="87667" y="45725"/>
                  </a:lnTo>
                  <a:lnTo>
                    <a:pt x="92924" y="58488"/>
                  </a:lnTo>
                  <a:lnTo>
                    <a:pt x="97901" y="72442"/>
                  </a:lnTo>
                  <a:lnTo>
                    <a:pt x="102545" y="87052"/>
                  </a:lnTo>
                  <a:lnTo>
                    <a:pt x="106891" y="101473"/>
                  </a:lnTo>
                  <a:lnTo>
                    <a:pt x="110996" y="115254"/>
                  </a:lnTo>
                  <a:lnTo>
                    <a:pt x="114924" y="128625"/>
                  </a:lnTo>
                  <a:lnTo>
                    <a:pt x="118721" y="142283"/>
                  </a:lnTo>
                  <a:lnTo>
                    <a:pt x="122431" y="156623"/>
                  </a:lnTo>
                  <a:lnTo>
                    <a:pt x="126246" y="171714"/>
                  </a:lnTo>
                  <a:lnTo>
                    <a:pt x="130493" y="187464"/>
                  </a:lnTo>
                  <a:lnTo>
                    <a:pt x="135322" y="203720"/>
                  </a:lnTo>
                  <a:lnTo>
                    <a:pt x="140870" y="219857"/>
                  </a:lnTo>
                  <a:lnTo>
                    <a:pt x="147351" y="234846"/>
                  </a:lnTo>
                  <a:lnTo>
                    <a:pt x="154779" y="248228"/>
                  </a:lnTo>
                  <a:lnTo>
                    <a:pt x="162700" y="260534"/>
                  </a:lnTo>
                  <a:lnTo>
                    <a:pt x="170323" y="272945"/>
                  </a:lnTo>
                  <a:lnTo>
                    <a:pt x="177221" y="286151"/>
                  </a:lnTo>
                  <a:lnTo>
                    <a:pt x="183324" y="300161"/>
                  </a:lnTo>
                  <a:lnTo>
                    <a:pt x="188732" y="314579"/>
                  </a:lnTo>
                  <a:lnTo>
                    <a:pt x="193590" y="329099"/>
                  </a:lnTo>
                  <a:lnTo>
                    <a:pt x="198040" y="343581"/>
                  </a:lnTo>
                  <a:lnTo>
                    <a:pt x="202197" y="357976"/>
                  </a:lnTo>
                  <a:lnTo>
                    <a:pt x="206144" y="372269"/>
                  </a:lnTo>
                  <a:lnTo>
                    <a:pt x="209792" y="386061"/>
                  </a:lnTo>
                  <a:lnTo>
                    <a:pt x="213252" y="400020"/>
                  </a:lnTo>
                  <a:lnTo>
                    <a:pt x="216829" y="416492"/>
                  </a:lnTo>
                  <a:lnTo>
                    <a:pt x="221099" y="4395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643482" y="2876993"/>
              <a:ext cx="157928" cy="7816"/>
            </a:xfrm>
            <a:custGeom>
              <a:avLst/>
              <a:gdLst/>
              <a:ahLst/>
              <a:cxnLst/>
              <a:rect l="0" t="0" r="0" b="0"/>
              <a:pathLst>
                <a:path w="157928" h="7816">
                  <a:moveTo>
                    <a:pt x="157927" y="7815"/>
                  </a:moveTo>
                  <a:lnTo>
                    <a:pt x="149059" y="4948"/>
                  </a:lnTo>
                  <a:lnTo>
                    <a:pt x="140071" y="2806"/>
                  </a:lnTo>
                  <a:lnTo>
                    <a:pt x="130081" y="1208"/>
                  </a:lnTo>
                  <a:lnTo>
                    <a:pt x="119273" y="200"/>
                  </a:lnTo>
                  <a:lnTo>
                    <a:pt x="108110" y="0"/>
                  </a:lnTo>
                  <a:lnTo>
                    <a:pt x="96900" y="651"/>
                  </a:lnTo>
                  <a:lnTo>
                    <a:pt x="85615" y="1889"/>
                  </a:lnTo>
                  <a:lnTo>
                    <a:pt x="73982" y="3253"/>
                  </a:lnTo>
                  <a:lnTo>
                    <a:pt x="61876" y="4463"/>
                  </a:lnTo>
                  <a:lnTo>
                    <a:pt x="49725" y="5427"/>
                  </a:lnTo>
                  <a:lnTo>
                    <a:pt x="37127" y="6253"/>
                  </a:lnTo>
                  <a:lnTo>
                    <a:pt x="21855" y="7007"/>
                  </a:lnTo>
                  <a:lnTo>
                    <a:pt x="0" y="78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110918" y="2791321"/>
              <a:ext cx="153746" cy="212367"/>
            </a:xfrm>
            <a:custGeom>
              <a:avLst/>
              <a:gdLst/>
              <a:ahLst/>
              <a:cxnLst/>
              <a:rect l="0" t="0" r="0" b="0"/>
              <a:pathLst>
                <a:path w="153746" h="212367">
                  <a:moveTo>
                    <a:pt x="90574" y="30316"/>
                  </a:moveTo>
                  <a:lnTo>
                    <a:pt x="84639" y="21649"/>
                  </a:lnTo>
                  <a:lnTo>
                    <a:pt x="78434" y="14582"/>
                  </a:lnTo>
                  <a:lnTo>
                    <a:pt x="71338" y="8490"/>
                  </a:lnTo>
                  <a:lnTo>
                    <a:pt x="63399" y="3608"/>
                  </a:lnTo>
                  <a:lnTo>
                    <a:pt x="54752" y="690"/>
                  </a:lnTo>
                  <a:lnTo>
                    <a:pt x="45562" y="0"/>
                  </a:lnTo>
                  <a:lnTo>
                    <a:pt x="36135" y="1656"/>
                  </a:lnTo>
                  <a:lnTo>
                    <a:pt x="26894" y="5882"/>
                  </a:lnTo>
                  <a:lnTo>
                    <a:pt x="18072" y="12532"/>
                  </a:lnTo>
                  <a:lnTo>
                    <a:pt x="10355" y="20876"/>
                  </a:lnTo>
                  <a:lnTo>
                    <a:pt x="4916" y="29837"/>
                  </a:lnTo>
                  <a:lnTo>
                    <a:pt x="2178" y="38746"/>
                  </a:lnTo>
                  <a:lnTo>
                    <a:pt x="1440" y="47502"/>
                  </a:lnTo>
                  <a:lnTo>
                    <a:pt x="1317" y="56367"/>
                  </a:lnTo>
                  <a:lnTo>
                    <a:pt x="937" y="65514"/>
                  </a:lnTo>
                  <a:lnTo>
                    <a:pt x="301" y="74980"/>
                  </a:lnTo>
                  <a:lnTo>
                    <a:pt x="0" y="84729"/>
                  </a:lnTo>
                  <a:lnTo>
                    <a:pt x="383" y="94707"/>
                  </a:lnTo>
                  <a:lnTo>
                    <a:pt x="1505" y="105020"/>
                  </a:lnTo>
                  <a:lnTo>
                    <a:pt x="3269" y="115930"/>
                  </a:lnTo>
                  <a:lnTo>
                    <a:pt x="5543" y="127520"/>
                  </a:lnTo>
                  <a:lnTo>
                    <a:pt x="8361" y="139404"/>
                  </a:lnTo>
                  <a:lnTo>
                    <a:pt x="11925" y="150849"/>
                  </a:lnTo>
                  <a:lnTo>
                    <a:pt x="16282" y="161471"/>
                  </a:lnTo>
                  <a:lnTo>
                    <a:pt x="21342" y="171229"/>
                  </a:lnTo>
                  <a:lnTo>
                    <a:pt x="26963" y="180244"/>
                  </a:lnTo>
                  <a:lnTo>
                    <a:pt x="33013" y="188668"/>
                  </a:lnTo>
                  <a:lnTo>
                    <a:pt x="39702" y="196326"/>
                  </a:lnTo>
                  <a:lnTo>
                    <a:pt x="47557" y="202726"/>
                  </a:lnTo>
                  <a:lnTo>
                    <a:pt x="56765" y="207691"/>
                  </a:lnTo>
                  <a:lnTo>
                    <a:pt x="67050" y="211025"/>
                  </a:lnTo>
                  <a:lnTo>
                    <a:pt x="77871" y="212366"/>
                  </a:lnTo>
                  <a:lnTo>
                    <a:pt x="88850" y="211708"/>
                  </a:lnTo>
                  <a:lnTo>
                    <a:pt x="99643" y="209334"/>
                  </a:lnTo>
                  <a:lnTo>
                    <a:pt x="109883" y="205615"/>
                  </a:lnTo>
                  <a:lnTo>
                    <a:pt x="119423" y="200906"/>
                  </a:lnTo>
                  <a:lnTo>
                    <a:pt x="128009" y="195794"/>
                  </a:lnTo>
                  <a:lnTo>
                    <a:pt x="136020" y="190599"/>
                  </a:lnTo>
                  <a:lnTo>
                    <a:pt x="144160" y="184870"/>
                  </a:lnTo>
                  <a:lnTo>
                    <a:pt x="153745" y="1777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317306" y="2895336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66" y="11735"/>
                  </a:lnTo>
                  <a:lnTo>
                    <a:pt x="707" y="22864"/>
                  </a:lnTo>
                  <a:lnTo>
                    <a:pt x="1998" y="34458"/>
                  </a:lnTo>
                  <a:lnTo>
                    <a:pt x="3694" y="46578"/>
                  </a:lnTo>
                  <a:lnTo>
                    <a:pt x="5545" y="60598"/>
                  </a:lnTo>
                  <a:lnTo>
                    <a:pt x="7712" y="81108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264663" y="27479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384612" y="2820893"/>
              <a:ext cx="80093" cy="147168"/>
            </a:xfrm>
            <a:custGeom>
              <a:avLst/>
              <a:gdLst/>
              <a:ahLst/>
              <a:cxnLst/>
              <a:rect l="0" t="0" r="0" b="0"/>
              <a:pathLst>
                <a:path w="80093" h="147168">
                  <a:moveTo>
                    <a:pt x="6393" y="84972"/>
                  </a:moveTo>
                  <a:lnTo>
                    <a:pt x="9394" y="93774"/>
                  </a:lnTo>
                  <a:lnTo>
                    <a:pt x="12816" y="102120"/>
                  </a:lnTo>
                  <a:lnTo>
                    <a:pt x="17007" y="110819"/>
                  </a:lnTo>
                  <a:lnTo>
                    <a:pt x="21735" y="119940"/>
                  </a:lnTo>
                  <a:lnTo>
                    <a:pt x="26568" y="129435"/>
                  </a:lnTo>
                  <a:lnTo>
                    <a:pt x="31224" y="139148"/>
                  </a:lnTo>
                  <a:lnTo>
                    <a:pt x="34832" y="146220"/>
                  </a:lnTo>
                  <a:lnTo>
                    <a:pt x="36355" y="147167"/>
                  </a:lnTo>
                  <a:lnTo>
                    <a:pt x="36055" y="143069"/>
                  </a:lnTo>
                  <a:lnTo>
                    <a:pt x="34370" y="135720"/>
                  </a:lnTo>
                  <a:lnTo>
                    <a:pt x="31454" y="126606"/>
                  </a:lnTo>
                  <a:lnTo>
                    <a:pt x="27470" y="116630"/>
                  </a:lnTo>
                  <a:lnTo>
                    <a:pt x="22630" y="106101"/>
                  </a:lnTo>
                  <a:lnTo>
                    <a:pt x="17142" y="94939"/>
                  </a:lnTo>
                  <a:lnTo>
                    <a:pt x="11199" y="83122"/>
                  </a:lnTo>
                  <a:lnTo>
                    <a:pt x="5597" y="70889"/>
                  </a:lnTo>
                  <a:lnTo>
                    <a:pt x="1664" y="58667"/>
                  </a:lnTo>
                  <a:lnTo>
                    <a:pt x="0" y="46708"/>
                  </a:lnTo>
                  <a:lnTo>
                    <a:pt x="854" y="35405"/>
                  </a:lnTo>
                  <a:lnTo>
                    <a:pt x="4468" y="25346"/>
                  </a:lnTo>
                  <a:lnTo>
                    <a:pt x="10676" y="16741"/>
                  </a:lnTo>
                  <a:lnTo>
                    <a:pt x="18876" y="9794"/>
                  </a:lnTo>
                  <a:lnTo>
                    <a:pt x="28265" y="4869"/>
                  </a:lnTo>
                  <a:lnTo>
                    <a:pt x="38258" y="1959"/>
                  </a:lnTo>
                  <a:lnTo>
                    <a:pt x="48081" y="615"/>
                  </a:lnTo>
                  <a:lnTo>
                    <a:pt x="57646" y="0"/>
                  </a:lnTo>
                  <a:lnTo>
                    <a:pt x="67781" y="55"/>
                  </a:lnTo>
                  <a:lnTo>
                    <a:pt x="80092" y="7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544791" y="2859404"/>
              <a:ext cx="119956" cy="126788"/>
            </a:xfrm>
            <a:custGeom>
              <a:avLst/>
              <a:gdLst/>
              <a:ahLst/>
              <a:cxnLst/>
              <a:rect l="0" t="0" r="0" b="0"/>
              <a:pathLst>
                <a:path w="119956" h="126788">
                  <a:moveTo>
                    <a:pt x="77841" y="14875"/>
                  </a:moveTo>
                  <a:lnTo>
                    <a:pt x="68972" y="9142"/>
                  </a:lnTo>
                  <a:lnTo>
                    <a:pt x="59985" y="4858"/>
                  </a:lnTo>
                  <a:lnTo>
                    <a:pt x="50004" y="1670"/>
                  </a:lnTo>
                  <a:lnTo>
                    <a:pt x="39542" y="0"/>
                  </a:lnTo>
                  <a:lnTo>
                    <a:pt x="29676" y="896"/>
                  </a:lnTo>
                  <a:lnTo>
                    <a:pt x="20981" y="4714"/>
                  </a:lnTo>
                  <a:lnTo>
                    <a:pt x="13692" y="11188"/>
                  </a:lnTo>
                  <a:lnTo>
                    <a:pt x="7950" y="19806"/>
                  </a:lnTo>
                  <a:lnTo>
                    <a:pt x="3658" y="30038"/>
                  </a:lnTo>
                  <a:lnTo>
                    <a:pt x="896" y="41277"/>
                  </a:lnTo>
                  <a:lnTo>
                    <a:pt x="0" y="52870"/>
                  </a:lnTo>
                  <a:lnTo>
                    <a:pt x="986" y="64435"/>
                  </a:lnTo>
                  <a:lnTo>
                    <a:pt x="3594" y="75823"/>
                  </a:lnTo>
                  <a:lnTo>
                    <a:pt x="7477" y="87009"/>
                  </a:lnTo>
                  <a:lnTo>
                    <a:pt x="12318" y="98000"/>
                  </a:lnTo>
                  <a:lnTo>
                    <a:pt x="18176" y="108179"/>
                  </a:lnTo>
                  <a:lnTo>
                    <a:pt x="25463" y="116352"/>
                  </a:lnTo>
                  <a:lnTo>
                    <a:pt x="34289" y="122031"/>
                  </a:lnTo>
                  <a:lnTo>
                    <a:pt x="44317" y="125369"/>
                  </a:lnTo>
                  <a:lnTo>
                    <a:pt x="54964" y="126787"/>
                  </a:lnTo>
                  <a:lnTo>
                    <a:pt x="65820" y="126738"/>
                  </a:lnTo>
                  <a:lnTo>
                    <a:pt x="76428" y="125389"/>
                  </a:lnTo>
                  <a:lnTo>
                    <a:pt x="87352" y="122268"/>
                  </a:lnTo>
                  <a:lnTo>
                    <a:pt x="100660" y="114875"/>
                  </a:lnTo>
                  <a:lnTo>
                    <a:pt x="119955" y="991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665798" y="2632124"/>
              <a:ext cx="41063" cy="326384"/>
            </a:xfrm>
            <a:custGeom>
              <a:avLst/>
              <a:gdLst/>
              <a:ahLst/>
              <a:cxnLst/>
              <a:rect l="0" t="0" r="0" b="0"/>
              <a:pathLst>
                <a:path w="41063" h="326384">
                  <a:moveTo>
                    <a:pt x="9476" y="0"/>
                  </a:moveTo>
                  <a:lnTo>
                    <a:pt x="6610" y="8868"/>
                  </a:lnTo>
                  <a:lnTo>
                    <a:pt x="4467" y="17855"/>
                  </a:lnTo>
                  <a:lnTo>
                    <a:pt x="2864" y="27855"/>
                  </a:lnTo>
                  <a:lnTo>
                    <a:pt x="1684" y="39009"/>
                  </a:lnTo>
                  <a:lnTo>
                    <a:pt x="835" y="51468"/>
                  </a:lnTo>
                  <a:lnTo>
                    <a:pt x="242" y="65176"/>
                  </a:lnTo>
                  <a:lnTo>
                    <a:pt x="0" y="79766"/>
                  </a:lnTo>
                  <a:lnTo>
                    <a:pt x="365" y="94695"/>
                  </a:lnTo>
                  <a:lnTo>
                    <a:pt x="1420" y="109624"/>
                  </a:lnTo>
                  <a:lnTo>
                    <a:pt x="2943" y="124578"/>
                  </a:lnTo>
                  <a:lnTo>
                    <a:pt x="4502" y="139836"/>
                  </a:lnTo>
                  <a:lnTo>
                    <a:pt x="5859" y="155533"/>
                  </a:lnTo>
                  <a:lnTo>
                    <a:pt x="7431" y="171176"/>
                  </a:lnTo>
                  <a:lnTo>
                    <a:pt x="10157" y="185774"/>
                  </a:lnTo>
                  <a:lnTo>
                    <a:pt x="14464" y="198866"/>
                  </a:lnTo>
                  <a:lnTo>
                    <a:pt x="19815" y="210962"/>
                  </a:lnTo>
                  <a:lnTo>
                    <a:pt x="25031" y="223226"/>
                  </a:lnTo>
                  <a:lnTo>
                    <a:pt x="29426" y="236326"/>
                  </a:lnTo>
                  <a:lnTo>
                    <a:pt x="32839" y="250233"/>
                  </a:lnTo>
                  <a:lnTo>
                    <a:pt x="35721" y="266155"/>
                  </a:lnTo>
                  <a:lnTo>
                    <a:pt x="38318" y="288856"/>
                  </a:lnTo>
                  <a:lnTo>
                    <a:pt x="41062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759503" y="2837272"/>
              <a:ext cx="115814" cy="140202"/>
            </a:xfrm>
            <a:custGeom>
              <a:avLst/>
              <a:gdLst/>
              <a:ahLst/>
              <a:cxnLst/>
              <a:rect l="0" t="0" r="0" b="0"/>
              <a:pathLst>
                <a:path w="115814" h="140202">
                  <a:moveTo>
                    <a:pt x="0" y="79121"/>
                  </a:moveTo>
                  <a:lnTo>
                    <a:pt x="8801" y="76188"/>
                  </a:lnTo>
                  <a:lnTo>
                    <a:pt x="17148" y="73405"/>
                  </a:lnTo>
                  <a:lnTo>
                    <a:pt x="25847" y="70506"/>
                  </a:lnTo>
                  <a:lnTo>
                    <a:pt x="34967" y="67466"/>
                  </a:lnTo>
                  <a:lnTo>
                    <a:pt x="44463" y="64300"/>
                  </a:lnTo>
                  <a:lnTo>
                    <a:pt x="54250" y="61032"/>
                  </a:lnTo>
                  <a:lnTo>
                    <a:pt x="64091" y="57521"/>
                  </a:lnTo>
                  <a:lnTo>
                    <a:pt x="73615" y="53481"/>
                  </a:lnTo>
                  <a:lnTo>
                    <a:pt x="82630" y="48800"/>
                  </a:lnTo>
                  <a:lnTo>
                    <a:pt x="90478" y="43519"/>
                  </a:lnTo>
                  <a:lnTo>
                    <a:pt x="96005" y="37750"/>
                  </a:lnTo>
                  <a:lnTo>
                    <a:pt x="98786" y="31614"/>
                  </a:lnTo>
                  <a:lnTo>
                    <a:pt x="98872" y="25376"/>
                  </a:lnTo>
                  <a:lnTo>
                    <a:pt x="96428" y="19421"/>
                  </a:lnTo>
                  <a:lnTo>
                    <a:pt x="91818" y="13943"/>
                  </a:lnTo>
                  <a:lnTo>
                    <a:pt x="85337" y="9114"/>
                  </a:lnTo>
                  <a:lnTo>
                    <a:pt x="77108" y="5168"/>
                  </a:lnTo>
                  <a:lnTo>
                    <a:pt x="67368" y="2154"/>
                  </a:lnTo>
                  <a:lnTo>
                    <a:pt x="56749" y="283"/>
                  </a:lnTo>
                  <a:lnTo>
                    <a:pt x="46162" y="0"/>
                  </a:lnTo>
                  <a:lnTo>
                    <a:pt x="36128" y="1413"/>
                  </a:lnTo>
                  <a:lnTo>
                    <a:pt x="27106" y="4649"/>
                  </a:lnTo>
                  <a:lnTo>
                    <a:pt x="19650" y="10020"/>
                  </a:lnTo>
                  <a:lnTo>
                    <a:pt x="13898" y="17486"/>
                  </a:lnTo>
                  <a:lnTo>
                    <a:pt x="9663" y="26737"/>
                  </a:lnTo>
                  <a:lnTo>
                    <a:pt x="6639" y="37379"/>
                  </a:lnTo>
                  <a:lnTo>
                    <a:pt x="4532" y="49047"/>
                  </a:lnTo>
                  <a:lnTo>
                    <a:pt x="3417" y="61286"/>
                  </a:lnTo>
                  <a:lnTo>
                    <a:pt x="3716" y="73566"/>
                  </a:lnTo>
                  <a:lnTo>
                    <a:pt x="5545" y="85595"/>
                  </a:lnTo>
                  <a:lnTo>
                    <a:pt x="8740" y="97128"/>
                  </a:lnTo>
                  <a:lnTo>
                    <a:pt x="13025" y="107880"/>
                  </a:lnTo>
                  <a:lnTo>
                    <a:pt x="18135" y="117766"/>
                  </a:lnTo>
                  <a:lnTo>
                    <a:pt x="24007" y="126389"/>
                  </a:lnTo>
                  <a:lnTo>
                    <a:pt x="30771" y="132978"/>
                  </a:lnTo>
                  <a:lnTo>
                    <a:pt x="38431" y="137298"/>
                  </a:lnTo>
                  <a:lnTo>
                    <a:pt x="46862" y="139572"/>
                  </a:lnTo>
                  <a:lnTo>
                    <a:pt x="55899" y="140201"/>
                  </a:lnTo>
                  <a:lnTo>
                    <a:pt x="65377" y="139592"/>
                  </a:lnTo>
                  <a:lnTo>
                    <a:pt x="74907" y="138047"/>
                  </a:lnTo>
                  <a:lnTo>
                    <a:pt x="84916" y="135511"/>
                  </a:lnTo>
                  <a:lnTo>
                    <a:pt x="97397" y="130649"/>
                  </a:lnTo>
                  <a:lnTo>
                    <a:pt x="115813" y="1212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054300" y="2853222"/>
              <a:ext cx="31587" cy="126343"/>
            </a:xfrm>
            <a:custGeom>
              <a:avLst/>
              <a:gdLst/>
              <a:ahLst/>
              <a:cxnLst/>
              <a:rect l="0" t="0" r="0" b="0"/>
              <a:pathLst>
                <a:path w="31587" h="126343">
                  <a:moveTo>
                    <a:pt x="0" y="0"/>
                  </a:moveTo>
                  <a:lnTo>
                    <a:pt x="5734" y="8869"/>
                  </a:lnTo>
                  <a:lnTo>
                    <a:pt x="10018" y="17856"/>
                  </a:lnTo>
                  <a:lnTo>
                    <a:pt x="13224" y="27851"/>
                  </a:lnTo>
                  <a:lnTo>
                    <a:pt x="15585" y="38832"/>
                  </a:lnTo>
                  <a:lnTo>
                    <a:pt x="17282" y="50643"/>
                  </a:lnTo>
                  <a:lnTo>
                    <a:pt x="18482" y="63088"/>
                  </a:lnTo>
                  <a:lnTo>
                    <a:pt x="19514" y="75583"/>
                  </a:lnTo>
                  <a:lnTo>
                    <a:pt x="21075" y="88505"/>
                  </a:lnTo>
                  <a:lnTo>
                    <a:pt x="24423" y="104106"/>
                  </a:lnTo>
                  <a:lnTo>
                    <a:pt x="31586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043772" y="27374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145708" y="2811083"/>
              <a:ext cx="130622" cy="202802"/>
            </a:xfrm>
            <a:custGeom>
              <a:avLst/>
              <a:gdLst/>
              <a:ahLst/>
              <a:cxnLst/>
              <a:rect l="0" t="0" r="0" b="0"/>
              <a:pathLst>
                <a:path w="130622" h="202802">
                  <a:moveTo>
                    <a:pt x="77049" y="21082"/>
                  </a:moveTo>
                  <a:lnTo>
                    <a:pt x="71114" y="15282"/>
                  </a:lnTo>
                  <a:lnTo>
                    <a:pt x="64909" y="10358"/>
                  </a:lnTo>
                  <a:lnTo>
                    <a:pt x="57818" y="5869"/>
                  </a:lnTo>
                  <a:lnTo>
                    <a:pt x="50051" y="2166"/>
                  </a:lnTo>
                  <a:lnTo>
                    <a:pt x="42052" y="98"/>
                  </a:lnTo>
                  <a:lnTo>
                    <a:pt x="34111" y="0"/>
                  </a:lnTo>
                  <a:lnTo>
                    <a:pt x="26337" y="1897"/>
                  </a:lnTo>
                  <a:lnTo>
                    <a:pt x="18744" y="5760"/>
                  </a:lnTo>
                  <a:lnTo>
                    <a:pt x="11330" y="11354"/>
                  </a:lnTo>
                  <a:lnTo>
                    <a:pt x="4878" y="18177"/>
                  </a:lnTo>
                  <a:lnTo>
                    <a:pt x="894" y="25577"/>
                  </a:lnTo>
                  <a:lnTo>
                    <a:pt x="0" y="33134"/>
                  </a:lnTo>
                  <a:lnTo>
                    <a:pt x="2012" y="40491"/>
                  </a:lnTo>
                  <a:lnTo>
                    <a:pt x="6411" y="47278"/>
                  </a:lnTo>
                  <a:lnTo>
                    <a:pt x="12628" y="53359"/>
                  </a:lnTo>
                  <a:lnTo>
                    <a:pt x="20171" y="58781"/>
                  </a:lnTo>
                  <a:lnTo>
                    <a:pt x="28655" y="63665"/>
                  </a:lnTo>
                  <a:lnTo>
                    <a:pt x="37794" y="68145"/>
                  </a:lnTo>
                  <a:lnTo>
                    <a:pt x="47383" y="72495"/>
                  </a:lnTo>
                  <a:lnTo>
                    <a:pt x="57278" y="77110"/>
                  </a:lnTo>
                  <a:lnTo>
                    <a:pt x="67375" y="82184"/>
                  </a:lnTo>
                  <a:lnTo>
                    <a:pt x="77446" y="87729"/>
                  </a:lnTo>
                  <a:lnTo>
                    <a:pt x="87135" y="93677"/>
                  </a:lnTo>
                  <a:lnTo>
                    <a:pt x="96278" y="99942"/>
                  </a:lnTo>
                  <a:lnTo>
                    <a:pt x="104724" y="106606"/>
                  </a:lnTo>
                  <a:lnTo>
                    <a:pt x="112250" y="113911"/>
                  </a:lnTo>
                  <a:lnTo>
                    <a:pt x="118822" y="121936"/>
                  </a:lnTo>
                  <a:lnTo>
                    <a:pt x="124236" y="130614"/>
                  </a:lnTo>
                  <a:lnTo>
                    <a:pt x="128049" y="139817"/>
                  </a:lnTo>
                  <a:lnTo>
                    <a:pt x="130166" y="149411"/>
                  </a:lnTo>
                  <a:lnTo>
                    <a:pt x="130621" y="159125"/>
                  </a:lnTo>
                  <a:lnTo>
                    <a:pt x="129415" y="168566"/>
                  </a:lnTo>
                  <a:lnTo>
                    <a:pt x="126707" y="177534"/>
                  </a:lnTo>
                  <a:lnTo>
                    <a:pt x="122448" y="185690"/>
                  </a:lnTo>
                  <a:lnTo>
                    <a:pt x="116318" y="192490"/>
                  </a:lnTo>
                  <a:lnTo>
                    <a:pt x="108313" y="197755"/>
                  </a:lnTo>
                  <a:lnTo>
                    <a:pt x="99026" y="201308"/>
                  </a:lnTo>
                  <a:lnTo>
                    <a:pt x="89416" y="202801"/>
                  </a:lnTo>
                  <a:lnTo>
                    <a:pt x="80068" y="202250"/>
                  </a:lnTo>
                  <a:lnTo>
                    <a:pt x="71184" y="199949"/>
                  </a:lnTo>
                  <a:lnTo>
                    <a:pt x="62764" y="196279"/>
                  </a:lnTo>
                  <a:lnTo>
                    <a:pt x="54743" y="191604"/>
                  </a:lnTo>
                  <a:lnTo>
                    <a:pt x="47330" y="186515"/>
                  </a:lnTo>
                  <a:lnTo>
                    <a:pt x="40308" y="181337"/>
                  </a:lnTo>
                  <a:lnTo>
                    <a:pt x="33056" y="175622"/>
                  </a:lnTo>
                  <a:lnTo>
                    <a:pt x="24406" y="1684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485969" y="2859915"/>
              <a:ext cx="157928" cy="140707"/>
            </a:xfrm>
            <a:custGeom>
              <a:avLst/>
              <a:gdLst/>
              <a:ahLst/>
              <a:cxnLst/>
              <a:rect l="0" t="0" r="0" b="0"/>
              <a:pathLst>
                <a:path w="157928" h="140707">
                  <a:moveTo>
                    <a:pt x="0" y="35421"/>
                  </a:moveTo>
                  <a:lnTo>
                    <a:pt x="2867" y="47156"/>
                  </a:lnTo>
                  <a:lnTo>
                    <a:pt x="5009" y="58285"/>
                  </a:lnTo>
                  <a:lnTo>
                    <a:pt x="6616" y="69884"/>
                  </a:lnTo>
                  <a:lnTo>
                    <a:pt x="7969" y="82045"/>
                  </a:lnTo>
                  <a:lnTo>
                    <a:pt x="9467" y="94705"/>
                  </a:lnTo>
                  <a:lnTo>
                    <a:pt x="11292" y="107641"/>
                  </a:lnTo>
                  <a:lnTo>
                    <a:pt x="12582" y="116559"/>
                  </a:lnTo>
                  <a:lnTo>
                    <a:pt x="12575" y="116654"/>
                  </a:lnTo>
                  <a:lnTo>
                    <a:pt x="12140" y="110380"/>
                  </a:lnTo>
                  <a:lnTo>
                    <a:pt x="11702" y="100510"/>
                  </a:lnTo>
                  <a:lnTo>
                    <a:pt x="11364" y="88719"/>
                  </a:lnTo>
                  <a:lnTo>
                    <a:pt x="11453" y="76076"/>
                  </a:lnTo>
                  <a:lnTo>
                    <a:pt x="12570" y="63365"/>
                  </a:lnTo>
                  <a:lnTo>
                    <a:pt x="14950" y="50970"/>
                  </a:lnTo>
                  <a:lnTo>
                    <a:pt x="18516" y="39153"/>
                  </a:lnTo>
                  <a:lnTo>
                    <a:pt x="23050" y="28193"/>
                  </a:lnTo>
                  <a:lnTo>
                    <a:pt x="28332" y="18163"/>
                  </a:lnTo>
                  <a:lnTo>
                    <a:pt x="34486" y="9609"/>
                  </a:lnTo>
                  <a:lnTo>
                    <a:pt x="41975" y="3597"/>
                  </a:lnTo>
                  <a:lnTo>
                    <a:pt x="50929" y="482"/>
                  </a:lnTo>
                  <a:lnTo>
                    <a:pt x="60873" y="0"/>
                  </a:lnTo>
                  <a:lnTo>
                    <a:pt x="70932" y="1645"/>
                  </a:lnTo>
                  <a:lnTo>
                    <a:pt x="80585" y="4900"/>
                  </a:lnTo>
                  <a:lnTo>
                    <a:pt x="89674" y="9488"/>
                  </a:lnTo>
                  <a:lnTo>
                    <a:pt x="98231" y="15374"/>
                  </a:lnTo>
                  <a:lnTo>
                    <a:pt x="106350" y="22441"/>
                  </a:lnTo>
                  <a:lnTo>
                    <a:pt x="113971" y="30641"/>
                  </a:lnTo>
                  <a:lnTo>
                    <a:pt x="120879" y="40055"/>
                  </a:lnTo>
                  <a:lnTo>
                    <a:pt x="127011" y="50609"/>
                  </a:lnTo>
                  <a:lnTo>
                    <a:pt x="132455" y="61951"/>
                  </a:lnTo>
                  <a:lnTo>
                    <a:pt x="137344" y="73558"/>
                  </a:lnTo>
                  <a:lnTo>
                    <a:pt x="141816" y="85093"/>
                  </a:lnTo>
                  <a:lnTo>
                    <a:pt x="145834" y="96176"/>
                  </a:lnTo>
                  <a:lnTo>
                    <a:pt x="149588" y="107477"/>
                  </a:lnTo>
                  <a:lnTo>
                    <a:pt x="153412" y="121101"/>
                  </a:lnTo>
                  <a:lnTo>
                    <a:pt x="157927" y="1407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669934" y="2876552"/>
              <a:ext cx="184533" cy="141862"/>
            </a:xfrm>
            <a:custGeom>
              <a:avLst/>
              <a:gdLst/>
              <a:ahLst/>
              <a:cxnLst/>
              <a:rect l="0" t="0" r="0" b="0"/>
              <a:pathLst>
                <a:path w="184533" h="141862">
                  <a:moveTo>
                    <a:pt x="89776" y="71427"/>
                  </a:moveTo>
                  <a:lnTo>
                    <a:pt x="92576" y="62625"/>
                  </a:lnTo>
                  <a:lnTo>
                    <a:pt x="94077" y="54279"/>
                  </a:lnTo>
                  <a:lnTo>
                    <a:pt x="94379" y="45585"/>
                  </a:lnTo>
                  <a:lnTo>
                    <a:pt x="93527" y="36637"/>
                  </a:lnTo>
                  <a:lnTo>
                    <a:pt x="91411" y="27790"/>
                  </a:lnTo>
                  <a:lnTo>
                    <a:pt x="88084" y="19265"/>
                  </a:lnTo>
                  <a:lnTo>
                    <a:pt x="83577" y="11595"/>
                  </a:lnTo>
                  <a:lnTo>
                    <a:pt x="77808" y="5663"/>
                  </a:lnTo>
                  <a:lnTo>
                    <a:pt x="70857" y="1796"/>
                  </a:lnTo>
                  <a:lnTo>
                    <a:pt x="62920" y="0"/>
                  </a:lnTo>
                  <a:lnTo>
                    <a:pt x="54224" y="225"/>
                  </a:lnTo>
                  <a:lnTo>
                    <a:pt x="44976" y="2231"/>
                  </a:lnTo>
                  <a:lnTo>
                    <a:pt x="35667" y="5829"/>
                  </a:lnTo>
                  <a:lnTo>
                    <a:pt x="27030" y="10976"/>
                  </a:lnTo>
                  <a:lnTo>
                    <a:pt x="19417" y="17516"/>
                  </a:lnTo>
                  <a:lnTo>
                    <a:pt x="12983" y="25515"/>
                  </a:lnTo>
                  <a:lnTo>
                    <a:pt x="7878" y="35318"/>
                  </a:lnTo>
                  <a:lnTo>
                    <a:pt x="4041" y="46944"/>
                  </a:lnTo>
                  <a:lnTo>
                    <a:pt x="1430" y="59818"/>
                  </a:lnTo>
                  <a:lnTo>
                    <a:pt x="110" y="72991"/>
                  </a:lnTo>
                  <a:lnTo>
                    <a:pt x="0" y="85879"/>
                  </a:lnTo>
                  <a:lnTo>
                    <a:pt x="1059" y="98123"/>
                  </a:lnTo>
                  <a:lnTo>
                    <a:pt x="3364" y="109419"/>
                  </a:lnTo>
                  <a:lnTo>
                    <a:pt x="6845" y="119703"/>
                  </a:lnTo>
                  <a:lnTo>
                    <a:pt x="11469" y="128608"/>
                  </a:lnTo>
                  <a:lnTo>
                    <a:pt x="17323" y="135394"/>
                  </a:lnTo>
                  <a:lnTo>
                    <a:pt x="24329" y="139840"/>
                  </a:lnTo>
                  <a:lnTo>
                    <a:pt x="32136" y="141861"/>
                  </a:lnTo>
                  <a:lnTo>
                    <a:pt x="40214" y="141256"/>
                  </a:lnTo>
                  <a:lnTo>
                    <a:pt x="48233" y="138182"/>
                  </a:lnTo>
                  <a:lnTo>
                    <a:pt x="55903" y="133053"/>
                  </a:lnTo>
                  <a:lnTo>
                    <a:pt x="62900" y="126338"/>
                  </a:lnTo>
                  <a:lnTo>
                    <a:pt x="69118" y="118455"/>
                  </a:lnTo>
                  <a:lnTo>
                    <a:pt x="74462" y="109573"/>
                  </a:lnTo>
                  <a:lnTo>
                    <a:pt x="78761" y="99634"/>
                  </a:lnTo>
                  <a:lnTo>
                    <a:pt x="82031" y="88695"/>
                  </a:lnTo>
                  <a:lnTo>
                    <a:pt x="84585" y="77080"/>
                  </a:lnTo>
                  <a:lnTo>
                    <a:pt x="86922" y="65283"/>
                  </a:lnTo>
                  <a:lnTo>
                    <a:pt x="89356" y="53675"/>
                  </a:lnTo>
                  <a:lnTo>
                    <a:pt x="92122" y="44781"/>
                  </a:lnTo>
                  <a:lnTo>
                    <a:pt x="95057" y="41738"/>
                  </a:lnTo>
                  <a:lnTo>
                    <a:pt x="97718" y="43676"/>
                  </a:lnTo>
                  <a:lnTo>
                    <a:pt x="100261" y="48896"/>
                  </a:lnTo>
                  <a:lnTo>
                    <a:pt x="103052" y="56137"/>
                  </a:lnTo>
                  <a:lnTo>
                    <a:pt x="106485" y="64607"/>
                  </a:lnTo>
                  <a:lnTo>
                    <a:pt x="110699" y="73828"/>
                  </a:lnTo>
                  <a:lnTo>
                    <a:pt x="115633" y="83348"/>
                  </a:lnTo>
                  <a:lnTo>
                    <a:pt x="121157" y="92688"/>
                  </a:lnTo>
                  <a:lnTo>
                    <a:pt x="127130" y="101598"/>
                  </a:lnTo>
                  <a:lnTo>
                    <a:pt x="133596" y="109553"/>
                  </a:lnTo>
                  <a:lnTo>
                    <a:pt x="140766" y="115688"/>
                  </a:lnTo>
                  <a:lnTo>
                    <a:pt x="148735" y="119705"/>
                  </a:lnTo>
                  <a:lnTo>
                    <a:pt x="157683" y="122393"/>
                  </a:lnTo>
                  <a:lnTo>
                    <a:pt x="168904" y="123799"/>
                  </a:lnTo>
                  <a:lnTo>
                    <a:pt x="184532" y="1240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864995" y="2865883"/>
              <a:ext cx="326384" cy="124211"/>
            </a:xfrm>
            <a:custGeom>
              <a:avLst/>
              <a:gdLst/>
              <a:ahLst/>
              <a:cxnLst/>
              <a:rect l="0" t="0" r="0" b="0"/>
              <a:pathLst>
                <a:path w="326384" h="124211">
                  <a:moveTo>
                    <a:pt x="0" y="18925"/>
                  </a:moveTo>
                  <a:lnTo>
                    <a:pt x="67" y="30727"/>
                  </a:lnTo>
                  <a:lnTo>
                    <a:pt x="708" y="42496"/>
                  </a:lnTo>
                  <a:lnTo>
                    <a:pt x="1999" y="55386"/>
                  </a:lnTo>
                  <a:lnTo>
                    <a:pt x="3685" y="69235"/>
                  </a:lnTo>
                  <a:lnTo>
                    <a:pt x="5354" y="83563"/>
                  </a:lnTo>
                  <a:lnTo>
                    <a:pt x="6774" y="97935"/>
                  </a:lnTo>
                  <a:lnTo>
                    <a:pt x="8142" y="108790"/>
                  </a:lnTo>
                  <a:lnTo>
                    <a:pt x="9781" y="111908"/>
                  </a:lnTo>
                  <a:lnTo>
                    <a:pt x="11685" y="108764"/>
                  </a:lnTo>
                  <a:lnTo>
                    <a:pt x="13725" y="101556"/>
                  </a:lnTo>
                  <a:lnTo>
                    <a:pt x="15593" y="91821"/>
                  </a:lnTo>
                  <a:lnTo>
                    <a:pt x="17125" y="80526"/>
                  </a:lnTo>
                  <a:lnTo>
                    <a:pt x="18462" y="68421"/>
                  </a:lnTo>
                  <a:lnTo>
                    <a:pt x="19962" y="56171"/>
                  </a:lnTo>
                  <a:lnTo>
                    <a:pt x="21829" y="44149"/>
                  </a:lnTo>
                  <a:lnTo>
                    <a:pt x="24421" y="33115"/>
                  </a:lnTo>
                  <a:lnTo>
                    <a:pt x="28304" y="24288"/>
                  </a:lnTo>
                  <a:lnTo>
                    <a:pt x="33660" y="18141"/>
                  </a:lnTo>
                  <a:lnTo>
                    <a:pt x="40190" y="14809"/>
                  </a:lnTo>
                  <a:lnTo>
                    <a:pt x="47329" y="14452"/>
                  </a:lnTo>
                  <a:lnTo>
                    <a:pt x="54678" y="16840"/>
                  </a:lnTo>
                  <a:lnTo>
                    <a:pt x="61881" y="21491"/>
                  </a:lnTo>
                  <a:lnTo>
                    <a:pt x="68556" y="27876"/>
                  </a:lnTo>
                  <a:lnTo>
                    <a:pt x="74574" y="35495"/>
                  </a:lnTo>
                  <a:lnTo>
                    <a:pt x="80524" y="42750"/>
                  </a:lnTo>
                  <a:lnTo>
                    <a:pt x="87121" y="46185"/>
                  </a:lnTo>
                  <a:lnTo>
                    <a:pt x="93641" y="44451"/>
                  </a:lnTo>
                  <a:lnTo>
                    <a:pt x="99188" y="39497"/>
                  </a:lnTo>
                  <a:lnTo>
                    <a:pt x="104040" y="32800"/>
                  </a:lnTo>
                  <a:lnTo>
                    <a:pt x="108837" y="25358"/>
                  </a:lnTo>
                  <a:lnTo>
                    <a:pt x="113951" y="17727"/>
                  </a:lnTo>
                  <a:lnTo>
                    <a:pt x="119648" y="10634"/>
                  </a:lnTo>
                  <a:lnTo>
                    <a:pt x="126205" y="5078"/>
                  </a:lnTo>
                  <a:lnTo>
                    <a:pt x="133673" y="1462"/>
                  </a:lnTo>
                  <a:lnTo>
                    <a:pt x="141614" y="0"/>
                  </a:lnTo>
                  <a:lnTo>
                    <a:pt x="149250" y="980"/>
                  </a:lnTo>
                  <a:lnTo>
                    <a:pt x="156155" y="4305"/>
                  </a:lnTo>
                  <a:lnTo>
                    <a:pt x="162261" y="9603"/>
                  </a:lnTo>
                  <a:lnTo>
                    <a:pt x="167670" y="16430"/>
                  </a:lnTo>
                  <a:lnTo>
                    <a:pt x="172530" y="24389"/>
                  </a:lnTo>
                  <a:lnTo>
                    <a:pt x="176982" y="33321"/>
                  </a:lnTo>
                  <a:lnTo>
                    <a:pt x="181138" y="43293"/>
                  </a:lnTo>
                  <a:lnTo>
                    <a:pt x="185085" y="54258"/>
                  </a:lnTo>
                  <a:lnTo>
                    <a:pt x="188722" y="66062"/>
                  </a:lnTo>
                  <a:lnTo>
                    <a:pt x="191784" y="78517"/>
                  </a:lnTo>
                  <a:lnTo>
                    <a:pt x="194191" y="91423"/>
                  </a:lnTo>
                  <a:lnTo>
                    <a:pt x="196499" y="103492"/>
                  </a:lnTo>
                  <a:lnTo>
                    <a:pt x="199831" y="111382"/>
                  </a:lnTo>
                  <a:lnTo>
                    <a:pt x="204336" y="113528"/>
                  </a:lnTo>
                  <a:lnTo>
                    <a:pt x="209385" y="111926"/>
                  </a:lnTo>
                  <a:lnTo>
                    <a:pt x="214986" y="108338"/>
                  </a:lnTo>
                  <a:lnTo>
                    <a:pt x="221424" y="103970"/>
                  </a:lnTo>
                  <a:lnTo>
                    <a:pt x="228785" y="99457"/>
                  </a:lnTo>
                  <a:lnTo>
                    <a:pt x="236976" y="95058"/>
                  </a:lnTo>
                  <a:lnTo>
                    <a:pt x="245833" y="90845"/>
                  </a:lnTo>
                  <a:lnTo>
                    <a:pt x="255185" y="86807"/>
                  </a:lnTo>
                  <a:lnTo>
                    <a:pt x="264733" y="82749"/>
                  </a:lnTo>
                  <a:lnTo>
                    <a:pt x="274060" y="78327"/>
                  </a:lnTo>
                  <a:lnTo>
                    <a:pt x="282951" y="73373"/>
                  </a:lnTo>
                  <a:lnTo>
                    <a:pt x="291055" y="67567"/>
                  </a:lnTo>
                  <a:lnTo>
                    <a:pt x="297820" y="60380"/>
                  </a:lnTo>
                  <a:lnTo>
                    <a:pt x="303058" y="51660"/>
                  </a:lnTo>
                  <a:lnTo>
                    <a:pt x="306421" y="41888"/>
                  </a:lnTo>
                  <a:lnTo>
                    <a:pt x="307255" y="31951"/>
                  </a:lnTo>
                  <a:lnTo>
                    <a:pt x="305449" y="22403"/>
                  </a:lnTo>
                  <a:lnTo>
                    <a:pt x="301490" y="14065"/>
                  </a:lnTo>
                  <a:lnTo>
                    <a:pt x="296169" y="8141"/>
                  </a:lnTo>
                  <a:lnTo>
                    <a:pt x="290075" y="5058"/>
                  </a:lnTo>
                  <a:lnTo>
                    <a:pt x="283394" y="4584"/>
                  </a:lnTo>
                  <a:lnTo>
                    <a:pt x="276014" y="6227"/>
                  </a:lnTo>
                  <a:lnTo>
                    <a:pt x="267919" y="9483"/>
                  </a:lnTo>
                  <a:lnTo>
                    <a:pt x="259689" y="14239"/>
                  </a:lnTo>
                  <a:lnTo>
                    <a:pt x="252375" y="20770"/>
                  </a:lnTo>
                  <a:lnTo>
                    <a:pt x="246499" y="29079"/>
                  </a:lnTo>
                  <a:lnTo>
                    <a:pt x="242232" y="38756"/>
                  </a:lnTo>
                  <a:lnTo>
                    <a:pt x="239660" y="49168"/>
                  </a:lnTo>
                  <a:lnTo>
                    <a:pt x="238641" y="59876"/>
                  </a:lnTo>
                  <a:lnTo>
                    <a:pt x="239058" y="70657"/>
                  </a:lnTo>
                  <a:lnTo>
                    <a:pt x="240918" y="81422"/>
                  </a:lnTo>
                  <a:lnTo>
                    <a:pt x="244097" y="92124"/>
                  </a:lnTo>
                  <a:lnTo>
                    <a:pt x="248685" y="102106"/>
                  </a:lnTo>
                  <a:lnTo>
                    <a:pt x="255045" y="110145"/>
                  </a:lnTo>
                  <a:lnTo>
                    <a:pt x="263206" y="115740"/>
                  </a:lnTo>
                  <a:lnTo>
                    <a:pt x="272699" y="119192"/>
                  </a:lnTo>
                  <a:lnTo>
                    <a:pt x="283870" y="121600"/>
                  </a:lnTo>
                  <a:lnTo>
                    <a:pt x="299937" y="123170"/>
                  </a:lnTo>
                  <a:lnTo>
                    <a:pt x="326383" y="1242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9250434" y="2705480"/>
              <a:ext cx="130458" cy="344955"/>
            </a:xfrm>
            <a:custGeom>
              <a:avLst/>
              <a:gdLst/>
              <a:ahLst/>
              <a:cxnLst/>
              <a:rect l="0" t="0" r="0" b="0"/>
              <a:pathLst>
                <a:path w="130458" h="344955">
                  <a:moveTo>
                    <a:pt x="67286" y="253027"/>
                  </a:moveTo>
                  <a:lnTo>
                    <a:pt x="70018" y="244293"/>
                  </a:lnTo>
                  <a:lnTo>
                    <a:pt x="70881" y="236587"/>
                  </a:lnTo>
                  <a:lnTo>
                    <a:pt x="69882" y="229194"/>
                  </a:lnTo>
                  <a:lnTo>
                    <a:pt x="66997" y="222278"/>
                  </a:lnTo>
                  <a:lnTo>
                    <a:pt x="61916" y="216396"/>
                  </a:lnTo>
                  <a:lnTo>
                    <a:pt x="54683" y="211791"/>
                  </a:lnTo>
                  <a:lnTo>
                    <a:pt x="45945" y="208870"/>
                  </a:lnTo>
                  <a:lnTo>
                    <a:pt x="36719" y="208341"/>
                  </a:lnTo>
                  <a:lnTo>
                    <a:pt x="27644" y="210367"/>
                  </a:lnTo>
                  <a:lnTo>
                    <a:pt x="19287" y="214813"/>
                  </a:lnTo>
                  <a:lnTo>
                    <a:pt x="12288" y="221526"/>
                  </a:lnTo>
                  <a:lnTo>
                    <a:pt x="6851" y="230183"/>
                  </a:lnTo>
                  <a:lnTo>
                    <a:pt x="2998" y="240211"/>
                  </a:lnTo>
                  <a:lnTo>
                    <a:pt x="763" y="250918"/>
                  </a:lnTo>
                  <a:lnTo>
                    <a:pt x="0" y="261851"/>
                  </a:lnTo>
                  <a:lnTo>
                    <a:pt x="603" y="272799"/>
                  </a:lnTo>
                  <a:lnTo>
                    <a:pt x="2593" y="283682"/>
                  </a:lnTo>
                  <a:lnTo>
                    <a:pt x="5855" y="294480"/>
                  </a:lnTo>
                  <a:lnTo>
                    <a:pt x="10159" y="305037"/>
                  </a:lnTo>
                  <a:lnTo>
                    <a:pt x="15266" y="315060"/>
                  </a:lnTo>
                  <a:lnTo>
                    <a:pt x="20962" y="324421"/>
                  </a:lnTo>
                  <a:lnTo>
                    <a:pt x="27244" y="332675"/>
                  </a:lnTo>
                  <a:lnTo>
                    <a:pt x="34292" y="339008"/>
                  </a:lnTo>
                  <a:lnTo>
                    <a:pt x="42140" y="343144"/>
                  </a:lnTo>
                  <a:lnTo>
                    <a:pt x="50529" y="344954"/>
                  </a:lnTo>
                  <a:lnTo>
                    <a:pt x="59007" y="344206"/>
                  </a:lnTo>
                  <a:lnTo>
                    <a:pt x="67302" y="341031"/>
                  </a:lnTo>
                  <a:lnTo>
                    <a:pt x="75329" y="335664"/>
                  </a:lnTo>
                  <a:lnTo>
                    <a:pt x="83098" y="328258"/>
                  </a:lnTo>
                  <a:lnTo>
                    <a:pt x="90647" y="319092"/>
                  </a:lnTo>
                  <a:lnTo>
                    <a:pt x="97700" y="308364"/>
                  </a:lnTo>
                  <a:lnTo>
                    <a:pt x="103685" y="296117"/>
                  </a:lnTo>
                  <a:lnTo>
                    <a:pt x="108382" y="282509"/>
                  </a:lnTo>
                  <a:lnTo>
                    <a:pt x="112046" y="267796"/>
                  </a:lnTo>
                  <a:lnTo>
                    <a:pt x="115202" y="252242"/>
                  </a:lnTo>
                  <a:lnTo>
                    <a:pt x="118214" y="236072"/>
                  </a:lnTo>
                  <a:lnTo>
                    <a:pt x="121086" y="219298"/>
                  </a:lnTo>
                  <a:lnTo>
                    <a:pt x="123570" y="201745"/>
                  </a:lnTo>
                  <a:lnTo>
                    <a:pt x="125540" y="183384"/>
                  </a:lnTo>
                  <a:lnTo>
                    <a:pt x="127017" y="164477"/>
                  </a:lnTo>
                  <a:lnTo>
                    <a:pt x="128084" y="145478"/>
                  </a:lnTo>
                  <a:lnTo>
                    <a:pt x="128830" y="126665"/>
                  </a:lnTo>
                  <a:lnTo>
                    <a:pt x="129179" y="108286"/>
                  </a:lnTo>
                  <a:lnTo>
                    <a:pt x="128888" y="90638"/>
                  </a:lnTo>
                  <a:lnTo>
                    <a:pt x="127878" y="73805"/>
                  </a:lnTo>
                  <a:lnTo>
                    <a:pt x="126218" y="57704"/>
                  </a:lnTo>
                  <a:lnTo>
                    <a:pt x="124031" y="42191"/>
                  </a:lnTo>
                  <a:lnTo>
                    <a:pt x="121445" y="27153"/>
                  </a:lnTo>
                  <a:lnTo>
                    <a:pt x="118381" y="13623"/>
                  </a:lnTo>
                  <a:lnTo>
                    <a:pt x="113839" y="4094"/>
                  </a:lnTo>
                  <a:lnTo>
                    <a:pt x="107838" y="0"/>
                  </a:lnTo>
                  <a:lnTo>
                    <a:pt x="102399" y="939"/>
                  </a:lnTo>
                  <a:lnTo>
                    <a:pt x="98193" y="5812"/>
                  </a:lnTo>
                  <a:lnTo>
                    <a:pt x="95307" y="13708"/>
                  </a:lnTo>
                  <a:lnTo>
                    <a:pt x="93801" y="24089"/>
                  </a:lnTo>
                  <a:lnTo>
                    <a:pt x="93557" y="36464"/>
                  </a:lnTo>
                  <a:lnTo>
                    <a:pt x="94190" y="50361"/>
                  </a:lnTo>
                  <a:lnTo>
                    <a:pt x="95144" y="65373"/>
                  </a:lnTo>
                  <a:lnTo>
                    <a:pt x="96082" y="81171"/>
                  </a:lnTo>
                  <a:lnTo>
                    <a:pt x="97031" y="97188"/>
                  </a:lnTo>
                  <a:lnTo>
                    <a:pt x="98275" y="112636"/>
                  </a:lnTo>
                  <a:lnTo>
                    <a:pt x="99965" y="127150"/>
                  </a:lnTo>
                  <a:lnTo>
                    <a:pt x="102102" y="141202"/>
                  </a:lnTo>
                  <a:lnTo>
                    <a:pt x="104614" y="155857"/>
                  </a:lnTo>
                  <a:lnTo>
                    <a:pt x="107418" y="171680"/>
                  </a:lnTo>
                  <a:lnTo>
                    <a:pt x="110438" y="188412"/>
                  </a:lnTo>
                  <a:lnTo>
                    <a:pt x="113611" y="205271"/>
                  </a:lnTo>
                  <a:lnTo>
                    <a:pt x="116887" y="221754"/>
                  </a:lnTo>
                  <a:lnTo>
                    <a:pt x="120080" y="237492"/>
                  </a:lnTo>
                  <a:lnTo>
                    <a:pt x="123183" y="253847"/>
                  </a:lnTo>
                  <a:lnTo>
                    <a:pt x="126468" y="274484"/>
                  </a:lnTo>
                  <a:lnTo>
                    <a:pt x="130457" y="3056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6727710" y="3295419"/>
            <a:ext cx="2179400" cy="652768"/>
            <a:chOff x="6727710" y="3295419"/>
            <a:chExt cx="2179400" cy="652768"/>
          </a:xfrm>
        </p:grpSpPr>
        <p:sp>
          <p:nvSpPr>
            <p:cNvPr id="120" name="Freeform 119"/>
            <p:cNvSpPr/>
            <p:nvPr/>
          </p:nvSpPr>
          <p:spPr>
            <a:xfrm>
              <a:off x="6727710" y="3369119"/>
              <a:ext cx="232547" cy="384949"/>
            </a:xfrm>
            <a:custGeom>
              <a:avLst/>
              <a:gdLst/>
              <a:ahLst/>
              <a:cxnLst/>
              <a:rect l="0" t="0" r="0" b="0"/>
              <a:pathLst>
                <a:path w="232547" h="384949">
                  <a:moveTo>
                    <a:pt x="0" y="0"/>
                  </a:moveTo>
                  <a:lnTo>
                    <a:pt x="2933" y="9002"/>
                  </a:lnTo>
                  <a:lnTo>
                    <a:pt x="5716" y="19269"/>
                  </a:lnTo>
                  <a:lnTo>
                    <a:pt x="8616" y="31844"/>
                  </a:lnTo>
                  <a:lnTo>
                    <a:pt x="11656" y="46026"/>
                  </a:lnTo>
                  <a:lnTo>
                    <a:pt x="14821" y="60525"/>
                  </a:lnTo>
                  <a:lnTo>
                    <a:pt x="18085" y="74571"/>
                  </a:lnTo>
                  <a:lnTo>
                    <a:pt x="21423" y="88397"/>
                  </a:lnTo>
                  <a:lnTo>
                    <a:pt x="24815" y="102948"/>
                  </a:lnTo>
                  <a:lnTo>
                    <a:pt x="28243" y="118728"/>
                  </a:lnTo>
                  <a:lnTo>
                    <a:pt x="31698" y="135613"/>
                  </a:lnTo>
                  <a:lnTo>
                    <a:pt x="35170" y="153112"/>
                  </a:lnTo>
                  <a:lnTo>
                    <a:pt x="38650" y="170859"/>
                  </a:lnTo>
                  <a:lnTo>
                    <a:pt x="41970" y="188829"/>
                  </a:lnTo>
                  <a:lnTo>
                    <a:pt x="44820" y="207252"/>
                  </a:lnTo>
                  <a:lnTo>
                    <a:pt x="47074" y="226225"/>
                  </a:lnTo>
                  <a:lnTo>
                    <a:pt x="48926" y="245389"/>
                  </a:lnTo>
                  <a:lnTo>
                    <a:pt x="50784" y="264035"/>
                  </a:lnTo>
                  <a:lnTo>
                    <a:pt x="52883" y="281801"/>
                  </a:lnTo>
                  <a:lnTo>
                    <a:pt x="55125" y="298663"/>
                  </a:lnTo>
                  <a:lnTo>
                    <a:pt x="57177" y="314755"/>
                  </a:lnTo>
                  <a:lnTo>
                    <a:pt x="58860" y="330242"/>
                  </a:lnTo>
                  <a:lnTo>
                    <a:pt x="60312" y="345119"/>
                  </a:lnTo>
                  <a:lnTo>
                    <a:pt x="61893" y="359203"/>
                  </a:lnTo>
                  <a:lnTo>
                    <a:pt x="63780" y="372363"/>
                  </a:lnTo>
                  <a:lnTo>
                    <a:pt x="65052" y="381295"/>
                  </a:lnTo>
                  <a:lnTo>
                    <a:pt x="64632" y="382632"/>
                  </a:lnTo>
                  <a:lnTo>
                    <a:pt x="63057" y="378944"/>
                  </a:lnTo>
                  <a:lnTo>
                    <a:pt x="60960" y="372277"/>
                  </a:lnTo>
                  <a:lnTo>
                    <a:pt x="58909" y="363534"/>
                  </a:lnTo>
                  <a:lnTo>
                    <a:pt x="57189" y="353255"/>
                  </a:lnTo>
                  <a:lnTo>
                    <a:pt x="56030" y="342013"/>
                  </a:lnTo>
                  <a:lnTo>
                    <a:pt x="55697" y="330431"/>
                  </a:lnTo>
                  <a:lnTo>
                    <a:pt x="56257" y="318883"/>
                  </a:lnTo>
                  <a:lnTo>
                    <a:pt x="57766" y="307509"/>
                  </a:lnTo>
                  <a:lnTo>
                    <a:pt x="60374" y="296334"/>
                  </a:lnTo>
                  <a:lnTo>
                    <a:pt x="64058" y="285338"/>
                  </a:lnTo>
                  <a:lnTo>
                    <a:pt x="68819" y="274648"/>
                  </a:lnTo>
                  <a:lnTo>
                    <a:pt x="74763" y="264534"/>
                  </a:lnTo>
                  <a:lnTo>
                    <a:pt x="81836" y="255103"/>
                  </a:lnTo>
                  <a:lnTo>
                    <a:pt x="89856" y="246463"/>
                  </a:lnTo>
                  <a:lnTo>
                    <a:pt x="98608" y="238805"/>
                  </a:lnTo>
                  <a:lnTo>
                    <a:pt x="107902" y="232145"/>
                  </a:lnTo>
                  <a:lnTo>
                    <a:pt x="117583" y="226673"/>
                  </a:lnTo>
                  <a:lnTo>
                    <a:pt x="127534" y="222819"/>
                  </a:lnTo>
                  <a:lnTo>
                    <a:pt x="137670" y="220676"/>
                  </a:lnTo>
                  <a:lnTo>
                    <a:pt x="147935" y="220204"/>
                  </a:lnTo>
                  <a:lnTo>
                    <a:pt x="158287" y="221398"/>
                  </a:lnTo>
                  <a:lnTo>
                    <a:pt x="168691" y="224090"/>
                  </a:lnTo>
                  <a:lnTo>
                    <a:pt x="178967" y="227997"/>
                  </a:lnTo>
                  <a:lnTo>
                    <a:pt x="188794" y="232827"/>
                  </a:lnTo>
                  <a:lnTo>
                    <a:pt x="198030" y="238335"/>
                  </a:lnTo>
                  <a:lnTo>
                    <a:pt x="206535" y="244489"/>
                  </a:lnTo>
                  <a:lnTo>
                    <a:pt x="214104" y="251451"/>
                  </a:lnTo>
                  <a:lnTo>
                    <a:pt x="220703" y="259247"/>
                  </a:lnTo>
                  <a:lnTo>
                    <a:pt x="226135" y="267769"/>
                  </a:lnTo>
                  <a:lnTo>
                    <a:pt x="229960" y="276869"/>
                  </a:lnTo>
                  <a:lnTo>
                    <a:pt x="232085" y="286399"/>
                  </a:lnTo>
                  <a:lnTo>
                    <a:pt x="232546" y="296240"/>
                  </a:lnTo>
                  <a:lnTo>
                    <a:pt x="231343" y="306298"/>
                  </a:lnTo>
                  <a:lnTo>
                    <a:pt x="228642" y="316503"/>
                  </a:lnTo>
                  <a:lnTo>
                    <a:pt x="224558" y="326644"/>
                  </a:lnTo>
                  <a:lnTo>
                    <a:pt x="219077" y="336380"/>
                  </a:lnTo>
                  <a:lnTo>
                    <a:pt x="212319" y="345553"/>
                  </a:lnTo>
                  <a:lnTo>
                    <a:pt x="204511" y="354018"/>
                  </a:lnTo>
                  <a:lnTo>
                    <a:pt x="195899" y="361558"/>
                  </a:lnTo>
                  <a:lnTo>
                    <a:pt x="186697" y="368144"/>
                  </a:lnTo>
                  <a:lnTo>
                    <a:pt x="176907" y="373737"/>
                  </a:lnTo>
                  <a:lnTo>
                    <a:pt x="166352" y="378202"/>
                  </a:lnTo>
                  <a:lnTo>
                    <a:pt x="154994" y="381574"/>
                  </a:lnTo>
                  <a:lnTo>
                    <a:pt x="143096" y="383857"/>
                  </a:lnTo>
                  <a:lnTo>
                    <a:pt x="131110" y="384948"/>
                  </a:lnTo>
                  <a:lnTo>
                    <a:pt x="119320" y="384910"/>
                  </a:lnTo>
                  <a:lnTo>
                    <a:pt x="108264" y="384083"/>
                  </a:lnTo>
                  <a:lnTo>
                    <a:pt x="97727" y="382915"/>
                  </a:lnTo>
                  <a:lnTo>
                    <a:pt x="86790" y="381306"/>
                  </a:lnTo>
                  <a:lnTo>
                    <a:pt x="73699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011979" y="3600746"/>
              <a:ext cx="52644" cy="115814"/>
            </a:xfrm>
            <a:custGeom>
              <a:avLst/>
              <a:gdLst/>
              <a:ahLst/>
              <a:cxnLst/>
              <a:rect l="0" t="0" r="0" b="0"/>
              <a:pathLst>
                <a:path w="52644" h="115814">
                  <a:moveTo>
                    <a:pt x="0" y="0"/>
                  </a:moveTo>
                  <a:lnTo>
                    <a:pt x="3001" y="11668"/>
                  </a:lnTo>
                  <a:lnTo>
                    <a:pt x="6423" y="22156"/>
                  </a:lnTo>
                  <a:lnTo>
                    <a:pt x="10620" y="32453"/>
                  </a:lnTo>
                  <a:lnTo>
                    <a:pt x="15519" y="42582"/>
                  </a:lnTo>
                  <a:lnTo>
                    <a:pt x="21001" y="52278"/>
                  </a:lnTo>
                  <a:lnTo>
                    <a:pt x="26923" y="61414"/>
                  </a:lnTo>
                  <a:lnTo>
                    <a:pt x="32861" y="70102"/>
                  </a:lnTo>
                  <a:lnTo>
                    <a:pt x="38708" y="79672"/>
                  </a:lnTo>
                  <a:lnTo>
                    <a:pt x="44971" y="93197"/>
                  </a:lnTo>
                  <a:lnTo>
                    <a:pt x="52643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001450" y="3527046"/>
              <a:ext cx="168458" cy="421141"/>
            </a:xfrm>
            <a:custGeom>
              <a:avLst/>
              <a:gdLst/>
              <a:ahLst/>
              <a:cxnLst/>
              <a:rect l="0" t="0" r="0" b="0"/>
              <a:pathLst>
                <a:path w="168458" h="421141">
                  <a:moveTo>
                    <a:pt x="168457" y="0"/>
                  </a:moveTo>
                  <a:lnTo>
                    <a:pt x="162656" y="8869"/>
                  </a:lnTo>
                  <a:lnTo>
                    <a:pt x="157731" y="17856"/>
                  </a:lnTo>
                  <a:lnTo>
                    <a:pt x="153224" y="27856"/>
                  </a:lnTo>
                  <a:lnTo>
                    <a:pt x="148830" y="39009"/>
                  </a:lnTo>
                  <a:lnTo>
                    <a:pt x="144168" y="51469"/>
                  </a:lnTo>
                  <a:lnTo>
                    <a:pt x="139055" y="65176"/>
                  </a:lnTo>
                  <a:lnTo>
                    <a:pt x="133476" y="79766"/>
                  </a:lnTo>
                  <a:lnTo>
                    <a:pt x="127504" y="94695"/>
                  </a:lnTo>
                  <a:lnTo>
                    <a:pt x="121230" y="109615"/>
                  </a:lnTo>
                  <a:lnTo>
                    <a:pt x="114899" y="124224"/>
                  </a:lnTo>
                  <a:lnTo>
                    <a:pt x="108882" y="138185"/>
                  </a:lnTo>
                  <a:lnTo>
                    <a:pt x="103354" y="151398"/>
                  </a:lnTo>
                  <a:lnTo>
                    <a:pt x="98150" y="164255"/>
                  </a:lnTo>
                  <a:lnTo>
                    <a:pt x="92889" y="177501"/>
                  </a:lnTo>
                  <a:lnTo>
                    <a:pt x="87348" y="191533"/>
                  </a:lnTo>
                  <a:lnTo>
                    <a:pt x="81471" y="206401"/>
                  </a:lnTo>
                  <a:lnTo>
                    <a:pt x="75294" y="221994"/>
                  </a:lnTo>
                  <a:lnTo>
                    <a:pt x="68875" y="238155"/>
                  </a:lnTo>
                  <a:lnTo>
                    <a:pt x="62275" y="254737"/>
                  </a:lnTo>
                  <a:lnTo>
                    <a:pt x="55546" y="271620"/>
                  </a:lnTo>
                  <a:lnTo>
                    <a:pt x="48728" y="288709"/>
                  </a:lnTo>
                  <a:lnTo>
                    <a:pt x="42016" y="305777"/>
                  </a:lnTo>
                  <a:lnTo>
                    <a:pt x="35737" y="322469"/>
                  </a:lnTo>
                  <a:lnTo>
                    <a:pt x="30032" y="338615"/>
                  </a:lnTo>
                  <a:lnTo>
                    <a:pt x="24835" y="354008"/>
                  </a:lnTo>
                  <a:lnTo>
                    <a:pt x="19342" y="370037"/>
                  </a:lnTo>
                  <a:lnTo>
                    <a:pt x="11956" y="390341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369948" y="3590217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10528" y="0"/>
                  </a:moveTo>
                  <a:lnTo>
                    <a:pt x="10461" y="11668"/>
                  </a:lnTo>
                  <a:lnTo>
                    <a:pt x="9822" y="22157"/>
                  </a:lnTo>
                  <a:lnTo>
                    <a:pt x="8529" y="32463"/>
                  </a:lnTo>
                  <a:lnTo>
                    <a:pt x="6842" y="42937"/>
                  </a:lnTo>
                  <a:lnTo>
                    <a:pt x="5174" y="53929"/>
                  </a:lnTo>
                  <a:lnTo>
                    <a:pt x="3760" y="65558"/>
                  </a:lnTo>
                  <a:lnTo>
                    <a:pt x="2660" y="77368"/>
                  </a:lnTo>
                  <a:lnTo>
                    <a:pt x="1729" y="89689"/>
                  </a:lnTo>
                  <a:lnTo>
                    <a:pt x="889" y="104725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369948" y="34322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496290" y="3369119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2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4" y="92498"/>
                  </a:lnTo>
                  <a:lnTo>
                    <a:pt x="178" y="110841"/>
                  </a:lnTo>
                  <a:lnTo>
                    <a:pt x="826" y="129446"/>
                  </a:lnTo>
                  <a:lnTo>
                    <a:pt x="2074" y="147993"/>
                  </a:lnTo>
                  <a:lnTo>
                    <a:pt x="3728" y="166360"/>
                  </a:lnTo>
                  <a:lnTo>
                    <a:pt x="5376" y="184530"/>
                  </a:lnTo>
                  <a:lnTo>
                    <a:pt x="6779" y="202526"/>
                  </a:lnTo>
                  <a:lnTo>
                    <a:pt x="7872" y="220222"/>
                  </a:lnTo>
                  <a:lnTo>
                    <a:pt x="8679" y="237346"/>
                  </a:lnTo>
                  <a:lnTo>
                    <a:pt x="9256" y="253785"/>
                  </a:lnTo>
                  <a:lnTo>
                    <a:pt x="9662" y="269376"/>
                  </a:lnTo>
                  <a:lnTo>
                    <a:pt x="9986" y="285559"/>
                  </a:lnTo>
                  <a:lnTo>
                    <a:pt x="10259" y="305991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433119" y="3495461"/>
              <a:ext cx="147400" cy="52643"/>
            </a:xfrm>
            <a:custGeom>
              <a:avLst/>
              <a:gdLst/>
              <a:ahLst/>
              <a:cxnLst/>
              <a:rect l="0" t="0" r="0" b="0"/>
              <a:pathLst>
                <a:path w="147400" h="52643">
                  <a:moveTo>
                    <a:pt x="147399" y="0"/>
                  </a:moveTo>
                  <a:lnTo>
                    <a:pt x="138531" y="2934"/>
                  </a:lnTo>
                  <a:lnTo>
                    <a:pt x="129544" y="5716"/>
                  </a:lnTo>
                  <a:lnTo>
                    <a:pt x="119553" y="8616"/>
                  </a:lnTo>
                  <a:lnTo>
                    <a:pt x="108746" y="11656"/>
                  </a:lnTo>
                  <a:lnTo>
                    <a:pt x="97582" y="14820"/>
                  </a:lnTo>
                  <a:lnTo>
                    <a:pt x="86377" y="18085"/>
                  </a:lnTo>
                  <a:lnTo>
                    <a:pt x="75266" y="21423"/>
                  </a:lnTo>
                  <a:lnTo>
                    <a:pt x="64280" y="24814"/>
                  </a:lnTo>
                  <a:lnTo>
                    <a:pt x="53424" y="28242"/>
                  </a:lnTo>
                  <a:lnTo>
                    <a:pt x="42933" y="31739"/>
                  </a:lnTo>
                  <a:lnTo>
                    <a:pt x="32162" y="35822"/>
                  </a:lnTo>
                  <a:lnTo>
                    <a:pt x="19043" y="4196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622632" y="3501386"/>
              <a:ext cx="154894" cy="175352"/>
            </a:xfrm>
            <a:custGeom>
              <a:avLst/>
              <a:gdLst/>
              <a:ahLst/>
              <a:cxnLst/>
              <a:rect l="0" t="0" r="0" b="0"/>
              <a:pathLst>
                <a:path w="154894" h="175352">
                  <a:moveTo>
                    <a:pt x="147399" y="4603"/>
                  </a:moveTo>
                  <a:lnTo>
                    <a:pt x="138598" y="1804"/>
                  </a:lnTo>
                  <a:lnTo>
                    <a:pt x="130251" y="302"/>
                  </a:lnTo>
                  <a:lnTo>
                    <a:pt x="121556" y="0"/>
                  </a:lnTo>
                  <a:lnTo>
                    <a:pt x="112609" y="852"/>
                  </a:lnTo>
                  <a:lnTo>
                    <a:pt x="103762" y="2968"/>
                  </a:lnTo>
                  <a:lnTo>
                    <a:pt x="95223" y="6290"/>
                  </a:lnTo>
                  <a:lnTo>
                    <a:pt x="87035" y="10625"/>
                  </a:lnTo>
                  <a:lnTo>
                    <a:pt x="79159" y="15744"/>
                  </a:lnTo>
                  <a:lnTo>
                    <a:pt x="71527" y="21442"/>
                  </a:lnTo>
                  <a:lnTo>
                    <a:pt x="64082" y="27554"/>
                  </a:lnTo>
                  <a:lnTo>
                    <a:pt x="56769" y="33955"/>
                  </a:lnTo>
                  <a:lnTo>
                    <a:pt x="49563" y="40560"/>
                  </a:lnTo>
                  <a:lnTo>
                    <a:pt x="42926" y="47469"/>
                  </a:lnTo>
                  <a:lnTo>
                    <a:pt x="37760" y="54946"/>
                  </a:lnTo>
                  <a:lnTo>
                    <a:pt x="34452" y="63077"/>
                  </a:lnTo>
                  <a:lnTo>
                    <a:pt x="33386" y="71318"/>
                  </a:lnTo>
                  <a:lnTo>
                    <a:pt x="35174" y="78632"/>
                  </a:lnTo>
                  <a:lnTo>
                    <a:pt x="39864" y="84509"/>
                  </a:lnTo>
                  <a:lnTo>
                    <a:pt x="47064" y="88944"/>
                  </a:lnTo>
                  <a:lnTo>
                    <a:pt x="56241" y="92161"/>
                  </a:lnTo>
                  <a:lnTo>
                    <a:pt x="66881" y="94439"/>
                  </a:lnTo>
                  <a:lnTo>
                    <a:pt x="78411" y="96192"/>
                  </a:lnTo>
                  <a:lnTo>
                    <a:pt x="90208" y="97925"/>
                  </a:lnTo>
                  <a:lnTo>
                    <a:pt x="101908" y="99921"/>
                  </a:lnTo>
                  <a:lnTo>
                    <a:pt x="113216" y="102419"/>
                  </a:lnTo>
                  <a:lnTo>
                    <a:pt x="123819" y="105702"/>
                  </a:lnTo>
                  <a:lnTo>
                    <a:pt x="133604" y="109842"/>
                  </a:lnTo>
                  <a:lnTo>
                    <a:pt x="142159" y="114911"/>
                  </a:lnTo>
                  <a:lnTo>
                    <a:pt x="148703" y="121061"/>
                  </a:lnTo>
                  <a:lnTo>
                    <a:pt x="152984" y="128264"/>
                  </a:lnTo>
                  <a:lnTo>
                    <a:pt x="154893" y="136030"/>
                  </a:lnTo>
                  <a:lnTo>
                    <a:pt x="154212" y="143550"/>
                  </a:lnTo>
                  <a:lnTo>
                    <a:pt x="151081" y="150378"/>
                  </a:lnTo>
                  <a:lnTo>
                    <a:pt x="145744" y="156435"/>
                  </a:lnTo>
                  <a:lnTo>
                    <a:pt x="138359" y="161812"/>
                  </a:lnTo>
                  <a:lnTo>
                    <a:pt x="129211" y="166640"/>
                  </a:lnTo>
                  <a:lnTo>
                    <a:pt x="118666" y="170731"/>
                  </a:lnTo>
                  <a:lnTo>
                    <a:pt x="107073" y="173582"/>
                  </a:lnTo>
                  <a:lnTo>
                    <a:pt x="94722" y="175025"/>
                  </a:lnTo>
                  <a:lnTo>
                    <a:pt x="81838" y="175351"/>
                  </a:lnTo>
                  <a:lnTo>
                    <a:pt x="68583" y="175115"/>
                  </a:lnTo>
                  <a:lnTo>
                    <a:pt x="55092" y="174700"/>
                  </a:lnTo>
                  <a:lnTo>
                    <a:pt x="42053" y="174287"/>
                  </a:lnTo>
                  <a:lnTo>
                    <a:pt x="29432" y="173900"/>
                  </a:lnTo>
                  <a:lnTo>
                    <a:pt x="16121" y="173510"/>
                  </a:lnTo>
                  <a:lnTo>
                    <a:pt x="0" y="1730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036652" y="3500887"/>
              <a:ext cx="122934" cy="173618"/>
            </a:xfrm>
            <a:custGeom>
              <a:avLst/>
              <a:gdLst/>
              <a:ahLst/>
              <a:cxnLst/>
              <a:rect l="0" t="0" r="0" b="0"/>
              <a:pathLst>
                <a:path w="122934" h="173618">
                  <a:moveTo>
                    <a:pt x="91348" y="15631"/>
                  </a:moveTo>
                  <a:lnTo>
                    <a:pt x="85346" y="9897"/>
                  </a:lnTo>
                  <a:lnTo>
                    <a:pt x="78502" y="5613"/>
                  </a:lnTo>
                  <a:lnTo>
                    <a:pt x="70114" y="2416"/>
                  </a:lnTo>
                  <a:lnTo>
                    <a:pt x="60486" y="401"/>
                  </a:lnTo>
                  <a:lnTo>
                    <a:pt x="50172" y="0"/>
                  </a:lnTo>
                  <a:lnTo>
                    <a:pt x="39578" y="1321"/>
                  </a:lnTo>
                  <a:lnTo>
                    <a:pt x="29399" y="4489"/>
                  </a:lnTo>
                  <a:lnTo>
                    <a:pt x="20643" y="9810"/>
                  </a:lnTo>
                  <a:lnTo>
                    <a:pt x="13731" y="17247"/>
                  </a:lnTo>
                  <a:lnTo>
                    <a:pt x="8568" y="26645"/>
                  </a:lnTo>
                  <a:lnTo>
                    <a:pt x="4848" y="37919"/>
                  </a:lnTo>
                  <a:lnTo>
                    <a:pt x="2235" y="50825"/>
                  </a:lnTo>
                  <a:lnTo>
                    <a:pt x="594" y="64709"/>
                  </a:lnTo>
                  <a:lnTo>
                    <a:pt x="0" y="78632"/>
                  </a:lnTo>
                  <a:lnTo>
                    <a:pt x="409" y="92065"/>
                  </a:lnTo>
                  <a:lnTo>
                    <a:pt x="1663" y="104861"/>
                  </a:lnTo>
                  <a:lnTo>
                    <a:pt x="3574" y="117068"/>
                  </a:lnTo>
                  <a:lnTo>
                    <a:pt x="5980" y="128789"/>
                  </a:lnTo>
                  <a:lnTo>
                    <a:pt x="9071" y="139814"/>
                  </a:lnTo>
                  <a:lnTo>
                    <a:pt x="13357" y="149628"/>
                  </a:lnTo>
                  <a:lnTo>
                    <a:pt x="19019" y="158038"/>
                  </a:lnTo>
                  <a:lnTo>
                    <a:pt x="25942" y="164840"/>
                  </a:lnTo>
                  <a:lnTo>
                    <a:pt x="33884" y="169661"/>
                  </a:lnTo>
                  <a:lnTo>
                    <a:pt x="42598" y="172494"/>
                  </a:lnTo>
                  <a:lnTo>
                    <a:pt x="51872" y="173617"/>
                  </a:lnTo>
                  <a:lnTo>
                    <a:pt x="61542" y="173399"/>
                  </a:lnTo>
                  <a:lnTo>
                    <a:pt x="71479" y="172189"/>
                  </a:lnTo>
                  <a:lnTo>
                    <a:pt x="81333" y="170423"/>
                  </a:lnTo>
                  <a:lnTo>
                    <a:pt x="91601" y="168449"/>
                  </a:lnTo>
                  <a:lnTo>
                    <a:pt x="104299" y="166102"/>
                  </a:lnTo>
                  <a:lnTo>
                    <a:pt x="122933" y="1630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185156" y="3528631"/>
              <a:ext cx="100772" cy="147230"/>
            </a:xfrm>
            <a:custGeom>
              <a:avLst/>
              <a:gdLst/>
              <a:ahLst/>
              <a:cxnLst/>
              <a:rect l="0" t="0" r="0" b="0"/>
              <a:pathLst>
                <a:path w="100772" h="147230">
                  <a:moveTo>
                    <a:pt x="27072" y="93172"/>
                  </a:moveTo>
                  <a:lnTo>
                    <a:pt x="35873" y="90171"/>
                  </a:lnTo>
                  <a:lnTo>
                    <a:pt x="44220" y="86748"/>
                  </a:lnTo>
                  <a:lnTo>
                    <a:pt x="52910" y="82548"/>
                  </a:lnTo>
                  <a:lnTo>
                    <a:pt x="61686" y="77475"/>
                  </a:lnTo>
                  <a:lnTo>
                    <a:pt x="69884" y="71345"/>
                  </a:lnTo>
                  <a:lnTo>
                    <a:pt x="77155" y="64166"/>
                  </a:lnTo>
                  <a:lnTo>
                    <a:pt x="83000" y="56252"/>
                  </a:lnTo>
                  <a:lnTo>
                    <a:pt x="86635" y="48105"/>
                  </a:lnTo>
                  <a:lnTo>
                    <a:pt x="87850" y="40038"/>
                  </a:lnTo>
                  <a:lnTo>
                    <a:pt x="86901" y="32167"/>
                  </a:lnTo>
                  <a:lnTo>
                    <a:pt x="84219" y="24502"/>
                  </a:lnTo>
                  <a:lnTo>
                    <a:pt x="80233" y="17028"/>
                  </a:lnTo>
                  <a:lnTo>
                    <a:pt x="75137" y="10195"/>
                  </a:lnTo>
                  <a:lnTo>
                    <a:pt x="68902" y="4890"/>
                  </a:lnTo>
                  <a:lnTo>
                    <a:pt x="61607" y="1477"/>
                  </a:lnTo>
                  <a:lnTo>
                    <a:pt x="53592" y="0"/>
                  </a:lnTo>
                  <a:lnTo>
                    <a:pt x="45367" y="446"/>
                  </a:lnTo>
                  <a:lnTo>
                    <a:pt x="37246" y="2603"/>
                  </a:lnTo>
                  <a:lnTo>
                    <a:pt x="29506" y="6305"/>
                  </a:lnTo>
                  <a:lnTo>
                    <a:pt x="22461" y="11522"/>
                  </a:lnTo>
                  <a:lnTo>
                    <a:pt x="16210" y="18104"/>
                  </a:lnTo>
                  <a:lnTo>
                    <a:pt x="10844" y="25961"/>
                  </a:lnTo>
                  <a:lnTo>
                    <a:pt x="6530" y="35137"/>
                  </a:lnTo>
                  <a:lnTo>
                    <a:pt x="3260" y="45528"/>
                  </a:lnTo>
                  <a:lnTo>
                    <a:pt x="1045" y="56759"/>
                  </a:lnTo>
                  <a:lnTo>
                    <a:pt x="0" y="68290"/>
                  </a:lnTo>
                  <a:lnTo>
                    <a:pt x="78" y="79780"/>
                  </a:lnTo>
                  <a:lnTo>
                    <a:pt x="1265" y="90934"/>
                  </a:lnTo>
                  <a:lnTo>
                    <a:pt x="3656" y="101425"/>
                  </a:lnTo>
                  <a:lnTo>
                    <a:pt x="7195" y="111141"/>
                  </a:lnTo>
                  <a:lnTo>
                    <a:pt x="11859" y="119987"/>
                  </a:lnTo>
                  <a:lnTo>
                    <a:pt x="17737" y="127791"/>
                  </a:lnTo>
                  <a:lnTo>
                    <a:pt x="24771" y="134553"/>
                  </a:lnTo>
                  <a:lnTo>
                    <a:pt x="32935" y="140095"/>
                  </a:lnTo>
                  <a:lnTo>
                    <a:pt x="42316" y="143996"/>
                  </a:lnTo>
                  <a:lnTo>
                    <a:pt x="52832" y="146180"/>
                  </a:lnTo>
                  <a:lnTo>
                    <a:pt x="63682" y="147017"/>
                  </a:lnTo>
                  <a:lnTo>
                    <a:pt x="74506" y="147229"/>
                  </a:lnTo>
                  <a:lnTo>
                    <a:pt x="86252" y="146836"/>
                  </a:lnTo>
                  <a:lnTo>
                    <a:pt x="100771" y="14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328042" y="3509422"/>
              <a:ext cx="126342" cy="143967"/>
            </a:xfrm>
            <a:custGeom>
              <a:avLst/>
              <a:gdLst/>
              <a:ahLst/>
              <a:cxnLst/>
              <a:rect l="0" t="0" r="0" b="0"/>
              <a:pathLst>
                <a:path w="126342" h="143967">
                  <a:moveTo>
                    <a:pt x="0" y="70267"/>
                  </a:moveTo>
                  <a:lnTo>
                    <a:pt x="2867" y="82002"/>
                  </a:lnTo>
                  <a:lnTo>
                    <a:pt x="5009" y="93131"/>
                  </a:lnTo>
                  <a:lnTo>
                    <a:pt x="6585" y="104650"/>
                  </a:lnTo>
                  <a:lnTo>
                    <a:pt x="6836" y="113859"/>
                  </a:lnTo>
                  <a:lnTo>
                    <a:pt x="5460" y="116624"/>
                  </a:lnTo>
                  <a:lnTo>
                    <a:pt x="3907" y="113054"/>
                  </a:lnTo>
                  <a:lnTo>
                    <a:pt x="2689" y="104975"/>
                  </a:lnTo>
                  <a:lnTo>
                    <a:pt x="1823" y="94208"/>
                  </a:lnTo>
                  <a:lnTo>
                    <a:pt x="1232" y="81962"/>
                  </a:lnTo>
                  <a:lnTo>
                    <a:pt x="1002" y="69084"/>
                  </a:lnTo>
                  <a:lnTo>
                    <a:pt x="1377" y="56249"/>
                  </a:lnTo>
                  <a:lnTo>
                    <a:pt x="2457" y="43792"/>
                  </a:lnTo>
                  <a:lnTo>
                    <a:pt x="4506" y="32112"/>
                  </a:lnTo>
                  <a:lnTo>
                    <a:pt x="8016" y="21779"/>
                  </a:lnTo>
                  <a:lnTo>
                    <a:pt x="13120" y="12986"/>
                  </a:lnTo>
                  <a:lnTo>
                    <a:pt x="19479" y="6078"/>
                  </a:lnTo>
                  <a:lnTo>
                    <a:pt x="26503" y="1710"/>
                  </a:lnTo>
                  <a:lnTo>
                    <a:pt x="33780" y="0"/>
                  </a:lnTo>
                  <a:lnTo>
                    <a:pt x="41104" y="783"/>
                  </a:lnTo>
                  <a:lnTo>
                    <a:pt x="48393" y="3882"/>
                  </a:lnTo>
                  <a:lnTo>
                    <a:pt x="55626" y="8960"/>
                  </a:lnTo>
                  <a:lnTo>
                    <a:pt x="62803" y="15431"/>
                  </a:lnTo>
                  <a:lnTo>
                    <a:pt x="69937" y="22596"/>
                  </a:lnTo>
                  <a:lnTo>
                    <a:pt x="77031" y="30004"/>
                  </a:lnTo>
                  <a:lnTo>
                    <a:pt x="83933" y="37601"/>
                  </a:lnTo>
                  <a:lnTo>
                    <a:pt x="90342" y="45614"/>
                  </a:lnTo>
                  <a:lnTo>
                    <a:pt x="96133" y="54154"/>
                  </a:lnTo>
                  <a:lnTo>
                    <a:pt x="101345" y="63195"/>
                  </a:lnTo>
                  <a:lnTo>
                    <a:pt x="106078" y="72651"/>
                  </a:lnTo>
                  <a:lnTo>
                    <a:pt x="110444" y="82419"/>
                  </a:lnTo>
                  <a:lnTo>
                    <a:pt x="114391" y="92345"/>
                  </a:lnTo>
                  <a:lnTo>
                    <a:pt x="118090" y="103406"/>
                  </a:lnTo>
                  <a:lnTo>
                    <a:pt x="121870" y="118809"/>
                  </a:lnTo>
                  <a:lnTo>
                    <a:pt x="126341" y="1439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496497" y="3295419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0" y="14670"/>
                  </a:lnTo>
                  <a:lnTo>
                    <a:pt x="0" y="28580"/>
                  </a:lnTo>
                  <a:lnTo>
                    <a:pt x="0" y="43083"/>
                  </a:lnTo>
                  <a:lnTo>
                    <a:pt x="0" y="58457"/>
                  </a:lnTo>
                  <a:lnTo>
                    <a:pt x="0" y="74931"/>
                  </a:lnTo>
                  <a:lnTo>
                    <a:pt x="5" y="92490"/>
                  </a:lnTo>
                  <a:lnTo>
                    <a:pt x="178" y="110487"/>
                  </a:lnTo>
                  <a:lnTo>
                    <a:pt x="826" y="127795"/>
                  </a:lnTo>
                  <a:lnTo>
                    <a:pt x="2075" y="143844"/>
                  </a:lnTo>
                  <a:lnTo>
                    <a:pt x="3728" y="158906"/>
                  </a:lnTo>
                  <a:lnTo>
                    <a:pt x="5376" y="173780"/>
                  </a:lnTo>
                  <a:lnTo>
                    <a:pt x="6783" y="188971"/>
                  </a:lnTo>
                  <a:lnTo>
                    <a:pt x="8049" y="204482"/>
                  </a:lnTo>
                  <a:lnTo>
                    <a:pt x="9505" y="219988"/>
                  </a:lnTo>
                  <a:lnTo>
                    <a:pt x="11337" y="235275"/>
                  </a:lnTo>
                  <a:lnTo>
                    <a:pt x="13567" y="250120"/>
                  </a:lnTo>
                  <a:lnTo>
                    <a:pt x="16143" y="264234"/>
                  </a:lnTo>
                  <a:lnTo>
                    <a:pt x="18986" y="277529"/>
                  </a:lnTo>
                  <a:lnTo>
                    <a:pt x="21872" y="289829"/>
                  </a:lnTo>
                  <a:lnTo>
                    <a:pt x="24729" y="302095"/>
                  </a:lnTo>
                  <a:lnTo>
                    <a:pt x="27805" y="316521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8401741" y="3421761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67316" y="67"/>
                  </a:lnTo>
                  <a:lnTo>
                    <a:pt x="156827" y="708"/>
                  </a:lnTo>
                  <a:lnTo>
                    <a:pt x="146521" y="2000"/>
                  </a:lnTo>
                  <a:lnTo>
                    <a:pt x="136047" y="3687"/>
                  </a:lnTo>
                  <a:lnTo>
                    <a:pt x="125055" y="5355"/>
                  </a:lnTo>
                  <a:lnTo>
                    <a:pt x="113417" y="6772"/>
                  </a:lnTo>
                  <a:lnTo>
                    <a:pt x="101336" y="8043"/>
                  </a:lnTo>
                  <a:lnTo>
                    <a:pt x="89229" y="9502"/>
                  </a:lnTo>
                  <a:lnTo>
                    <a:pt x="77348" y="11335"/>
                  </a:lnTo>
                  <a:lnTo>
                    <a:pt x="65759" y="13566"/>
                  </a:lnTo>
                  <a:lnTo>
                    <a:pt x="54445" y="16143"/>
                  </a:lnTo>
                  <a:lnTo>
                    <a:pt x="43369" y="18985"/>
                  </a:lnTo>
                  <a:lnTo>
                    <a:pt x="32927" y="21872"/>
                  </a:lnTo>
                  <a:lnTo>
                    <a:pt x="22936" y="24729"/>
                  </a:lnTo>
                  <a:lnTo>
                    <a:pt x="12517" y="2780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8559669" y="3493342"/>
              <a:ext cx="141249" cy="121700"/>
            </a:xfrm>
            <a:custGeom>
              <a:avLst/>
              <a:gdLst/>
              <a:ahLst/>
              <a:cxnLst/>
              <a:rect l="0" t="0" r="0" b="0"/>
              <a:pathLst>
                <a:path w="141249" h="121700">
                  <a:moveTo>
                    <a:pt x="0" y="44233"/>
                  </a:moveTo>
                  <a:lnTo>
                    <a:pt x="11734" y="47100"/>
                  </a:lnTo>
                  <a:lnTo>
                    <a:pt x="22863" y="49242"/>
                  </a:lnTo>
                  <a:lnTo>
                    <a:pt x="34462" y="50845"/>
                  </a:lnTo>
                  <a:lnTo>
                    <a:pt x="46623" y="52025"/>
                  </a:lnTo>
                  <a:lnTo>
                    <a:pt x="59283" y="52874"/>
                  </a:lnTo>
                  <a:lnTo>
                    <a:pt x="72335" y="53467"/>
                  </a:lnTo>
                  <a:lnTo>
                    <a:pt x="85514" y="53708"/>
                  </a:lnTo>
                  <a:lnTo>
                    <a:pt x="98431" y="53344"/>
                  </a:lnTo>
                  <a:lnTo>
                    <a:pt x="110873" y="52275"/>
                  </a:lnTo>
                  <a:lnTo>
                    <a:pt x="122177" y="50235"/>
                  </a:lnTo>
                  <a:lnTo>
                    <a:pt x="131177" y="46729"/>
                  </a:lnTo>
                  <a:lnTo>
                    <a:pt x="137438" y="41635"/>
                  </a:lnTo>
                  <a:lnTo>
                    <a:pt x="140843" y="35451"/>
                  </a:lnTo>
                  <a:lnTo>
                    <a:pt x="141248" y="29077"/>
                  </a:lnTo>
                  <a:lnTo>
                    <a:pt x="138886" y="23056"/>
                  </a:lnTo>
                  <a:lnTo>
                    <a:pt x="134084" y="17559"/>
                  </a:lnTo>
                  <a:lnTo>
                    <a:pt x="127066" y="12567"/>
                  </a:lnTo>
                  <a:lnTo>
                    <a:pt x="118173" y="8000"/>
                  </a:lnTo>
                  <a:lnTo>
                    <a:pt x="107970" y="4086"/>
                  </a:lnTo>
                  <a:lnTo>
                    <a:pt x="97139" y="1354"/>
                  </a:lnTo>
                  <a:lnTo>
                    <a:pt x="86123" y="0"/>
                  </a:lnTo>
                  <a:lnTo>
                    <a:pt x="75287" y="73"/>
                  </a:lnTo>
                  <a:lnTo>
                    <a:pt x="65012" y="1642"/>
                  </a:lnTo>
                  <a:lnTo>
                    <a:pt x="55436" y="4597"/>
                  </a:lnTo>
                  <a:lnTo>
                    <a:pt x="46512" y="9021"/>
                  </a:lnTo>
                  <a:lnTo>
                    <a:pt x="38124" y="15264"/>
                  </a:lnTo>
                  <a:lnTo>
                    <a:pt x="30153" y="23352"/>
                  </a:lnTo>
                  <a:lnTo>
                    <a:pt x="22814" y="33037"/>
                  </a:lnTo>
                  <a:lnTo>
                    <a:pt x="16635" y="43978"/>
                  </a:lnTo>
                  <a:lnTo>
                    <a:pt x="11822" y="55846"/>
                  </a:lnTo>
                  <a:lnTo>
                    <a:pt x="8591" y="68049"/>
                  </a:lnTo>
                  <a:lnTo>
                    <a:pt x="7321" y="79775"/>
                  </a:lnTo>
                  <a:lnTo>
                    <a:pt x="8039" y="90609"/>
                  </a:lnTo>
                  <a:lnTo>
                    <a:pt x="10962" y="100186"/>
                  </a:lnTo>
                  <a:lnTo>
                    <a:pt x="16647" y="108022"/>
                  </a:lnTo>
                  <a:lnTo>
                    <a:pt x="25131" y="114027"/>
                  </a:lnTo>
                  <a:lnTo>
                    <a:pt x="35707" y="118264"/>
                  </a:lnTo>
                  <a:lnTo>
                    <a:pt x="47246" y="120757"/>
                  </a:lnTo>
                  <a:lnTo>
                    <a:pt x="58990" y="121699"/>
                  </a:lnTo>
                  <a:lnTo>
                    <a:pt x="70344" y="121351"/>
                  </a:lnTo>
                  <a:lnTo>
                    <a:pt x="81921" y="119823"/>
                  </a:lnTo>
                  <a:lnTo>
                    <a:pt x="95845" y="115865"/>
                  </a:lnTo>
                  <a:lnTo>
                    <a:pt x="115813" y="1074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8737331" y="3431899"/>
              <a:ext cx="96079" cy="186073"/>
            </a:xfrm>
            <a:custGeom>
              <a:avLst/>
              <a:gdLst/>
              <a:ahLst/>
              <a:cxnLst/>
              <a:rect l="0" t="0" r="0" b="0"/>
              <a:pathLst>
                <a:path w="96079" h="186073">
                  <a:moveTo>
                    <a:pt x="22379" y="105676"/>
                  </a:moveTo>
                  <a:lnTo>
                    <a:pt x="22446" y="120211"/>
                  </a:lnTo>
                  <a:lnTo>
                    <a:pt x="23086" y="132841"/>
                  </a:lnTo>
                  <a:lnTo>
                    <a:pt x="24387" y="144746"/>
                  </a:lnTo>
                  <a:lnTo>
                    <a:pt x="26420" y="156228"/>
                  </a:lnTo>
                  <a:lnTo>
                    <a:pt x="29384" y="167420"/>
                  </a:lnTo>
                  <a:lnTo>
                    <a:pt x="33289" y="178315"/>
                  </a:lnTo>
                  <a:lnTo>
                    <a:pt x="37476" y="185751"/>
                  </a:lnTo>
                  <a:lnTo>
                    <a:pt x="40369" y="186072"/>
                  </a:lnTo>
                  <a:lnTo>
                    <a:pt x="40877" y="181044"/>
                  </a:lnTo>
                  <a:lnTo>
                    <a:pt x="39186" y="172665"/>
                  </a:lnTo>
                  <a:lnTo>
                    <a:pt x="35834" y="162218"/>
                  </a:lnTo>
                  <a:lnTo>
                    <a:pt x="31307" y="150480"/>
                  </a:lnTo>
                  <a:lnTo>
                    <a:pt x="25976" y="137930"/>
                  </a:lnTo>
                  <a:lnTo>
                    <a:pt x="20263" y="124861"/>
                  </a:lnTo>
                  <a:lnTo>
                    <a:pt x="14651" y="111457"/>
                  </a:lnTo>
                  <a:lnTo>
                    <a:pt x="9404" y="97837"/>
                  </a:lnTo>
                  <a:lnTo>
                    <a:pt x="4898" y="84075"/>
                  </a:lnTo>
                  <a:lnTo>
                    <a:pt x="1699" y="70219"/>
                  </a:lnTo>
                  <a:lnTo>
                    <a:pt x="3" y="56316"/>
                  </a:lnTo>
                  <a:lnTo>
                    <a:pt x="0" y="42877"/>
                  </a:lnTo>
                  <a:lnTo>
                    <a:pt x="2044" y="30837"/>
                  </a:lnTo>
                  <a:lnTo>
                    <a:pt x="6127" y="20604"/>
                  </a:lnTo>
                  <a:lnTo>
                    <a:pt x="12122" y="12412"/>
                  </a:lnTo>
                  <a:lnTo>
                    <a:pt x="19956" y="6576"/>
                  </a:lnTo>
                  <a:lnTo>
                    <a:pt x="29402" y="3018"/>
                  </a:lnTo>
                  <a:lnTo>
                    <a:pt x="39907" y="1222"/>
                  </a:lnTo>
                  <a:lnTo>
                    <a:pt x="51942" y="246"/>
                  </a:lnTo>
                  <a:lnTo>
                    <a:pt x="68795" y="0"/>
                  </a:lnTo>
                  <a:lnTo>
                    <a:pt x="96078" y="3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8907109" y="365338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6697673" y="4264041"/>
            <a:ext cx="1371843" cy="426599"/>
            <a:chOff x="6697673" y="4264041"/>
            <a:chExt cx="1371843" cy="426599"/>
          </a:xfrm>
        </p:grpSpPr>
        <p:sp>
          <p:nvSpPr>
            <p:cNvPr id="137" name="Freeform 136"/>
            <p:cNvSpPr/>
            <p:nvPr/>
          </p:nvSpPr>
          <p:spPr>
            <a:xfrm>
              <a:off x="6697673" y="4285728"/>
              <a:ext cx="240608" cy="404912"/>
            </a:xfrm>
            <a:custGeom>
              <a:avLst/>
              <a:gdLst/>
              <a:ahLst/>
              <a:cxnLst/>
              <a:rect l="0" t="0" r="0" b="0"/>
              <a:pathLst>
                <a:path w="240608" h="404912">
                  <a:moveTo>
                    <a:pt x="177436" y="30956"/>
                  </a:moveTo>
                  <a:lnTo>
                    <a:pt x="171568" y="25088"/>
                  </a:lnTo>
                  <a:lnTo>
                    <a:pt x="166004" y="19523"/>
                  </a:lnTo>
                  <a:lnTo>
                    <a:pt x="160195" y="13738"/>
                  </a:lnTo>
                  <a:lnTo>
                    <a:pt x="153769" y="8176"/>
                  </a:lnTo>
                  <a:lnTo>
                    <a:pt x="146142" y="3791"/>
                  </a:lnTo>
                  <a:lnTo>
                    <a:pt x="137112" y="1027"/>
                  </a:lnTo>
                  <a:lnTo>
                    <a:pt x="126958" y="0"/>
                  </a:lnTo>
                  <a:lnTo>
                    <a:pt x="116231" y="756"/>
                  </a:lnTo>
                  <a:lnTo>
                    <a:pt x="105319" y="3120"/>
                  </a:lnTo>
                  <a:lnTo>
                    <a:pt x="94571" y="6791"/>
                  </a:lnTo>
                  <a:lnTo>
                    <a:pt x="84362" y="11456"/>
                  </a:lnTo>
                  <a:lnTo>
                    <a:pt x="74834" y="16853"/>
                  </a:lnTo>
                  <a:lnTo>
                    <a:pt x="65945" y="23102"/>
                  </a:lnTo>
                  <a:lnTo>
                    <a:pt x="57582" y="30659"/>
                  </a:lnTo>
                  <a:lnTo>
                    <a:pt x="49622" y="39671"/>
                  </a:lnTo>
                  <a:lnTo>
                    <a:pt x="42122" y="49995"/>
                  </a:lnTo>
                  <a:lnTo>
                    <a:pt x="35302" y="61375"/>
                  </a:lnTo>
                  <a:lnTo>
                    <a:pt x="29232" y="73550"/>
                  </a:lnTo>
                  <a:lnTo>
                    <a:pt x="23833" y="86302"/>
                  </a:lnTo>
                  <a:lnTo>
                    <a:pt x="18972" y="99460"/>
                  </a:lnTo>
                  <a:lnTo>
                    <a:pt x="14520" y="112905"/>
                  </a:lnTo>
                  <a:lnTo>
                    <a:pt x="10529" y="126712"/>
                  </a:lnTo>
                  <a:lnTo>
                    <a:pt x="7222" y="141127"/>
                  </a:lnTo>
                  <a:lnTo>
                    <a:pt x="4662" y="156231"/>
                  </a:lnTo>
                  <a:lnTo>
                    <a:pt x="2773" y="171799"/>
                  </a:lnTo>
                  <a:lnTo>
                    <a:pt x="1422" y="187404"/>
                  </a:lnTo>
                  <a:lnTo>
                    <a:pt x="480" y="202790"/>
                  </a:lnTo>
                  <a:lnTo>
                    <a:pt x="0" y="217885"/>
                  </a:lnTo>
                  <a:lnTo>
                    <a:pt x="201" y="232706"/>
                  </a:lnTo>
                  <a:lnTo>
                    <a:pt x="1156" y="247301"/>
                  </a:lnTo>
                  <a:lnTo>
                    <a:pt x="2950" y="261560"/>
                  </a:lnTo>
                  <a:lnTo>
                    <a:pt x="5758" y="275222"/>
                  </a:lnTo>
                  <a:lnTo>
                    <a:pt x="9574" y="288193"/>
                  </a:lnTo>
                  <a:lnTo>
                    <a:pt x="14257" y="300532"/>
                  </a:lnTo>
                  <a:lnTo>
                    <a:pt x="19616" y="312359"/>
                  </a:lnTo>
                  <a:lnTo>
                    <a:pt x="25478" y="323799"/>
                  </a:lnTo>
                  <a:lnTo>
                    <a:pt x="31701" y="334957"/>
                  </a:lnTo>
                  <a:lnTo>
                    <a:pt x="38177" y="345917"/>
                  </a:lnTo>
                  <a:lnTo>
                    <a:pt x="44833" y="356729"/>
                  </a:lnTo>
                  <a:lnTo>
                    <a:pt x="51777" y="367110"/>
                  </a:lnTo>
                  <a:lnTo>
                    <a:pt x="59277" y="376475"/>
                  </a:lnTo>
                  <a:lnTo>
                    <a:pt x="67442" y="384581"/>
                  </a:lnTo>
                  <a:lnTo>
                    <a:pt x="76384" y="391346"/>
                  </a:lnTo>
                  <a:lnTo>
                    <a:pt x="86297" y="396673"/>
                  </a:lnTo>
                  <a:lnTo>
                    <a:pt x="97188" y="400658"/>
                  </a:lnTo>
                  <a:lnTo>
                    <a:pt x="108755" y="403370"/>
                  </a:lnTo>
                  <a:lnTo>
                    <a:pt x="120512" y="404757"/>
                  </a:lnTo>
                  <a:lnTo>
                    <a:pt x="132158" y="404911"/>
                  </a:lnTo>
                  <a:lnTo>
                    <a:pt x="143586" y="403882"/>
                  </a:lnTo>
                  <a:lnTo>
                    <a:pt x="154791" y="401597"/>
                  </a:lnTo>
                  <a:lnTo>
                    <a:pt x="165806" y="398133"/>
                  </a:lnTo>
                  <a:lnTo>
                    <a:pt x="176509" y="393691"/>
                  </a:lnTo>
                  <a:lnTo>
                    <a:pt x="186630" y="388492"/>
                  </a:lnTo>
                  <a:lnTo>
                    <a:pt x="196065" y="382746"/>
                  </a:lnTo>
                  <a:lnTo>
                    <a:pt x="204765" y="376918"/>
                  </a:lnTo>
                  <a:lnTo>
                    <a:pt x="213602" y="371155"/>
                  </a:lnTo>
                  <a:lnTo>
                    <a:pt x="224473" y="364955"/>
                  </a:lnTo>
                  <a:lnTo>
                    <a:pt x="240607" y="3573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011979" y="4558839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2000" y="39071"/>
                  </a:lnTo>
                  <a:lnTo>
                    <a:pt x="3695" y="50678"/>
                  </a:lnTo>
                  <a:lnTo>
                    <a:pt x="5546" y="63826"/>
                  </a:lnTo>
                  <a:lnTo>
                    <a:pt x="7713" y="83030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022507" y="4432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085679" y="4464082"/>
              <a:ext cx="115814" cy="157778"/>
            </a:xfrm>
            <a:custGeom>
              <a:avLst/>
              <a:gdLst/>
              <a:ahLst/>
              <a:cxnLst/>
              <a:rect l="0" t="0" r="0" b="0"/>
              <a:pathLst>
                <a:path w="115814" h="157778">
                  <a:moveTo>
                    <a:pt x="0" y="94757"/>
                  </a:moveTo>
                  <a:lnTo>
                    <a:pt x="2934" y="103558"/>
                  </a:lnTo>
                  <a:lnTo>
                    <a:pt x="5716" y="111905"/>
                  </a:lnTo>
                  <a:lnTo>
                    <a:pt x="8619" y="120604"/>
                  </a:lnTo>
                  <a:lnTo>
                    <a:pt x="11833" y="129724"/>
                  </a:lnTo>
                  <a:lnTo>
                    <a:pt x="15646" y="139219"/>
                  </a:lnTo>
                  <a:lnTo>
                    <a:pt x="20143" y="148937"/>
                  </a:lnTo>
                  <a:lnTo>
                    <a:pt x="24535" y="156182"/>
                  </a:lnTo>
                  <a:lnTo>
                    <a:pt x="27324" y="157777"/>
                  </a:lnTo>
                  <a:lnTo>
                    <a:pt x="28033" y="154927"/>
                  </a:lnTo>
                  <a:lnTo>
                    <a:pt x="27162" y="149232"/>
                  </a:lnTo>
                  <a:lnTo>
                    <a:pt x="25280" y="141766"/>
                  </a:lnTo>
                  <a:lnTo>
                    <a:pt x="22787" y="133193"/>
                  </a:lnTo>
                  <a:lnTo>
                    <a:pt x="20084" y="123757"/>
                  </a:lnTo>
                  <a:lnTo>
                    <a:pt x="17625" y="113403"/>
                  </a:lnTo>
                  <a:lnTo>
                    <a:pt x="15633" y="102164"/>
                  </a:lnTo>
                  <a:lnTo>
                    <a:pt x="14289" y="90337"/>
                  </a:lnTo>
                  <a:lnTo>
                    <a:pt x="13833" y="78394"/>
                  </a:lnTo>
                  <a:lnTo>
                    <a:pt x="14310" y="66622"/>
                  </a:lnTo>
                  <a:lnTo>
                    <a:pt x="15764" y="55275"/>
                  </a:lnTo>
                  <a:lnTo>
                    <a:pt x="18335" y="44655"/>
                  </a:lnTo>
                  <a:lnTo>
                    <a:pt x="21998" y="34856"/>
                  </a:lnTo>
                  <a:lnTo>
                    <a:pt x="26916" y="26123"/>
                  </a:lnTo>
                  <a:lnTo>
                    <a:pt x="33497" y="18929"/>
                  </a:lnTo>
                  <a:lnTo>
                    <a:pt x="41811" y="13385"/>
                  </a:lnTo>
                  <a:lnTo>
                    <a:pt x="51605" y="9296"/>
                  </a:lnTo>
                  <a:lnTo>
                    <a:pt x="63756" y="5935"/>
                  </a:lnTo>
                  <a:lnTo>
                    <a:pt x="82684" y="3005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248580" y="4494653"/>
              <a:ext cx="131897" cy="146700"/>
            </a:xfrm>
            <a:custGeom>
              <a:avLst/>
              <a:gdLst/>
              <a:ahLst/>
              <a:cxnLst/>
              <a:rect l="0" t="0" r="0" b="0"/>
              <a:pathLst>
                <a:path w="131897" h="146700">
                  <a:moveTo>
                    <a:pt x="89782" y="11544"/>
                  </a:moveTo>
                  <a:lnTo>
                    <a:pt x="83848" y="5877"/>
                  </a:lnTo>
                  <a:lnTo>
                    <a:pt x="77644" y="2233"/>
                  </a:lnTo>
                  <a:lnTo>
                    <a:pt x="70547" y="328"/>
                  </a:lnTo>
                  <a:lnTo>
                    <a:pt x="62607" y="0"/>
                  </a:lnTo>
                  <a:lnTo>
                    <a:pt x="53960" y="1267"/>
                  </a:lnTo>
                  <a:lnTo>
                    <a:pt x="44775" y="3997"/>
                  </a:lnTo>
                  <a:lnTo>
                    <a:pt x="35521" y="8090"/>
                  </a:lnTo>
                  <a:lnTo>
                    <a:pt x="26928" y="13574"/>
                  </a:lnTo>
                  <a:lnTo>
                    <a:pt x="19346" y="20336"/>
                  </a:lnTo>
                  <a:lnTo>
                    <a:pt x="12938" y="28315"/>
                  </a:lnTo>
                  <a:lnTo>
                    <a:pt x="7849" y="37573"/>
                  </a:lnTo>
                  <a:lnTo>
                    <a:pt x="4025" y="48018"/>
                  </a:lnTo>
                  <a:lnTo>
                    <a:pt x="1420" y="59286"/>
                  </a:lnTo>
                  <a:lnTo>
                    <a:pt x="106" y="70841"/>
                  </a:lnTo>
                  <a:lnTo>
                    <a:pt x="0" y="82347"/>
                  </a:lnTo>
                  <a:lnTo>
                    <a:pt x="1061" y="93512"/>
                  </a:lnTo>
                  <a:lnTo>
                    <a:pt x="3368" y="104009"/>
                  </a:lnTo>
                  <a:lnTo>
                    <a:pt x="6850" y="113730"/>
                  </a:lnTo>
                  <a:lnTo>
                    <a:pt x="11476" y="122580"/>
                  </a:lnTo>
                  <a:lnTo>
                    <a:pt x="17328" y="130386"/>
                  </a:lnTo>
                  <a:lnTo>
                    <a:pt x="24340" y="137145"/>
                  </a:lnTo>
                  <a:lnTo>
                    <a:pt x="32319" y="142516"/>
                  </a:lnTo>
                  <a:lnTo>
                    <a:pt x="41046" y="145769"/>
                  </a:lnTo>
                  <a:lnTo>
                    <a:pt x="50322" y="146699"/>
                  </a:lnTo>
                  <a:lnTo>
                    <a:pt x="59990" y="145714"/>
                  </a:lnTo>
                  <a:lnTo>
                    <a:pt x="69932" y="143535"/>
                  </a:lnTo>
                  <a:lnTo>
                    <a:pt x="80055" y="140704"/>
                  </a:lnTo>
                  <a:lnTo>
                    <a:pt x="90037" y="137495"/>
                  </a:lnTo>
                  <a:lnTo>
                    <a:pt x="100403" y="133578"/>
                  </a:lnTo>
                  <a:lnTo>
                    <a:pt x="113184" y="127501"/>
                  </a:lnTo>
                  <a:lnTo>
                    <a:pt x="131896" y="1168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412062" y="4264041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14669"/>
                  </a:lnTo>
                  <a:lnTo>
                    <a:pt x="0" y="28581"/>
                  </a:lnTo>
                  <a:lnTo>
                    <a:pt x="0" y="43079"/>
                  </a:lnTo>
                  <a:lnTo>
                    <a:pt x="0" y="58280"/>
                  </a:lnTo>
                  <a:lnTo>
                    <a:pt x="0" y="74105"/>
                  </a:lnTo>
                  <a:lnTo>
                    <a:pt x="4" y="90424"/>
                  </a:lnTo>
                  <a:lnTo>
                    <a:pt x="177" y="107115"/>
                  </a:lnTo>
                  <a:lnTo>
                    <a:pt x="825" y="124071"/>
                  </a:lnTo>
                  <a:lnTo>
                    <a:pt x="2075" y="141211"/>
                  </a:lnTo>
                  <a:lnTo>
                    <a:pt x="3727" y="158311"/>
                  </a:lnTo>
                  <a:lnTo>
                    <a:pt x="5375" y="175026"/>
                  </a:lnTo>
                  <a:lnTo>
                    <a:pt x="6778" y="191196"/>
                  </a:lnTo>
                  <a:lnTo>
                    <a:pt x="7871" y="206834"/>
                  </a:lnTo>
                  <a:lnTo>
                    <a:pt x="8679" y="222029"/>
                  </a:lnTo>
                  <a:lnTo>
                    <a:pt x="9262" y="236879"/>
                  </a:lnTo>
                  <a:lnTo>
                    <a:pt x="9840" y="251310"/>
                  </a:lnTo>
                  <a:lnTo>
                    <a:pt x="10767" y="265088"/>
                  </a:lnTo>
                  <a:lnTo>
                    <a:pt x="12207" y="278137"/>
                  </a:lnTo>
                  <a:lnTo>
                    <a:pt x="13998" y="290656"/>
                  </a:lnTo>
                  <a:lnTo>
                    <a:pt x="15928" y="304573"/>
                  </a:lnTo>
                  <a:lnTo>
                    <a:pt x="18165" y="324466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494116" y="4454118"/>
              <a:ext cx="117988" cy="194797"/>
            </a:xfrm>
            <a:custGeom>
              <a:avLst/>
              <a:gdLst/>
              <a:ahLst/>
              <a:cxnLst/>
              <a:rect l="0" t="0" r="0" b="0"/>
              <a:pathLst>
                <a:path w="117988" h="194797">
                  <a:moveTo>
                    <a:pt x="2174" y="94193"/>
                  </a:moveTo>
                  <a:lnTo>
                    <a:pt x="11042" y="91326"/>
                  </a:lnTo>
                  <a:lnTo>
                    <a:pt x="20029" y="89184"/>
                  </a:lnTo>
                  <a:lnTo>
                    <a:pt x="30020" y="87576"/>
                  </a:lnTo>
                  <a:lnTo>
                    <a:pt x="40827" y="86223"/>
                  </a:lnTo>
                  <a:lnTo>
                    <a:pt x="51990" y="84726"/>
                  </a:lnTo>
                  <a:lnTo>
                    <a:pt x="63187" y="82866"/>
                  </a:lnTo>
                  <a:lnTo>
                    <a:pt x="73954" y="80281"/>
                  </a:lnTo>
                  <a:lnTo>
                    <a:pt x="83642" y="76403"/>
                  </a:lnTo>
                  <a:lnTo>
                    <a:pt x="91992" y="71043"/>
                  </a:lnTo>
                  <a:lnTo>
                    <a:pt x="98765" y="64170"/>
                  </a:lnTo>
                  <a:lnTo>
                    <a:pt x="103572" y="55735"/>
                  </a:lnTo>
                  <a:lnTo>
                    <a:pt x="106390" y="45891"/>
                  </a:lnTo>
                  <a:lnTo>
                    <a:pt x="107164" y="35384"/>
                  </a:lnTo>
                  <a:lnTo>
                    <a:pt x="105648" y="25413"/>
                  </a:lnTo>
                  <a:lnTo>
                    <a:pt x="101923" y="16614"/>
                  </a:lnTo>
                  <a:lnTo>
                    <a:pt x="96169" y="9407"/>
                  </a:lnTo>
                  <a:lnTo>
                    <a:pt x="88496" y="4241"/>
                  </a:lnTo>
                  <a:lnTo>
                    <a:pt x="79161" y="1146"/>
                  </a:lnTo>
                  <a:lnTo>
                    <a:pt x="68828" y="0"/>
                  </a:lnTo>
                  <a:lnTo>
                    <a:pt x="58440" y="726"/>
                  </a:lnTo>
                  <a:lnTo>
                    <a:pt x="48540" y="3102"/>
                  </a:lnTo>
                  <a:lnTo>
                    <a:pt x="39438" y="6963"/>
                  </a:lnTo>
                  <a:lnTo>
                    <a:pt x="31398" y="12293"/>
                  </a:lnTo>
                  <a:lnTo>
                    <a:pt x="24435" y="18955"/>
                  </a:lnTo>
                  <a:lnTo>
                    <a:pt x="18402" y="26868"/>
                  </a:lnTo>
                  <a:lnTo>
                    <a:pt x="13101" y="36081"/>
                  </a:lnTo>
                  <a:lnTo>
                    <a:pt x="8352" y="46501"/>
                  </a:lnTo>
                  <a:lnTo>
                    <a:pt x="4328" y="57923"/>
                  </a:lnTo>
                  <a:lnTo>
                    <a:pt x="1528" y="70114"/>
                  </a:lnTo>
                  <a:lnTo>
                    <a:pt x="128" y="82864"/>
                  </a:lnTo>
                  <a:lnTo>
                    <a:pt x="0" y="95849"/>
                  </a:lnTo>
                  <a:lnTo>
                    <a:pt x="904" y="108639"/>
                  </a:lnTo>
                  <a:lnTo>
                    <a:pt x="2589" y="121013"/>
                  </a:lnTo>
                  <a:lnTo>
                    <a:pt x="5008" y="132780"/>
                  </a:lnTo>
                  <a:lnTo>
                    <a:pt x="8302" y="143689"/>
                  </a:lnTo>
                  <a:lnTo>
                    <a:pt x="12483" y="153691"/>
                  </a:lnTo>
                  <a:lnTo>
                    <a:pt x="17594" y="162729"/>
                  </a:lnTo>
                  <a:lnTo>
                    <a:pt x="23781" y="170663"/>
                  </a:lnTo>
                  <a:lnTo>
                    <a:pt x="31025" y="177516"/>
                  </a:lnTo>
                  <a:lnTo>
                    <a:pt x="39330" y="183290"/>
                  </a:lnTo>
                  <a:lnTo>
                    <a:pt x="48808" y="187878"/>
                  </a:lnTo>
                  <a:lnTo>
                    <a:pt x="59395" y="191332"/>
                  </a:lnTo>
                  <a:lnTo>
                    <a:pt x="70489" y="193645"/>
                  </a:lnTo>
                  <a:lnTo>
                    <a:pt x="82248" y="194796"/>
                  </a:lnTo>
                  <a:lnTo>
                    <a:pt x="96820" y="193770"/>
                  </a:lnTo>
                  <a:lnTo>
                    <a:pt x="117987" y="1889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815984" y="4295626"/>
              <a:ext cx="253532" cy="367435"/>
            </a:xfrm>
            <a:custGeom>
              <a:avLst/>
              <a:gdLst/>
              <a:ahLst/>
              <a:cxnLst/>
              <a:rect l="0" t="0" r="0" b="0"/>
              <a:pathLst>
                <a:path w="253532" h="367435">
                  <a:moveTo>
                    <a:pt x="38275" y="347441"/>
                  </a:moveTo>
                  <a:lnTo>
                    <a:pt x="35408" y="338573"/>
                  </a:lnTo>
                  <a:lnTo>
                    <a:pt x="33266" y="329587"/>
                  </a:lnTo>
                  <a:lnTo>
                    <a:pt x="31662" y="319591"/>
                  </a:lnTo>
                  <a:lnTo>
                    <a:pt x="30482" y="308611"/>
                  </a:lnTo>
                  <a:lnTo>
                    <a:pt x="29634" y="296799"/>
                  </a:lnTo>
                  <a:lnTo>
                    <a:pt x="29031" y="284340"/>
                  </a:lnTo>
                  <a:lnTo>
                    <a:pt x="28444" y="271402"/>
                  </a:lnTo>
                  <a:lnTo>
                    <a:pt x="27512" y="258122"/>
                  </a:lnTo>
                  <a:lnTo>
                    <a:pt x="26069" y="244600"/>
                  </a:lnTo>
                  <a:lnTo>
                    <a:pt x="24287" y="230912"/>
                  </a:lnTo>
                  <a:lnTo>
                    <a:pt x="22550" y="217109"/>
                  </a:lnTo>
                  <a:lnTo>
                    <a:pt x="21084" y="203235"/>
                  </a:lnTo>
                  <a:lnTo>
                    <a:pt x="19779" y="189476"/>
                  </a:lnTo>
                  <a:lnTo>
                    <a:pt x="18295" y="176158"/>
                  </a:lnTo>
                  <a:lnTo>
                    <a:pt x="16451" y="163416"/>
                  </a:lnTo>
                  <a:lnTo>
                    <a:pt x="14381" y="151063"/>
                  </a:lnTo>
                  <a:lnTo>
                    <a:pt x="12445" y="138694"/>
                  </a:lnTo>
                  <a:lnTo>
                    <a:pt x="10842" y="126077"/>
                  </a:lnTo>
                  <a:lnTo>
                    <a:pt x="9442" y="113314"/>
                  </a:lnTo>
                  <a:lnTo>
                    <a:pt x="7896" y="100739"/>
                  </a:lnTo>
                  <a:lnTo>
                    <a:pt x="6009" y="88532"/>
                  </a:lnTo>
                  <a:lnTo>
                    <a:pt x="3911" y="76555"/>
                  </a:lnTo>
                  <a:lnTo>
                    <a:pt x="1956" y="64446"/>
                  </a:lnTo>
                  <a:lnTo>
                    <a:pt x="367" y="52035"/>
                  </a:lnTo>
                  <a:lnTo>
                    <a:pt x="0" y="40462"/>
                  </a:lnTo>
                  <a:lnTo>
                    <a:pt x="2261" y="33184"/>
                  </a:lnTo>
                  <a:lnTo>
                    <a:pt x="6595" y="32015"/>
                  </a:lnTo>
                  <a:lnTo>
                    <a:pt x="11216" y="35092"/>
                  </a:lnTo>
                  <a:lnTo>
                    <a:pt x="15744" y="40982"/>
                  </a:lnTo>
                  <a:lnTo>
                    <a:pt x="20471" y="49021"/>
                  </a:lnTo>
                  <a:lnTo>
                    <a:pt x="25607" y="58744"/>
                  </a:lnTo>
                  <a:lnTo>
                    <a:pt x="31186" y="69742"/>
                  </a:lnTo>
                  <a:lnTo>
                    <a:pt x="37151" y="81671"/>
                  </a:lnTo>
                  <a:lnTo>
                    <a:pt x="43420" y="94253"/>
                  </a:lnTo>
                  <a:lnTo>
                    <a:pt x="49917" y="106960"/>
                  </a:lnTo>
                  <a:lnTo>
                    <a:pt x="56575" y="119034"/>
                  </a:lnTo>
                  <a:lnTo>
                    <a:pt x="63345" y="130121"/>
                  </a:lnTo>
                  <a:lnTo>
                    <a:pt x="70024" y="140379"/>
                  </a:lnTo>
                  <a:lnTo>
                    <a:pt x="76282" y="150270"/>
                  </a:lnTo>
                  <a:lnTo>
                    <a:pt x="81971" y="160113"/>
                  </a:lnTo>
                  <a:lnTo>
                    <a:pt x="87114" y="170050"/>
                  </a:lnTo>
                  <a:lnTo>
                    <a:pt x="91804" y="180115"/>
                  </a:lnTo>
                  <a:lnTo>
                    <a:pt x="96149" y="190295"/>
                  </a:lnTo>
                  <a:lnTo>
                    <a:pt x="100407" y="200405"/>
                  </a:lnTo>
                  <a:lnTo>
                    <a:pt x="104961" y="210114"/>
                  </a:lnTo>
                  <a:lnTo>
                    <a:pt x="109986" y="219274"/>
                  </a:lnTo>
                  <a:lnTo>
                    <a:pt x="115331" y="228069"/>
                  </a:lnTo>
                  <a:lnTo>
                    <a:pt x="120610" y="236894"/>
                  </a:lnTo>
                  <a:lnTo>
                    <a:pt x="125610" y="245978"/>
                  </a:lnTo>
                  <a:lnTo>
                    <a:pt x="130439" y="255216"/>
                  </a:lnTo>
                  <a:lnTo>
                    <a:pt x="135443" y="264272"/>
                  </a:lnTo>
                  <a:lnTo>
                    <a:pt x="140807" y="272962"/>
                  </a:lnTo>
                  <a:lnTo>
                    <a:pt x="146564" y="281425"/>
                  </a:lnTo>
                  <a:lnTo>
                    <a:pt x="152661" y="290021"/>
                  </a:lnTo>
                  <a:lnTo>
                    <a:pt x="159026" y="298952"/>
                  </a:lnTo>
                  <a:lnTo>
                    <a:pt x="165587" y="308256"/>
                  </a:lnTo>
                  <a:lnTo>
                    <a:pt x="172291" y="317887"/>
                  </a:lnTo>
                  <a:lnTo>
                    <a:pt x="179097" y="327773"/>
                  </a:lnTo>
                  <a:lnTo>
                    <a:pt x="185972" y="337683"/>
                  </a:lnTo>
                  <a:lnTo>
                    <a:pt x="192893" y="347257"/>
                  </a:lnTo>
                  <a:lnTo>
                    <a:pt x="199860" y="356291"/>
                  </a:lnTo>
                  <a:lnTo>
                    <a:pt x="207375" y="363652"/>
                  </a:lnTo>
                  <a:lnTo>
                    <a:pt x="215214" y="367434"/>
                  </a:lnTo>
                  <a:lnTo>
                    <a:pt x="221995" y="367123"/>
                  </a:lnTo>
                  <a:lnTo>
                    <a:pt x="227638" y="363164"/>
                  </a:lnTo>
                  <a:lnTo>
                    <a:pt x="232482" y="356305"/>
                  </a:lnTo>
                  <a:lnTo>
                    <a:pt x="236655" y="347280"/>
                  </a:lnTo>
                  <a:lnTo>
                    <a:pt x="240042" y="336697"/>
                  </a:lnTo>
                  <a:lnTo>
                    <a:pt x="242633" y="325012"/>
                  </a:lnTo>
                  <a:lnTo>
                    <a:pt x="244533" y="312401"/>
                  </a:lnTo>
                  <a:lnTo>
                    <a:pt x="245885" y="298793"/>
                  </a:lnTo>
                  <a:lnTo>
                    <a:pt x="246829" y="284233"/>
                  </a:lnTo>
                  <a:lnTo>
                    <a:pt x="247481" y="269030"/>
                  </a:lnTo>
                  <a:lnTo>
                    <a:pt x="247926" y="253670"/>
                  </a:lnTo>
                  <a:lnTo>
                    <a:pt x="248227" y="238448"/>
                  </a:lnTo>
                  <a:lnTo>
                    <a:pt x="248430" y="223463"/>
                  </a:lnTo>
                  <a:lnTo>
                    <a:pt x="248567" y="208715"/>
                  </a:lnTo>
                  <a:lnTo>
                    <a:pt x="248664" y="194160"/>
                  </a:lnTo>
                  <a:lnTo>
                    <a:pt x="248898" y="179587"/>
                  </a:lnTo>
                  <a:lnTo>
                    <a:pt x="249588" y="164650"/>
                  </a:lnTo>
                  <a:lnTo>
                    <a:pt x="250860" y="149196"/>
                  </a:lnTo>
                  <a:lnTo>
                    <a:pt x="252357" y="133562"/>
                  </a:lnTo>
                  <a:lnTo>
                    <a:pt x="253369" y="118445"/>
                  </a:lnTo>
                  <a:lnTo>
                    <a:pt x="253531" y="104199"/>
                  </a:lnTo>
                  <a:lnTo>
                    <a:pt x="252977" y="90686"/>
                  </a:lnTo>
                  <a:lnTo>
                    <a:pt x="252141" y="77464"/>
                  </a:lnTo>
                  <a:lnTo>
                    <a:pt x="251318" y="64248"/>
                  </a:lnTo>
                  <a:lnTo>
                    <a:pt x="250631" y="51330"/>
                  </a:lnTo>
                  <a:lnTo>
                    <a:pt x="250029" y="38124"/>
                  </a:lnTo>
                  <a:lnTo>
                    <a:pt x="249463" y="22348"/>
                  </a:lnTo>
                  <a:lnTo>
                    <a:pt x="24884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6" name="Freeform 145"/>
          <p:cNvSpPr/>
          <p:nvPr/>
        </p:nvSpPr>
        <p:spPr>
          <a:xfrm>
            <a:off x="6225899" y="4274570"/>
            <a:ext cx="343884" cy="314421"/>
          </a:xfrm>
          <a:custGeom>
            <a:avLst/>
            <a:gdLst/>
            <a:ahLst/>
            <a:cxnLst/>
            <a:rect l="0" t="0" r="0" b="0"/>
            <a:pathLst>
              <a:path w="343884" h="314421">
                <a:moveTo>
                  <a:pt x="343883" y="189512"/>
                </a:moveTo>
                <a:lnTo>
                  <a:pt x="335015" y="192379"/>
                </a:lnTo>
                <a:lnTo>
                  <a:pt x="326028" y="194521"/>
                </a:lnTo>
                <a:lnTo>
                  <a:pt x="316033" y="196124"/>
                </a:lnTo>
                <a:lnTo>
                  <a:pt x="305052" y="197305"/>
                </a:lnTo>
                <a:lnTo>
                  <a:pt x="293241" y="198154"/>
                </a:lnTo>
                <a:lnTo>
                  <a:pt x="280782" y="198751"/>
                </a:lnTo>
                <a:lnTo>
                  <a:pt x="267844" y="199165"/>
                </a:lnTo>
                <a:lnTo>
                  <a:pt x="254563" y="199449"/>
                </a:lnTo>
                <a:lnTo>
                  <a:pt x="241042" y="199643"/>
                </a:lnTo>
                <a:lnTo>
                  <a:pt x="227354" y="199774"/>
                </a:lnTo>
                <a:lnTo>
                  <a:pt x="213552" y="199862"/>
                </a:lnTo>
                <a:lnTo>
                  <a:pt x="199677" y="199916"/>
                </a:lnTo>
                <a:lnTo>
                  <a:pt x="185918" y="199784"/>
                </a:lnTo>
                <a:lnTo>
                  <a:pt x="172600" y="199162"/>
                </a:lnTo>
                <a:lnTo>
                  <a:pt x="159867" y="197922"/>
                </a:lnTo>
                <a:lnTo>
                  <a:pt x="147859" y="195936"/>
                </a:lnTo>
                <a:lnTo>
                  <a:pt x="136787" y="192998"/>
                </a:lnTo>
                <a:lnTo>
                  <a:pt x="126668" y="189099"/>
                </a:lnTo>
                <a:lnTo>
                  <a:pt x="117211" y="184531"/>
                </a:lnTo>
                <a:lnTo>
                  <a:pt x="107932" y="179781"/>
                </a:lnTo>
                <a:lnTo>
                  <a:pt x="98540" y="175141"/>
                </a:lnTo>
                <a:lnTo>
                  <a:pt x="89093" y="170553"/>
                </a:lnTo>
                <a:lnTo>
                  <a:pt x="79897" y="165714"/>
                </a:lnTo>
                <a:lnTo>
                  <a:pt x="71117" y="160458"/>
                </a:lnTo>
                <a:lnTo>
                  <a:pt x="62764" y="154775"/>
                </a:lnTo>
                <a:lnTo>
                  <a:pt x="54774" y="148727"/>
                </a:lnTo>
                <a:lnTo>
                  <a:pt x="47068" y="142414"/>
                </a:lnTo>
                <a:lnTo>
                  <a:pt x="39571" y="136565"/>
                </a:lnTo>
                <a:lnTo>
                  <a:pt x="32223" y="132468"/>
                </a:lnTo>
                <a:lnTo>
                  <a:pt x="24994" y="130691"/>
                </a:lnTo>
                <a:lnTo>
                  <a:pt x="18342" y="131298"/>
                </a:lnTo>
                <a:lnTo>
                  <a:pt x="13166" y="134216"/>
                </a:lnTo>
                <a:lnTo>
                  <a:pt x="9838" y="139143"/>
                </a:lnTo>
                <a:lnTo>
                  <a:pt x="8249" y="145669"/>
                </a:lnTo>
                <a:lnTo>
                  <a:pt x="8089" y="153395"/>
                </a:lnTo>
                <a:lnTo>
                  <a:pt x="9017" y="161994"/>
                </a:lnTo>
                <a:lnTo>
                  <a:pt x="10740" y="171373"/>
                </a:lnTo>
                <a:lnTo>
                  <a:pt x="13024" y="181652"/>
                </a:lnTo>
                <a:lnTo>
                  <a:pt x="15702" y="192827"/>
                </a:lnTo>
                <a:lnTo>
                  <a:pt x="18649" y="204773"/>
                </a:lnTo>
                <a:lnTo>
                  <a:pt x="21779" y="217324"/>
                </a:lnTo>
                <a:lnTo>
                  <a:pt x="25034" y="230320"/>
                </a:lnTo>
                <a:lnTo>
                  <a:pt x="28373" y="243471"/>
                </a:lnTo>
                <a:lnTo>
                  <a:pt x="31768" y="256374"/>
                </a:lnTo>
                <a:lnTo>
                  <a:pt x="35201" y="268828"/>
                </a:lnTo>
                <a:lnTo>
                  <a:pt x="38659" y="280818"/>
                </a:lnTo>
                <a:lnTo>
                  <a:pt x="42134" y="292410"/>
                </a:lnTo>
                <a:lnTo>
                  <a:pt x="45592" y="303619"/>
                </a:lnTo>
                <a:lnTo>
                  <a:pt x="48001" y="311974"/>
                </a:lnTo>
                <a:lnTo>
                  <a:pt x="48014" y="314420"/>
                </a:lnTo>
                <a:lnTo>
                  <a:pt x="45898" y="312114"/>
                </a:lnTo>
                <a:lnTo>
                  <a:pt x="42395" y="306735"/>
                </a:lnTo>
                <a:lnTo>
                  <a:pt x="38285" y="299447"/>
                </a:lnTo>
                <a:lnTo>
                  <a:pt x="34042" y="290974"/>
                </a:lnTo>
                <a:lnTo>
                  <a:pt x="29870" y="281596"/>
                </a:lnTo>
                <a:lnTo>
                  <a:pt x="25832" y="271275"/>
                </a:lnTo>
                <a:lnTo>
                  <a:pt x="21927" y="260057"/>
                </a:lnTo>
                <a:lnTo>
                  <a:pt x="18132" y="248242"/>
                </a:lnTo>
                <a:lnTo>
                  <a:pt x="14422" y="236306"/>
                </a:lnTo>
                <a:lnTo>
                  <a:pt x="10778" y="224530"/>
                </a:lnTo>
                <a:lnTo>
                  <a:pt x="7346" y="212841"/>
                </a:lnTo>
                <a:lnTo>
                  <a:pt x="4421" y="200926"/>
                </a:lnTo>
                <a:lnTo>
                  <a:pt x="2125" y="188617"/>
                </a:lnTo>
                <a:lnTo>
                  <a:pt x="584" y="176062"/>
                </a:lnTo>
                <a:lnTo>
                  <a:pt x="0" y="163626"/>
                </a:lnTo>
                <a:lnTo>
                  <a:pt x="391" y="151522"/>
                </a:lnTo>
                <a:lnTo>
                  <a:pt x="1789" y="139953"/>
                </a:lnTo>
                <a:lnTo>
                  <a:pt x="4323" y="129183"/>
                </a:lnTo>
                <a:lnTo>
                  <a:pt x="7958" y="119275"/>
                </a:lnTo>
                <a:lnTo>
                  <a:pt x="12686" y="110130"/>
                </a:lnTo>
                <a:lnTo>
                  <a:pt x="18608" y="101594"/>
                </a:lnTo>
                <a:lnTo>
                  <a:pt x="25661" y="93514"/>
                </a:lnTo>
                <a:lnTo>
                  <a:pt x="33498" y="85763"/>
                </a:lnTo>
                <a:lnTo>
                  <a:pt x="41596" y="78244"/>
                </a:lnTo>
                <a:lnTo>
                  <a:pt x="49637" y="70890"/>
                </a:lnTo>
                <a:lnTo>
                  <a:pt x="57662" y="63815"/>
                </a:lnTo>
                <a:lnTo>
                  <a:pt x="65962" y="57290"/>
                </a:lnTo>
                <a:lnTo>
                  <a:pt x="74691" y="51416"/>
                </a:lnTo>
                <a:lnTo>
                  <a:pt x="83689" y="45981"/>
                </a:lnTo>
                <a:lnTo>
                  <a:pt x="92584" y="40564"/>
                </a:lnTo>
                <a:lnTo>
                  <a:pt x="101157" y="34921"/>
                </a:lnTo>
                <a:lnTo>
                  <a:pt x="109258" y="29096"/>
                </a:lnTo>
                <a:lnTo>
                  <a:pt x="117621" y="22656"/>
                </a:lnTo>
                <a:lnTo>
                  <a:pt x="128095" y="13915"/>
                </a:lnTo>
                <a:lnTo>
                  <a:pt x="143842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3" name="Group 162"/>
          <p:cNvGrpSpPr/>
          <p:nvPr/>
        </p:nvGrpSpPr>
        <p:grpSpPr>
          <a:xfrm>
            <a:off x="210569" y="2579481"/>
            <a:ext cx="1625423" cy="926509"/>
            <a:chOff x="210569" y="2579481"/>
            <a:chExt cx="1625423" cy="926509"/>
          </a:xfrm>
        </p:grpSpPr>
        <p:sp>
          <p:nvSpPr>
            <p:cNvPr id="147" name="Freeform 146"/>
            <p:cNvSpPr/>
            <p:nvPr/>
          </p:nvSpPr>
          <p:spPr>
            <a:xfrm>
              <a:off x="210569" y="2768175"/>
              <a:ext cx="178986" cy="358789"/>
            </a:xfrm>
            <a:custGeom>
              <a:avLst/>
              <a:gdLst/>
              <a:ahLst/>
              <a:cxnLst/>
              <a:rect l="0" t="0" r="0" b="0"/>
              <a:pathLst>
                <a:path w="178986" h="358789">
                  <a:moveTo>
                    <a:pt x="0" y="348260"/>
                  </a:moveTo>
                  <a:lnTo>
                    <a:pt x="0" y="336525"/>
                  </a:lnTo>
                  <a:lnTo>
                    <a:pt x="0" y="325396"/>
                  </a:lnTo>
                  <a:lnTo>
                    <a:pt x="0" y="313798"/>
                  </a:lnTo>
                  <a:lnTo>
                    <a:pt x="0" y="301637"/>
                  </a:lnTo>
                  <a:lnTo>
                    <a:pt x="0" y="288976"/>
                  </a:lnTo>
                  <a:lnTo>
                    <a:pt x="0" y="275920"/>
                  </a:lnTo>
                  <a:lnTo>
                    <a:pt x="0" y="262568"/>
                  </a:lnTo>
                  <a:lnTo>
                    <a:pt x="0" y="249003"/>
                  </a:lnTo>
                  <a:lnTo>
                    <a:pt x="5" y="235292"/>
                  </a:lnTo>
                  <a:lnTo>
                    <a:pt x="178" y="221646"/>
                  </a:lnTo>
                  <a:lnTo>
                    <a:pt x="826" y="208404"/>
                  </a:lnTo>
                  <a:lnTo>
                    <a:pt x="2075" y="195715"/>
                  </a:lnTo>
                  <a:lnTo>
                    <a:pt x="3728" y="183396"/>
                  </a:lnTo>
                  <a:lnTo>
                    <a:pt x="5376" y="171051"/>
                  </a:lnTo>
                  <a:lnTo>
                    <a:pt x="6783" y="158441"/>
                  </a:lnTo>
                  <a:lnTo>
                    <a:pt x="8049" y="145343"/>
                  </a:lnTo>
                  <a:lnTo>
                    <a:pt x="9505" y="131478"/>
                  </a:lnTo>
                  <a:lnTo>
                    <a:pt x="11332" y="116779"/>
                  </a:lnTo>
                  <a:lnTo>
                    <a:pt x="13389" y="101499"/>
                  </a:lnTo>
                  <a:lnTo>
                    <a:pt x="15317" y="86096"/>
                  </a:lnTo>
                  <a:lnTo>
                    <a:pt x="16911" y="70849"/>
                  </a:lnTo>
                  <a:lnTo>
                    <a:pt x="18134" y="55850"/>
                  </a:lnTo>
                  <a:lnTo>
                    <a:pt x="19029" y="41093"/>
                  </a:lnTo>
                  <a:lnTo>
                    <a:pt x="19680" y="26568"/>
                  </a:lnTo>
                  <a:lnTo>
                    <a:pt x="20672" y="13388"/>
                  </a:lnTo>
                  <a:lnTo>
                    <a:pt x="23979" y="4096"/>
                  </a:lnTo>
                  <a:lnTo>
                    <a:pt x="30244" y="0"/>
                  </a:lnTo>
                  <a:lnTo>
                    <a:pt x="37467" y="402"/>
                  </a:lnTo>
                  <a:lnTo>
                    <a:pt x="44801" y="4086"/>
                  </a:lnTo>
                  <a:lnTo>
                    <a:pt x="51904" y="10027"/>
                  </a:lnTo>
                  <a:lnTo>
                    <a:pt x="58457" y="17490"/>
                  </a:lnTo>
                  <a:lnTo>
                    <a:pt x="64348" y="25982"/>
                  </a:lnTo>
                  <a:lnTo>
                    <a:pt x="69625" y="35492"/>
                  </a:lnTo>
                  <a:lnTo>
                    <a:pt x="74404" y="46407"/>
                  </a:lnTo>
                  <a:lnTo>
                    <a:pt x="78805" y="58825"/>
                  </a:lnTo>
                  <a:lnTo>
                    <a:pt x="82931" y="72254"/>
                  </a:lnTo>
                  <a:lnTo>
                    <a:pt x="86862" y="85809"/>
                  </a:lnTo>
                  <a:lnTo>
                    <a:pt x="90659" y="98963"/>
                  </a:lnTo>
                  <a:lnTo>
                    <a:pt x="94362" y="111557"/>
                  </a:lnTo>
                  <a:lnTo>
                    <a:pt x="98002" y="123622"/>
                  </a:lnTo>
                  <a:lnTo>
                    <a:pt x="101599" y="135253"/>
                  </a:lnTo>
                  <a:lnTo>
                    <a:pt x="105167" y="146556"/>
                  </a:lnTo>
                  <a:lnTo>
                    <a:pt x="108716" y="157620"/>
                  </a:lnTo>
                  <a:lnTo>
                    <a:pt x="112252" y="168515"/>
                  </a:lnTo>
                  <a:lnTo>
                    <a:pt x="115779" y="179293"/>
                  </a:lnTo>
                  <a:lnTo>
                    <a:pt x="119300" y="189989"/>
                  </a:lnTo>
                  <a:lnTo>
                    <a:pt x="122817" y="200636"/>
                  </a:lnTo>
                  <a:lnTo>
                    <a:pt x="126332" y="211413"/>
                  </a:lnTo>
                  <a:lnTo>
                    <a:pt x="129845" y="222641"/>
                  </a:lnTo>
                  <a:lnTo>
                    <a:pt x="133357" y="234452"/>
                  </a:lnTo>
                  <a:lnTo>
                    <a:pt x="136868" y="246656"/>
                  </a:lnTo>
                  <a:lnTo>
                    <a:pt x="140378" y="258848"/>
                  </a:lnTo>
                  <a:lnTo>
                    <a:pt x="143893" y="270790"/>
                  </a:lnTo>
                  <a:lnTo>
                    <a:pt x="147576" y="282418"/>
                  </a:lnTo>
                  <a:lnTo>
                    <a:pt x="151734" y="293759"/>
                  </a:lnTo>
                  <a:lnTo>
                    <a:pt x="156488" y="304859"/>
                  </a:lnTo>
                  <a:lnTo>
                    <a:pt x="161498" y="315515"/>
                  </a:lnTo>
                  <a:lnTo>
                    <a:pt x="166550" y="326417"/>
                  </a:lnTo>
                  <a:lnTo>
                    <a:pt x="172088" y="339642"/>
                  </a:lnTo>
                  <a:lnTo>
                    <a:pt x="178985" y="358788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221098" y="3000621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21057"/>
                  </a:moveTo>
                  <a:lnTo>
                    <a:pt x="109745" y="15324"/>
                  </a:lnTo>
                  <a:lnTo>
                    <a:pt x="102260" y="11040"/>
                  </a:lnTo>
                  <a:lnTo>
                    <a:pt x="92575" y="7834"/>
                  </a:lnTo>
                  <a:lnTo>
                    <a:pt x="81088" y="5473"/>
                  </a:lnTo>
                  <a:lnTo>
                    <a:pt x="68457" y="3775"/>
                  </a:lnTo>
                  <a:lnTo>
                    <a:pt x="55202" y="2581"/>
                  </a:lnTo>
                  <a:lnTo>
                    <a:pt x="42223" y="1750"/>
                  </a:lnTo>
                  <a:lnTo>
                    <a:pt x="29600" y="1091"/>
                  </a:lnTo>
                  <a:lnTo>
                    <a:pt x="16233" y="54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58657" y="2833426"/>
              <a:ext cx="162566" cy="214740"/>
            </a:xfrm>
            <a:custGeom>
              <a:avLst/>
              <a:gdLst/>
              <a:ahLst/>
              <a:cxnLst/>
              <a:rect l="0" t="0" r="0" b="0"/>
              <a:pathLst>
                <a:path w="162566" h="214740">
                  <a:moveTo>
                    <a:pt x="109923" y="30325"/>
                  </a:moveTo>
                  <a:lnTo>
                    <a:pt x="106855" y="21658"/>
                  </a:lnTo>
                  <a:lnTo>
                    <a:pt x="102792" y="14591"/>
                  </a:lnTo>
                  <a:lnTo>
                    <a:pt x="97300" y="8499"/>
                  </a:lnTo>
                  <a:lnTo>
                    <a:pt x="90540" y="3617"/>
                  </a:lnTo>
                  <a:lnTo>
                    <a:pt x="82742" y="699"/>
                  </a:lnTo>
                  <a:lnTo>
                    <a:pt x="74150" y="0"/>
                  </a:lnTo>
                  <a:lnTo>
                    <a:pt x="65137" y="1310"/>
                  </a:lnTo>
                  <a:lnTo>
                    <a:pt x="56180" y="4240"/>
                  </a:lnTo>
                  <a:lnTo>
                    <a:pt x="47534" y="8397"/>
                  </a:lnTo>
                  <a:lnTo>
                    <a:pt x="39257" y="13608"/>
                  </a:lnTo>
                  <a:lnTo>
                    <a:pt x="31312" y="19921"/>
                  </a:lnTo>
                  <a:lnTo>
                    <a:pt x="23642" y="27278"/>
                  </a:lnTo>
                  <a:lnTo>
                    <a:pt x="16507" y="35674"/>
                  </a:lnTo>
                  <a:lnTo>
                    <a:pt x="10466" y="45219"/>
                  </a:lnTo>
                  <a:lnTo>
                    <a:pt x="5741" y="55867"/>
                  </a:lnTo>
                  <a:lnTo>
                    <a:pt x="2398" y="67441"/>
                  </a:lnTo>
                  <a:lnTo>
                    <a:pt x="521" y="79735"/>
                  </a:lnTo>
                  <a:lnTo>
                    <a:pt x="0" y="92555"/>
                  </a:lnTo>
                  <a:lnTo>
                    <a:pt x="598" y="105587"/>
                  </a:lnTo>
                  <a:lnTo>
                    <a:pt x="2055" y="118408"/>
                  </a:lnTo>
                  <a:lnTo>
                    <a:pt x="4144" y="130808"/>
                  </a:lnTo>
                  <a:lnTo>
                    <a:pt x="6850" y="142761"/>
                  </a:lnTo>
                  <a:lnTo>
                    <a:pt x="10342" y="154329"/>
                  </a:lnTo>
                  <a:lnTo>
                    <a:pt x="14660" y="165584"/>
                  </a:lnTo>
                  <a:lnTo>
                    <a:pt x="19864" y="176280"/>
                  </a:lnTo>
                  <a:lnTo>
                    <a:pt x="26115" y="185864"/>
                  </a:lnTo>
                  <a:lnTo>
                    <a:pt x="33402" y="194122"/>
                  </a:lnTo>
                  <a:lnTo>
                    <a:pt x="41736" y="200990"/>
                  </a:lnTo>
                  <a:lnTo>
                    <a:pt x="51234" y="206387"/>
                  </a:lnTo>
                  <a:lnTo>
                    <a:pt x="61841" y="210419"/>
                  </a:lnTo>
                  <a:lnTo>
                    <a:pt x="73218" y="213162"/>
                  </a:lnTo>
                  <a:lnTo>
                    <a:pt x="84846" y="214570"/>
                  </a:lnTo>
                  <a:lnTo>
                    <a:pt x="96401" y="214739"/>
                  </a:lnTo>
                  <a:lnTo>
                    <a:pt x="107598" y="213719"/>
                  </a:lnTo>
                  <a:lnTo>
                    <a:pt x="118118" y="211440"/>
                  </a:lnTo>
                  <a:lnTo>
                    <a:pt x="127849" y="207986"/>
                  </a:lnTo>
                  <a:lnTo>
                    <a:pt x="136564" y="203670"/>
                  </a:lnTo>
                  <a:lnTo>
                    <a:pt x="144677" y="198425"/>
                  </a:lnTo>
                  <a:lnTo>
                    <a:pt x="152900" y="190673"/>
                  </a:lnTo>
                  <a:lnTo>
                    <a:pt x="162565" y="177724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863336" y="2916393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67" y="11669"/>
                  </a:lnTo>
                  <a:lnTo>
                    <a:pt x="708" y="22157"/>
                  </a:lnTo>
                  <a:lnTo>
                    <a:pt x="2004" y="32459"/>
                  </a:lnTo>
                  <a:lnTo>
                    <a:pt x="3864" y="42760"/>
                  </a:lnTo>
                  <a:lnTo>
                    <a:pt x="6180" y="53103"/>
                  </a:lnTo>
                  <a:lnTo>
                    <a:pt x="8842" y="63479"/>
                  </a:lnTo>
                  <a:lnTo>
                    <a:pt x="11604" y="73426"/>
                  </a:lnTo>
                  <a:lnTo>
                    <a:pt x="14362" y="83019"/>
                  </a:lnTo>
                  <a:lnTo>
                    <a:pt x="17356" y="93102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842279" y="274793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947564" y="2790051"/>
              <a:ext cx="105286" cy="151723"/>
            </a:xfrm>
            <a:custGeom>
              <a:avLst/>
              <a:gdLst/>
              <a:ahLst/>
              <a:cxnLst/>
              <a:rect l="0" t="0" r="0" b="0"/>
              <a:pathLst>
                <a:path w="105286" h="151723">
                  <a:moveTo>
                    <a:pt x="0" y="115814"/>
                  </a:moveTo>
                  <a:lnTo>
                    <a:pt x="134" y="127415"/>
                  </a:lnTo>
                  <a:lnTo>
                    <a:pt x="1415" y="137263"/>
                  </a:lnTo>
                  <a:lnTo>
                    <a:pt x="3984" y="146190"/>
                  </a:lnTo>
                  <a:lnTo>
                    <a:pt x="6807" y="151722"/>
                  </a:lnTo>
                  <a:lnTo>
                    <a:pt x="8307" y="151230"/>
                  </a:lnTo>
                  <a:lnTo>
                    <a:pt x="8175" y="146814"/>
                  </a:lnTo>
                  <a:lnTo>
                    <a:pt x="7150" y="139800"/>
                  </a:lnTo>
                  <a:lnTo>
                    <a:pt x="6279" y="130462"/>
                  </a:lnTo>
                  <a:lnTo>
                    <a:pt x="6124" y="119051"/>
                  </a:lnTo>
                  <a:lnTo>
                    <a:pt x="6805" y="106107"/>
                  </a:lnTo>
                  <a:lnTo>
                    <a:pt x="8236" y="92333"/>
                  </a:lnTo>
                  <a:lnTo>
                    <a:pt x="10272" y="78222"/>
                  </a:lnTo>
                  <a:lnTo>
                    <a:pt x="13092" y="64507"/>
                  </a:lnTo>
                  <a:lnTo>
                    <a:pt x="17185" y="52215"/>
                  </a:lnTo>
                  <a:lnTo>
                    <a:pt x="22714" y="41769"/>
                  </a:lnTo>
                  <a:lnTo>
                    <a:pt x="29544" y="33079"/>
                  </a:lnTo>
                  <a:lnTo>
                    <a:pt x="37423" y="25836"/>
                  </a:lnTo>
                  <a:lnTo>
                    <a:pt x="46090" y="19703"/>
                  </a:lnTo>
                  <a:lnTo>
                    <a:pt x="55255" y="14531"/>
                  </a:lnTo>
                  <a:lnTo>
                    <a:pt x="65714" y="9858"/>
                  </a:lnTo>
                  <a:lnTo>
                    <a:pt x="80616" y="526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1093690" y="2810271"/>
              <a:ext cx="106559" cy="140165"/>
            </a:xfrm>
            <a:custGeom>
              <a:avLst/>
              <a:gdLst/>
              <a:ahLst/>
              <a:cxnLst/>
              <a:rect l="0" t="0" r="0" b="0"/>
              <a:pathLst>
                <a:path w="106559" h="140165">
                  <a:moveTo>
                    <a:pt x="74973" y="11366"/>
                  </a:moveTo>
                  <a:lnTo>
                    <a:pt x="69038" y="5699"/>
                  </a:lnTo>
                  <a:lnTo>
                    <a:pt x="62834" y="2055"/>
                  </a:lnTo>
                  <a:lnTo>
                    <a:pt x="55742" y="155"/>
                  </a:lnTo>
                  <a:lnTo>
                    <a:pt x="47975" y="0"/>
                  </a:lnTo>
                  <a:lnTo>
                    <a:pt x="39977" y="1915"/>
                  </a:lnTo>
                  <a:lnTo>
                    <a:pt x="32040" y="5898"/>
                  </a:lnTo>
                  <a:lnTo>
                    <a:pt x="24439" y="11817"/>
                  </a:lnTo>
                  <a:lnTo>
                    <a:pt x="17494" y="19597"/>
                  </a:lnTo>
                  <a:lnTo>
                    <a:pt x="11319" y="29011"/>
                  </a:lnTo>
                  <a:lnTo>
                    <a:pt x="6175" y="39735"/>
                  </a:lnTo>
                  <a:lnTo>
                    <a:pt x="2544" y="51449"/>
                  </a:lnTo>
                  <a:lnTo>
                    <a:pt x="546" y="63875"/>
                  </a:lnTo>
                  <a:lnTo>
                    <a:pt x="0" y="76641"/>
                  </a:lnTo>
                  <a:lnTo>
                    <a:pt x="613" y="89283"/>
                  </a:lnTo>
                  <a:lnTo>
                    <a:pt x="2110" y="101550"/>
                  </a:lnTo>
                  <a:lnTo>
                    <a:pt x="4739" y="112904"/>
                  </a:lnTo>
                  <a:lnTo>
                    <a:pt x="9238" y="122472"/>
                  </a:lnTo>
                  <a:lnTo>
                    <a:pt x="15855" y="129937"/>
                  </a:lnTo>
                  <a:lnTo>
                    <a:pt x="24230" y="135305"/>
                  </a:lnTo>
                  <a:lnTo>
                    <a:pt x="33686" y="138632"/>
                  </a:lnTo>
                  <a:lnTo>
                    <a:pt x="43708" y="140164"/>
                  </a:lnTo>
                  <a:lnTo>
                    <a:pt x="53841" y="140095"/>
                  </a:lnTo>
                  <a:lnTo>
                    <a:pt x="63631" y="138471"/>
                  </a:lnTo>
                  <a:lnTo>
                    <a:pt x="72865" y="135463"/>
                  </a:lnTo>
                  <a:lnTo>
                    <a:pt x="81243" y="131450"/>
                  </a:lnTo>
                  <a:lnTo>
                    <a:pt x="89092" y="126442"/>
                  </a:lnTo>
                  <a:lnTo>
                    <a:pt x="97100" y="118884"/>
                  </a:lnTo>
                  <a:lnTo>
                    <a:pt x="106558" y="10612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1231834" y="2579481"/>
              <a:ext cx="31586" cy="326385"/>
            </a:xfrm>
            <a:custGeom>
              <a:avLst/>
              <a:gdLst/>
              <a:ahLst/>
              <a:cxnLst/>
              <a:rect l="0" t="0" r="0" b="0"/>
              <a:pathLst>
                <a:path w="31586" h="326385">
                  <a:moveTo>
                    <a:pt x="0" y="0"/>
                  </a:moveTo>
                  <a:lnTo>
                    <a:pt x="4" y="8674"/>
                  </a:lnTo>
                  <a:lnTo>
                    <a:pt x="177" y="21022"/>
                  </a:lnTo>
                  <a:lnTo>
                    <a:pt x="825" y="35200"/>
                  </a:lnTo>
                  <a:lnTo>
                    <a:pt x="2074" y="50463"/>
                  </a:lnTo>
                  <a:lnTo>
                    <a:pt x="3727" y="66448"/>
                  </a:lnTo>
                  <a:lnTo>
                    <a:pt x="5375" y="82930"/>
                  </a:lnTo>
                  <a:lnTo>
                    <a:pt x="6782" y="99754"/>
                  </a:lnTo>
                  <a:lnTo>
                    <a:pt x="8048" y="116812"/>
                  </a:lnTo>
                  <a:lnTo>
                    <a:pt x="9504" y="134030"/>
                  </a:lnTo>
                  <a:lnTo>
                    <a:pt x="11336" y="151352"/>
                  </a:lnTo>
                  <a:lnTo>
                    <a:pt x="13566" y="168578"/>
                  </a:lnTo>
                  <a:lnTo>
                    <a:pt x="16142" y="185378"/>
                  </a:lnTo>
                  <a:lnTo>
                    <a:pt x="18976" y="201597"/>
                  </a:lnTo>
                  <a:lnTo>
                    <a:pt x="21505" y="216929"/>
                  </a:lnTo>
                  <a:lnTo>
                    <a:pt x="22752" y="230854"/>
                  </a:lnTo>
                  <a:lnTo>
                    <a:pt x="22299" y="243223"/>
                  </a:lnTo>
                  <a:lnTo>
                    <a:pt x="20704" y="254361"/>
                  </a:lnTo>
                  <a:lnTo>
                    <a:pt x="19170" y="264851"/>
                  </a:lnTo>
                  <a:lnTo>
                    <a:pt x="18405" y="275090"/>
                  </a:lnTo>
                  <a:lnTo>
                    <a:pt x="18625" y="285018"/>
                  </a:lnTo>
                  <a:lnTo>
                    <a:pt x="19932" y="295279"/>
                  </a:lnTo>
                  <a:lnTo>
                    <a:pt x="23571" y="307900"/>
                  </a:lnTo>
                  <a:lnTo>
                    <a:pt x="31585" y="326384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1303299" y="2760329"/>
              <a:ext cx="118049" cy="160255"/>
            </a:xfrm>
            <a:custGeom>
              <a:avLst/>
              <a:gdLst/>
              <a:ahLst/>
              <a:cxnLst/>
              <a:rect l="0" t="0" r="0" b="0"/>
              <a:pathLst>
                <a:path w="118049" h="160255">
                  <a:moveTo>
                    <a:pt x="23291" y="82365"/>
                  </a:moveTo>
                  <a:lnTo>
                    <a:pt x="29226" y="76564"/>
                  </a:lnTo>
                  <a:lnTo>
                    <a:pt x="35430" y="71640"/>
                  </a:lnTo>
                  <a:lnTo>
                    <a:pt x="42526" y="67138"/>
                  </a:lnTo>
                  <a:lnTo>
                    <a:pt x="50467" y="62917"/>
                  </a:lnTo>
                  <a:lnTo>
                    <a:pt x="59113" y="58903"/>
                  </a:lnTo>
                  <a:lnTo>
                    <a:pt x="68298" y="55032"/>
                  </a:lnTo>
                  <a:lnTo>
                    <a:pt x="77552" y="50934"/>
                  </a:lnTo>
                  <a:lnTo>
                    <a:pt x="86145" y="45962"/>
                  </a:lnTo>
                  <a:lnTo>
                    <a:pt x="93718" y="39838"/>
                  </a:lnTo>
                  <a:lnTo>
                    <a:pt x="99782" y="32774"/>
                  </a:lnTo>
                  <a:lnTo>
                    <a:pt x="103574" y="25269"/>
                  </a:lnTo>
                  <a:lnTo>
                    <a:pt x="104887" y="17680"/>
                  </a:lnTo>
                  <a:lnTo>
                    <a:pt x="103667" y="10655"/>
                  </a:lnTo>
                  <a:lnTo>
                    <a:pt x="99740" y="5163"/>
                  </a:lnTo>
                  <a:lnTo>
                    <a:pt x="93295" y="1595"/>
                  </a:lnTo>
                  <a:lnTo>
                    <a:pt x="85090" y="0"/>
                  </a:lnTo>
                  <a:lnTo>
                    <a:pt x="76222" y="360"/>
                  </a:lnTo>
                  <a:lnTo>
                    <a:pt x="67381" y="2452"/>
                  </a:lnTo>
                  <a:lnTo>
                    <a:pt x="58840" y="5938"/>
                  </a:lnTo>
                  <a:lnTo>
                    <a:pt x="50651" y="10478"/>
                  </a:lnTo>
                  <a:lnTo>
                    <a:pt x="42781" y="15792"/>
                  </a:lnTo>
                  <a:lnTo>
                    <a:pt x="35326" y="21983"/>
                  </a:lnTo>
                  <a:lnTo>
                    <a:pt x="28530" y="29502"/>
                  </a:lnTo>
                  <a:lnTo>
                    <a:pt x="22472" y="38484"/>
                  </a:lnTo>
                  <a:lnTo>
                    <a:pt x="17079" y="48619"/>
                  </a:lnTo>
                  <a:lnTo>
                    <a:pt x="12222" y="59339"/>
                  </a:lnTo>
                  <a:lnTo>
                    <a:pt x="7776" y="70253"/>
                  </a:lnTo>
                  <a:lnTo>
                    <a:pt x="3960" y="81174"/>
                  </a:lnTo>
                  <a:lnTo>
                    <a:pt x="1301" y="92032"/>
                  </a:lnTo>
                  <a:lnTo>
                    <a:pt x="0" y="102810"/>
                  </a:lnTo>
                  <a:lnTo>
                    <a:pt x="109" y="113352"/>
                  </a:lnTo>
                  <a:lnTo>
                    <a:pt x="1703" y="123364"/>
                  </a:lnTo>
                  <a:lnTo>
                    <a:pt x="4676" y="132723"/>
                  </a:lnTo>
                  <a:lnTo>
                    <a:pt x="9112" y="141144"/>
                  </a:lnTo>
                  <a:lnTo>
                    <a:pt x="15363" y="148122"/>
                  </a:lnTo>
                  <a:lnTo>
                    <a:pt x="23452" y="153513"/>
                  </a:lnTo>
                  <a:lnTo>
                    <a:pt x="32967" y="157320"/>
                  </a:lnTo>
                  <a:lnTo>
                    <a:pt x="43263" y="159516"/>
                  </a:lnTo>
                  <a:lnTo>
                    <a:pt x="53884" y="160254"/>
                  </a:lnTo>
                  <a:lnTo>
                    <a:pt x="64532" y="159767"/>
                  </a:lnTo>
                  <a:lnTo>
                    <a:pt x="76229" y="158130"/>
                  </a:lnTo>
                  <a:lnTo>
                    <a:pt x="92231" y="154083"/>
                  </a:lnTo>
                  <a:lnTo>
                    <a:pt x="118048" y="145536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1621388" y="2768994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10529" y="11735"/>
                  </a:lnTo>
                  <a:lnTo>
                    <a:pt x="10529" y="22864"/>
                  </a:lnTo>
                  <a:lnTo>
                    <a:pt x="10524" y="34458"/>
                  </a:lnTo>
                  <a:lnTo>
                    <a:pt x="10351" y="46447"/>
                  </a:lnTo>
                  <a:lnTo>
                    <a:pt x="9703" y="58458"/>
                  </a:lnTo>
                  <a:lnTo>
                    <a:pt x="8454" y="70252"/>
                  </a:lnTo>
                  <a:lnTo>
                    <a:pt x="6793" y="81501"/>
                  </a:lnTo>
                  <a:lnTo>
                    <a:pt x="4966" y="92927"/>
                  </a:lnTo>
                  <a:lnTo>
                    <a:pt x="2812" y="10664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1621388" y="26637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1731781" y="2723286"/>
              <a:ext cx="104211" cy="193108"/>
            </a:xfrm>
            <a:custGeom>
              <a:avLst/>
              <a:gdLst/>
              <a:ahLst/>
              <a:cxnLst/>
              <a:rect l="0" t="0" r="0" b="0"/>
              <a:pathLst>
                <a:path w="104211" h="193108">
                  <a:moveTo>
                    <a:pt x="79120" y="3594"/>
                  </a:moveTo>
                  <a:lnTo>
                    <a:pt x="70319" y="862"/>
                  </a:lnTo>
                  <a:lnTo>
                    <a:pt x="61972" y="0"/>
                  </a:lnTo>
                  <a:lnTo>
                    <a:pt x="53273" y="990"/>
                  </a:lnTo>
                  <a:lnTo>
                    <a:pt x="44153" y="3529"/>
                  </a:lnTo>
                  <a:lnTo>
                    <a:pt x="34658" y="7313"/>
                  </a:lnTo>
                  <a:lnTo>
                    <a:pt x="24884" y="12054"/>
                  </a:lnTo>
                  <a:lnTo>
                    <a:pt x="15561" y="17659"/>
                  </a:lnTo>
                  <a:lnTo>
                    <a:pt x="7980" y="24238"/>
                  </a:lnTo>
                  <a:lnTo>
                    <a:pt x="2716" y="31759"/>
                  </a:lnTo>
                  <a:lnTo>
                    <a:pt x="0" y="39756"/>
                  </a:lnTo>
                  <a:lnTo>
                    <a:pt x="65" y="47436"/>
                  </a:lnTo>
                  <a:lnTo>
                    <a:pt x="2746" y="54373"/>
                  </a:lnTo>
                  <a:lnTo>
                    <a:pt x="7765" y="60334"/>
                  </a:lnTo>
                  <a:lnTo>
                    <a:pt x="14929" y="65114"/>
                  </a:lnTo>
                  <a:lnTo>
                    <a:pt x="23920" y="68738"/>
                  </a:lnTo>
                  <a:lnTo>
                    <a:pt x="34189" y="71545"/>
                  </a:lnTo>
                  <a:lnTo>
                    <a:pt x="45064" y="74061"/>
                  </a:lnTo>
                  <a:lnTo>
                    <a:pt x="56109" y="76618"/>
                  </a:lnTo>
                  <a:lnTo>
                    <a:pt x="66964" y="79510"/>
                  </a:lnTo>
                  <a:lnTo>
                    <a:pt x="77252" y="83064"/>
                  </a:lnTo>
                  <a:lnTo>
                    <a:pt x="86820" y="87390"/>
                  </a:lnTo>
                  <a:lnTo>
                    <a:pt x="95057" y="92585"/>
                  </a:lnTo>
                  <a:lnTo>
                    <a:pt x="100855" y="98821"/>
                  </a:lnTo>
                  <a:lnTo>
                    <a:pt x="103826" y="106086"/>
                  </a:lnTo>
                  <a:lnTo>
                    <a:pt x="104210" y="114064"/>
                  </a:lnTo>
                  <a:lnTo>
                    <a:pt x="102500" y="122257"/>
                  </a:lnTo>
                  <a:lnTo>
                    <a:pt x="99206" y="130357"/>
                  </a:lnTo>
                  <a:lnTo>
                    <a:pt x="94761" y="138251"/>
                  </a:lnTo>
                  <a:lnTo>
                    <a:pt x="89504" y="145931"/>
                  </a:lnTo>
                  <a:lnTo>
                    <a:pt x="83677" y="153426"/>
                  </a:lnTo>
                  <a:lnTo>
                    <a:pt x="77294" y="160611"/>
                  </a:lnTo>
                  <a:lnTo>
                    <a:pt x="70171" y="167217"/>
                  </a:lnTo>
                  <a:lnTo>
                    <a:pt x="62273" y="173140"/>
                  </a:lnTo>
                  <a:lnTo>
                    <a:pt x="53958" y="178286"/>
                  </a:lnTo>
                  <a:lnTo>
                    <a:pt x="44971" y="182996"/>
                  </a:lnTo>
                  <a:lnTo>
                    <a:pt x="33405" y="187681"/>
                  </a:lnTo>
                  <a:lnTo>
                    <a:pt x="15949" y="19310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1073906" y="3232248"/>
              <a:ext cx="184074" cy="273742"/>
            </a:xfrm>
            <a:custGeom>
              <a:avLst/>
              <a:gdLst/>
              <a:ahLst/>
              <a:cxnLst/>
              <a:rect l="0" t="0" r="0" b="0"/>
              <a:pathLst>
                <a:path w="184074" h="273742">
                  <a:moveTo>
                    <a:pt x="42114" y="0"/>
                  </a:moveTo>
                  <a:lnTo>
                    <a:pt x="36314" y="5935"/>
                  </a:lnTo>
                  <a:lnTo>
                    <a:pt x="31390" y="12139"/>
                  </a:lnTo>
                  <a:lnTo>
                    <a:pt x="26882" y="19235"/>
                  </a:lnTo>
                  <a:lnTo>
                    <a:pt x="22489" y="27175"/>
                  </a:lnTo>
                  <a:lnTo>
                    <a:pt x="17827" y="35822"/>
                  </a:lnTo>
                  <a:lnTo>
                    <a:pt x="12736" y="44946"/>
                  </a:lnTo>
                  <a:lnTo>
                    <a:pt x="8074" y="51920"/>
                  </a:lnTo>
                  <a:lnTo>
                    <a:pt x="5596" y="53827"/>
                  </a:lnTo>
                  <a:lnTo>
                    <a:pt x="5925" y="52015"/>
                  </a:lnTo>
                  <a:lnTo>
                    <a:pt x="8495" y="48019"/>
                  </a:lnTo>
                  <a:lnTo>
                    <a:pt x="12602" y="42780"/>
                  </a:lnTo>
                  <a:lnTo>
                    <a:pt x="17722" y="36831"/>
                  </a:lnTo>
                  <a:lnTo>
                    <a:pt x="23666" y="30636"/>
                  </a:lnTo>
                  <a:lnTo>
                    <a:pt x="30512" y="24670"/>
                  </a:lnTo>
                  <a:lnTo>
                    <a:pt x="38242" y="19169"/>
                  </a:lnTo>
                  <a:lnTo>
                    <a:pt x="46728" y="14483"/>
                  </a:lnTo>
                  <a:lnTo>
                    <a:pt x="55806" y="11163"/>
                  </a:lnTo>
                  <a:lnTo>
                    <a:pt x="65314" y="9383"/>
                  </a:lnTo>
                  <a:lnTo>
                    <a:pt x="74801" y="9324"/>
                  </a:lnTo>
                  <a:lnTo>
                    <a:pt x="83558" y="11329"/>
                  </a:lnTo>
                  <a:lnTo>
                    <a:pt x="91253" y="15386"/>
                  </a:lnTo>
                  <a:lnTo>
                    <a:pt x="97741" y="21364"/>
                  </a:lnTo>
                  <a:lnTo>
                    <a:pt x="102882" y="29188"/>
                  </a:lnTo>
                  <a:lnTo>
                    <a:pt x="106738" y="38629"/>
                  </a:lnTo>
                  <a:lnTo>
                    <a:pt x="109193" y="49202"/>
                  </a:lnTo>
                  <a:lnTo>
                    <a:pt x="109875" y="60282"/>
                  </a:lnTo>
                  <a:lnTo>
                    <a:pt x="108739" y="71461"/>
                  </a:lnTo>
                  <a:lnTo>
                    <a:pt x="105860" y="82236"/>
                  </a:lnTo>
                  <a:lnTo>
                    <a:pt x="101261" y="91938"/>
                  </a:lnTo>
                  <a:lnTo>
                    <a:pt x="95188" y="100276"/>
                  </a:lnTo>
                  <a:lnTo>
                    <a:pt x="89935" y="106108"/>
                  </a:lnTo>
                  <a:lnTo>
                    <a:pt x="88824" y="108824"/>
                  </a:lnTo>
                  <a:lnTo>
                    <a:pt x="92148" y="110306"/>
                  </a:lnTo>
                  <a:lnTo>
                    <a:pt x="98731" y="111706"/>
                  </a:lnTo>
                  <a:lnTo>
                    <a:pt x="107235" y="113437"/>
                  </a:lnTo>
                  <a:lnTo>
                    <a:pt x="116752" y="115586"/>
                  </a:lnTo>
                  <a:lnTo>
                    <a:pt x="126615" y="118438"/>
                  </a:lnTo>
                  <a:lnTo>
                    <a:pt x="136256" y="122530"/>
                  </a:lnTo>
                  <a:lnTo>
                    <a:pt x="145413" y="128049"/>
                  </a:lnTo>
                  <a:lnTo>
                    <a:pt x="153889" y="134867"/>
                  </a:lnTo>
                  <a:lnTo>
                    <a:pt x="161448" y="142736"/>
                  </a:lnTo>
                  <a:lnTo>
                    <a:pt x="168051" y="151404"/>
                  </a:lnTo>
                  <a:lnTo>
                    <a:pt x="173658" y="160816"/>
                  </a:lnTo>
                  <a:lnTo>
                    <a:pt x="178135" y="171111"/>
                  </a:lnTo>
                  <a:lnTo>
                    <a:pt x="181511" y="182289"/>
                  </a:lnTo>
                  <a:lnTo>
                    <a:pt x="183626" y="194066"/>
                  </a:lnTo>
                  <a:lnTo>
                    <a:pt x="184073" y="205970"/>
                  </a:lnTo>
                  <a:lnTo>
                    <a:pt x="182771" y="217709"/>
                  </a:lnTo>
                  <a:lnTo>
                    <a:pt x="179608" y="228862"/>
                  </a:lnTo>
                  <a:lnTo>
                    <a:pt x="174287" y="238819"/>
                  </a:lnTo>
                  <a:lnTo>
                    <a:pt x="166854" y="247360"/>
                  </a:lnTo>
                  <a:lnTo>
                    <a:pt x="157625" y="254433"/>
                  </a:lnTo>
                  <a:lnTo>
                    <a:pt x="146998" y="259975"/>
                  </a:lnTo>
                  <a:lnTo>
                    <a:pt x="135335" y="264114"/>
                  </a:lnTo>
                  <a:lnTo>
                    <a:pt x="122930" y="267099"/>
                  </a:lnTo>
                  <a:lnTo>
                    <a:pt x="110006" y="269203"/>
                  </a:lnTo>
                  <a:lnTo>
                    <a:pt x="96727" y="270656"/>
                  </a:lnTo>
                  <a:lnTo>
                    <a:pt x="83370" y="271483"/>
                  </a:lnTo>
                  <a:lnTo>
                    <a:pt x="70323" y="271516"/>
                  </a:lnTo>
                  <a:lnTo>
                    <a:pt x="57777" y="270732"/>
                  </a:lnTo>
                  <a:lnTo>
                    <a:pt x="45995" y="269583"/>
                  </a:lnTo>
                  <a:lnTo>
                    <a:pt x="34141" y="268900"/>
                  </a:lnTo>
                  <a:lnTo>
                    <a:pt x="20056" y="269742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1331121" y="3200663"/>
              <a:ext cx="133217" cy="271433"/>
            </a:xfrm>
            <a:custGeom>
              <a:avLst/>
              <a:gdLst/>
              <a:ahLst/>
              <a:cxnLst/>
              <a:rect l="0" t="0" r="0" b="0"/>
              <a:pathLst>
                <a:path w="133217" h="271433">
                  <a:moveTo>
                    <a:pt x="69169" y="0"/>
                  </a:moveTo>
                  <a:lnTo>
                    <a:pt x="63368" y="8868"/>
                  </a:lnTo>
                  <a:lnTo>
                    <a:pt x="58444" y="17855"/>
                  </a:lnTo>
                  <a:lnTo>
                    <a:pt x="53937" y="27846"/>
                  </a:lnTo>
                  <a:lnTo>
                    <a:pt x="49543" y="38654"/>
                  </a:lnTo>
                  <a:lnTo>
                    <a:pt x="44881" y="49817"/>
                  </a:lnTo>
                  <a:lnTo>
                    <a:pt x="39771" y="61022"/>
                  </a:lnTo>
                  <a:lnTo>
                    <a:pt x="34366" y="72134"/>
                  </a:lnTo>
                  <a:lnTo>
                    <a:pt x="29042" y="83119"/>
                  </a:lnTo>
                  <a:lnTo>
                    <a:pt x="24017" y="93989"/>
                  </a:lnTo>
                  <a:lnTo>
                    <a:pt x="19339" y="104932"/>
                  </a:lnTo>
                  <a:lnTo>
                    <a:pt x="14970" y="116278"/>
                  </a:lnTo>
                  <a:lnTo>
                    <a:pt x="10853" y="128181"/>
                  </a:lnTo>
                  <a:lnTo>
                    <a:pt x="7088" y="140787"/>
                  </a:lnTo>
                  <a:lnTo>
                    <a:pt x="3932" y="154314"/>
                  </a:lnTo>
                  <a:lnTo>
                    <a:pt x="1484" y="168780"/>
                  </a:lnTo>
                  <a:lnTo>
                    <a:pt x="9" y="183731"/>
                  </a:lnTo>
                  <a:lnTo>
                    <a:pt x="0" y="198380"/>
                  </a:lnTo>
                  <a:lnTo>
                    <a:pt x="1591" y="212299"/>
                  </a:lnTo>
                  <a:lnTo>
                    <a:pt x="4609" y="225253"/>
                  </a:lnTo>
                  <a:lnTo>
                    <a:pt x="8769" y="237033"/>
                  </a:lnTo>
                  <a:lnTo>
                    <a:pt x="13796" y="247645"/>
                  </a:lnTo>
                  <a:lnTo>
                    <a:pt x="19780" y="256772"/>
                  </a:lnTo>
                  <a:lnTo>
                    <a:pt x="27152" y="263706"/>
                  </a:lnTo>
                  <a:lnTo>
                    <a:pt x="36032" y="268262"/>
                  </a:lnTo>
                  <a:lnTo>
                    <a:pt x="46096" y="270695"/>
                  </a:lnTo>
                  <a:lnTo>
                    <a:pt x="56769" y="271432"/>
                  </a:lnTo>
                  <a:lnTo>
                    <a:pt x="67647" y="270885"/>
                  </a:lnTo>
                  <a:lnTo>
                    <a:pt x="78373" y="269081"/>
                  </a:lnTo>
                  <a:lnTo>
                    <a:pt x="88568" y="265676"/>
                  </a:lnTo>
                  <a:lnTo>
                    <a:pt x="98083" y="260612"/>
                  </a:lnTo>
                  <a:lnTo>
                    <a:pt x="106793" y="254094"/>
                  </a:lnTo>
                  <a:lnTo>
                    <a:pt x="114505" y="246424"/>
                  </a:lnTo>
                  <a:lnTo>
                    <a:pt x="121204" y="237893"/>
                  </a:lnTo>
                  <a:lnTo>
                    <a:pt x="126705" y="228741"/>
                  </a:lnTo>
                  <a:lnTo>
                    <a:pt x="130577" y="219153"/>
                  </a:lnTo>
                  <a:lnTo>
                    <a:pt x="132733" y="209267"/>
                  </a:lnTo>
                  <a:lnTo>
                    <a:pt x="133216" y="199341"/>
                  </a:lnTo>
                  <a:lnTo>
                    <a:pt x="132027" y="189751"/>
                  </a:lnTo>
                  <a:lnTo>
                    <a:pt x="129335" y="180684"/>
                  </a:lnTo>
                  <a:lnTo>
                    <a:pt x="125258" y="172630"/>
                  </a:lnTo>
                  <a:lnTo>
                    <a:pt x="119781" y="166430"/>
                  </a:lnTo>
                  <a:lnTo>
                    <a:pt x="113025" y="162384"/>
                  </a:lnTo>
                  <a:lnTo>
                    <a:pt x="105220" y="160636"/>
                  </a:lnTo>
                  <a:lnTo>
                    <a:pt x="96610" y="161424"/>
                  </a:lnTo>
                  <a:lnTo>
                    <a:pt x="87422" y="164621"/>
                  </a:lnTo>
                  <a:lnTo>
                    <a:pt x="78152" y="169834"/>
                  </a:lnTo>
                  <a:lnTo>
                    <a:pt x="69541" y="176604"/>
                  </a:lnTo>
                  <a:lnTo>
                    <a:pt x="61940" y="184506"/>
                  </a:lnTo>
                  <a:lnTo>
                    <a:pt x="55298" y="192755"/>
                  </a:lnTo>
                  <a:lnTo>
                    <a:pt x="48596" y="201010"/>
                  </a:lnTo>
                  <a:lnTo>
                    <a:pt x="40134" y="209989"/>
                  </a:lnTo>
                  <a:lnTo>
                    <a:pt x="27055" y="221098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1492711" y="3173562"/>
              <a:ext cx="209128" cy="268826"/>
            </a:xfrm>
            <a:custGeom>
              <a:avLst/>
              <a:gdLst/>
              <a:ahLst/>
              <a:cxnLst/>
              <a:rect l="0" t="0" r="0" b="0"/>
              <a:pathLst>
                <a:path w="209128" h="268826">
                  <a:moveTo>
                    <a:pt x="86563" y="16572"/>
                  </a:moveTo>
                  <a:lnTo>
                    <a:pt x="77829" y="19573"/>
                  </a:lnTo>
                  <a:lnTo>
                    <a:pt x="70122" y="22996"/>
                  </a:lnTo>
                  <a:lnTo>
                    <a:pt x="62720" y="27192"/>
                  </a:lnTo>
                  <a:lnTo>
                    <a:pt x="55459" y="32092"/>
                  </a:lnTo>
                  <a:lnTo>
                    <a:pt x="48280" y="37573"/>
                  </a:lnTo>
                  <a:lnTo>
                    <a:pt x="41160" y="43508"/>
                  </a:lnTo>
                  <a:lnTo>
                    <a:pt x="34242" y="49943"/>
                  </a:lnTo>
                  <a:lnTo>
                    <a:pt x="27823" y="57089"/>
                  </a:lnTo>
                  <a:lnTo>
                    <a:pt x="22026" y="65011"/>
                  </a:lnTo>
                  <a:lnTo>
                    <a:pt x="16811" y="73789"/>
                  </a:lnTo>
                  <a:lnTo>
                    <a:pt x="12074" y="83590"/>
                  </a:lnTo>
                  <a:lnTo>
                    <a:pt x="7711" y="94414"/>
                  </a:lnTo>
                  <a:lnTo>
                    <a:pt x="3950" y="106276"/>
                  </a:lnTo>
                  <a:lnTo>
                    <a:pt x="1327" y="119295"/>
                  </a:lnTo>
                  <a:lnTo>
                    <a:pt x="46" y="133416"/>
                  </a:lnTo>
                  <a:lnTo>
                    <a:pt x="0" y="148135"/>
                  </a:lnTo>
                  <a:lnTo>
                    <a:pt x="956" y="162627"/>
                  </a:lnTo>
                  <a:lnTo>
                    <a:pt x="2678" y="176445"/>
                  </a:lnTo>
                  <a:lnTo>
                    <a:pt x="5121" y="189502"/>
                  </a:lnTo>
                  <a:lnTo>
                    <a:pt x="8431" y="201883"/>
                  </a:lnTo>
                  <a:lnTo>
                    <a:pt x="12622" y="213722"/>
                  </a:lnTo>
                  <a:lnTo>
                    <a:pt x="17740" y="224825"/>
                  </a:lnTo>
                  <a:lnTo>
                    <a:pt x="23932" y="234691"/>
                  </a:lnTo>
                  <a:lnTo>
                    <a:pt x="31175" y="243146"/>
                  </a:lnTo>
                  <a:lnTo>
                    <a:pt x="39310" y="250317"/>
                  </a:lnTo>
                  <a:lnTo>
                    <a:pt x="48142" y="256451"/>
                  </a:lnTo>
                  <a:lnTo>
                    <a:pt x="57488" y="261787"/>
                  </a:lnTo>
                  <a:lnTo>
                    <a:pt x="67204" y="266050"/>
                  </a:lnTo>
                  <a:lnTo>
                    <a:pt x="77178" y="268484"/>
                  </a:lnTo>
                  <a:lnTo>
                    <a:pt x="87327" y="268825"/>
                  </a:lnTo>
                  <a:lnTo>
                    <a:pt x="97429" y="267257"/>
                  </a:lnTo>
                  <a:lnTo>
                    <a:pt x="107139" y="264146"/>
                  </a:lnTo>
                  <a:lnTo>
                    <a:pt x="116300" y="259867"/>
                  </a:lnTo>
                  <a:lnTo>
                    <a:pt x="124927" y="254743"/>
                  </a:lnTo>
                  <a:lnTo>
                    <a:pt x="133107" y="249020"/>
                  </a:lnTo>
                  <a:lnTo>
                    <a:pt x="140946" y="242882"/>
                  </a:lnTo>
                  <a:lnTo>
                    <a:pt x="148533" y="236458"/>
                  </a:lnTo>
                  <a:lnTo>
                    <a:pt x="155942" y="229839"/>
                  </a:lnTo>
                  <a:lnTo>
                    <a:pt x="163222" y="223085"/>
                  </a:lnTo>
                  <a:lnTo>
                    <a:pt x="170247" y="216073"/>
                  </a:lnTo>
                  <a:lnTo>
                    <a:pt x="176739" y="208526"/>
                  </a:lnTo>
                  <a:lnTo>
                    <a:pt x="182586" y="200335"/>
                  </a:lnTo>
                  <a:lnTo>
                    <a:pt x="187834" y="191545"/>
                  </a:lnTo>
                  <a:lnTo>
                    <a:pt x="192593" y="182265"/>
                  </a:lnTo>
                  <a:lnTo>
                    <a:pt x="196976" y="172605"/>
                  </a:lnTo>
                  <a:lnTo>
                    <a:pt x="200920" y="162337"/>
                  </a:lnTo>
                  <a:lnTo>
                    <a:pt x="204197" y="150928"/>
                  </a:lnTo>
                  <a:lnTo>
                    <a:pt x="206731" y="138185"/>
                  </a:lnTo>
                  <a:lnTo>
                    <a:pt x="208433" y="124542"/>
                  </a:lnTo>
                  <a:lnTo>
                    <a:pt x="209127" y="110846"/>
                  </a:lnTo>
                  <a:lnTo>
                    <a:pt x="208809" y="97603"/>
                  </a:lnTo>
                  <a:lnTo>
                    <a:pt x="207460" y="85119"/>
                  </a:lnTo>
                  <a:lnTo>
                    <a:pt x="204959" y="73662"/>
                  </a:lnTo>
                  <a:lnTo>
                    <a:pt x="201351" y="63256"/>
                  </a:lnTo>
                  <a:lnTo>
                    <a:pt x="196810" y="53761"/>
                  </a:lnTo>
                  <a:lnTo>
                    <a:pt x="191546" y="44981"/>
                  </a:lnTo>
                  <a:lnTo>
                    <a:pt x="185739" y="36739"/>
                  </a:lnTo>
                  <a:lnTo>
                    <a:pt x="179214" y="29047"/>
                  </a:lnTo>
                  <a:lnTo>
                    <a:pt x="171470" y="22100"/>
                  </a:lnTo>
                  <a:lnTo>
                    <a:pt x="162332" y="15947"/>
                  </a:lnTo>
                  <a:lnTo>
                    <a:pt x="151923" y="10663"/>
                  </a:lnTo>
                  <a:lnTo>
                    <a:pt x="140486" y="6411"/>
                  </a:lnTo>
                  <a:lnTo>
                    <a:pt x="128282" y="3187"/>
                  </a:lnTo>
                  <a:lnTo>
                    <a:pt x="115747" y="1029"/>
                  </a:lnTo>
                  <a:lnTo>
                    <a:pt x="102046" y="0"/>
                  </a:lnTo>
                  <a:lnTo>
                    <a:pt x="83745" y="1126"/>
                  </a:lnTo>
                  <a:lnTo>
                    <a:pt x="54978" y="6044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1696073" y="3063792"/>
              <a:ext cx="60653" cy="74908"/>
            </a:xfrm>
            <a:custGeom>
              <a:avLst/>
              <a:gdLst/>
              <a:ahLst/>
              <a:cxnLst/>
              <a:rect l="0" t="0" r="0" b="0"/>
              <a:pathLst>
                <a:path w="60653" h="74908">
                  <a:moveTo>
                    <a:pt x="30600" y="0"/>
                  </a:moveTo>
                  <a:lnTo>
                    <a:pt x="24733" y="5935"/>
                  </a:lnTo>
                  <a:lnTo>
                    <a:pt x="19168" y="12140"/>
                  </a:lnTo>
                  <a:lnTo>
                    <a:pt x="13383" y="19236"/>
                  </a:lnTo>
                  <a:lnTo>
                    <a:pt x="7821" y="27176"/>
                  </a:lnTo>
                  <a:lnTo>
                    <a:pt x="3436" y="35822"/>
                  </a:lnTo>
                  <a:lnTo>
                    <a:pt x="681" y="45003"/>
                  </a:lnTo>
                  <a:lnTo>
                    <a:pt x="0" y="54084"/>
                  </a:lnTo>
                  <a:lnTo>
                    <a:pt x="2052" y="62029"/>
                  </a:lnTo>
                  <a:lnTo>
                    <a:pt x="6913" y="68353"/>
                  </a:lnTo>
                  <a:lnTo>
                    <a:pt x="13889" y="72764"/>
                  </a:lnTo>
                  <a:lnTo>
                    <a:pt x="21851" y="74907"/>
                  </a:lnTo>
                  <a:lnTo>
                    <a:pt x="30041" y="74823"/>
                  </a:lnTo>
                  <a:lnTo>
                    <a:pt x="37956" y="72683"/>
                  </a:lnTo>
                  <a:lnTo>
                    <a:pt x="45183" y="68596"/>
                  </a:lnTo>
                  <a:lnTo>
                    <a:pt x="51578" y="62821"/>
                  </a:lnTo>
                  <a:lnTo>
                    <a:pt x="56718" y="55864"/>
                  </a:lnTo>
                  <a:lnTo>
                    <a:pt x="59822" y="48365"/>
                  </a:lnTo>
                  <a:lnTo>
                    <a:pt x="60652" y="40740"/>
                  </a:lnTo>
                  <a:lnTo>
                    <a:pt x="59361" y="33280"/>
                  </a:lnTo>
                  <a:lnTo>
                    <a:pt x="55895" y="25419"/>
                  </a:lnTo>
                  <a:lnTo>
                    <a:pt x="47713" y="15354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4" name="Freeform 163"/>
          <p:cNvSpPr/>
          <p:nvPr/>
        </p:nvSpPr>
        <p:spPr>
          <a:xfrm>
            <a:off x="4427353" y="3600746"/>
            <a:ext cx="163073" cy="294799"/>
          </a:xfrm>
          <a:custGeom>
            <a:avLst/>
            <a:gdLst/>
            <a:ahLst/>
            <a:cxnLst/>
            <a:rect l="0" t="0" r="0" b="0"/>
            <a:pathLst>
              <a:path w="163073" h="294799">
                <a:moveTo>
                  <a:pt x="26201" y="294798"/>
                </a:moveTo>
                <a:lnTo>
                  <a:pt x="17868" y="257320"/>
                </a:lnTo>
                <a:lnTo>
                  <a:pt x="16106" y="205896"/>
                </a:lnTo>
                <a:lnTo>
                  <a:pt x="8523" y="150678"/>
                </a:lnTo>
                <a:lnTo>
                  <a:pt x="2692" y="97830"/>
                </a:lnTo>
                <a:lnTo>
                  <a:pt x="0" y="86277"/>
                </a:lnTo>
                <a:lnTo>
                  <a:pt x="1715" y="79745"/>
                </a:lnTo>
                <a:lnTo>
                  <a:pt x="6367" y="76560"/>
                </a:lnTo>
                <a:lnTo>
                  <a:pt x="12979" y="75606"/>
                </a:lnTo>
                <a:lnTo>
                  <a:pt x="18556" y="78480"/>
                </a:lnTo>
                <a:lnTo>
                  <a:pt x="58469" y="134646"/>
                </a:lnTo>
                <a:lnTo>
                  <a:pt x="70958" y="151090"/>
                </a:lnTo>
                <a:lnTo>
                  <a:pt x="111097" y="212981"/>
                </a:lnTo>
                <a:lnTo>
                  <a:pt x="138637" y="247571"/>
                </a:lnTo>
                <a:lnTo>
                  <a:pt x="144442" y="249275"/>
                </a:lnTo>
                <a:lnTo>
                  <a:pt x="149482" y="246902"/>
                </a:lnTo>
                <a:lnTo>
                  <a:pt x="154012" y="241810"/>
                </a:lnTo>
                <a:lnTo>
                  <a:pt x="159045" y="223674"/>
                </a:lnTo>
                <a:lnTo>
                  <a:pt x="162541" y="160390"/>
                </a:lnTo>
                <a:lnTo>
                  <a:pt x="162967" y="105078"/>
                </a:lnTo>
                <a:lnTo>
                  <a:pt x="163051" y="49092"/>
                </a:lnTo>
                <a:lnTo>
                  <a:pt x="163072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2709981" y="1826285"/>
            <a:ext cx="3781944" cy="3949702"/>
            <a:chOff x="2709981" y="1826285"/>
            <a:chExt cx="3781944" cy="3949702"/>
          </a:xfrm>
        </p:grpSpPr>
        <p:sp>
          <p:nvSpPr>
            <p:cNvPr id="2" name="Oval 1"/>
            <p:cNvSpPr/>
            <p:nvPr/>
          </p:nvSpPr>
          <p:spPr>
            <a:xfrm>
              <a:off x="2709981" y="1994043"/>
              <a:ext cx="3781944" cy="3781944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Oval 2"/>
            <p:cNvSpPr/>
            <p:nvPr/>
          </p:nvSpPr>
          <p:spPr>
            <a:xfrm>
              <a:off x="4632538" y="3885015"/>
              <a:ext cx="38100" cy="38100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761594" y="3874487"/>
              <a:ext cx="207106" cy="263213"/>
            </a:xfrm>
            <a:custGeom>
              <a:avLst/>
              <a:gdLst/>
              <a:ahLst/>
              <a:cxnLst/>
              <a:rect l="0" t="0" r="0" b="0"/>
              <a:pathLst>
                <a:path w="207106" h="263213">
                  <a:moveTo>
                    <a:pt x="7815" y="263212"/>
                  </a:moveTo>
                  <a:lnTo>
                    <a:pt x="4949" y="254344"/>
                  </a:lnTo>
                  <a:lnTo>
                    <a:pt x="2807" y="245357"/>
                  </a:lnTo>
                  <a:lnTo>
                    <a:pt x="1208" y="235366"/>
                  </a:lnTo>
                  <a:lnTo>
                    <a:pt x="200" y="224558"/>
                  </a:lnTo>
                  <a:lnTo>
                    <a:pt x="0" y="213396"/>
                  </a:lnTo>
                  <a:lnTo>
                    <a:pt x="651" y="202185"/>
                  </a:lnTo>
                  <a:lnTo>
                    <a:pt x="1889" y="190900"/>
                  </a:lnTo>
                  <a:lnTo>
                    <a:pt x="3253" y="179268"/>
                  </a:lnTo>
                  <a:lnTo>
                    <a:pt x="4463" y="167149"/>
                  </a:lnTo>
                  <a:lnTo>
                    <a:pt x="5425" y="154553"/>
                  </a:lnTo>
                  <a:lnTo>
                    <a:pt x="6145" y="141559"/>
                  </a:lnTo>
                  <a:lnTo>
                    <a:pt x="6663" y="128258"/>
                  </a:lnTo>
                  <a:lnTo>
                    <a:pt x="7029" y="114731"/>
                  </a:lnTo>
                  <a:lnTo>
                    <a:pt x="7281" y="101044"/>
                  </a:lnTo>
                  <a:lnTo>
                    <a:pt x="7479" y="87276"/>
                  </a:lnTo>
                  <a:lnTo>
                    <a:pt x="8518" y="74595"/>
                  </a:lnTo>
                  <a:lnTo>
                    <a:pt x="11889" y="66426"/>
                  </a:lnTo>
                  <a:lnTo>
                    <a:pt x="17005" y="64621"/>
                  </a:lnTo>
                  <a:lnTo>
                    <a:pt x="22119" y="67287"/>
                  </a:lnTo>
                  <a:lnTo>
                    <a:pt x="26941" y="72588"/>
                  </a:lnTo>
                  <a:lnTo>
                    <a:pt x="31844" y="79187"/>
                  </a:lnTo>
                  <a:lnTo>
                    <a:pt x="37086" y="86322"/>
                  </a:lnTo>
                  <a:lnTo>
                    <a:pt x="42729" y="93788"/>
                  </a:lnTo>
                  <a:lnTo>
                    <a:pt x="48733" y="101739"/>
                  </a:lnTo>
                  <a:lnTo>
                    <a:pt x="55028" y="110245"/>
                  </a:lnTo>
                  <a:lnTo>
                    <a:pt x="61541" y="119101"/>
                  </a:lnTo>
                  <a:lnTo>
                    <a:pt x="68210" y="127903"/>
                  </a:lnTo>
                  <a:lnTo>
                    <a:pt x="74991" y="136421"/>
                  </a:lnTo>
                  <a:lnTo>
                    <a:pt x="81847" y="144599"/>
                  </a:lnTo>
                  <a:lnTo>
                    <a:pt x="88757" y="152472"/>
                  </a:lnTo>
                  <a:lnTo>
                    <a:pt x="95702" y="160100"/>
                  </a:lnTo>
                  <a:lnTo>
                    <a:pt x="102672" y="167545"/>
                  </a:lnTo>
                  <a:lnTo>
                    <a:pt x="109657" y="174858"/>
                  </a:lnTo>
                  <a:lnTo>
                    <a:pt x="116654" y="182078"/>
                  </a:lnTo>
                  <a:lnTo>
                    <a:pt x="123658" y="189233"/>
                  </a:lnTo>
                  <a:lnTo>
                    <a:pt x="130667" y="196345"/>
                  </a:lnTo>
                  <a:lnTo>
                    <a:pt x="137684" y="203412"/>
                  </a:lnTo>
                  <a:lnTo>
                    <a:pt x="144872" y="209954"/>
                  </a:lnTo>
                  <a:lnTo>
                    <a:pt x="152535" y="215055"/>
                  </a:lnTo>
                  <a:lnTo>
                    <a:pt x="160797" y="218324"/>
                  </a:lnTo>
                  <a:lnTo>
                    <a:pt x="169295" y="219534"/>
                  </a:lnTo>
                  <a:lnTo>
                    <a:pt x="177313" y="218375"/>
                  </a:lnTo>
                  <a:lnTo>
                    <a:pt x="184476" y="214920"/>
                  </a:lnTo>
                  <a:lnTo>
                    <a:pt x="190589" y="209364"/>
                  </a:lnTo>
                  <a:lnTo>
                    <a:pt x="195471" y="201831"/>
                  </a:lnTo>
                  <a:lnTo>
                    <a:pt x="199159" y="192584"/>
                  </a:lnTo>
                  <a:lnTo>
                    <a:pt x="201839" y="181972"/>
                  </a:lnTo>
                  <a:lnTo>
                    <a:pt x="203736" y="170334"/>
                  </a:lnTo>
                  <a:lnTo>
                    <a:pt x="205056" y="157949"/>
                  </a:lnTo>
                  <a:lnTo>
                    <a:pt x="205964" y="144872"/>
                  </a:lnTo>
                  <a:lnTo>
                    <a:pt x="206581" y="130955"/>
                  </a:lnTo>
                  <a:lnTo>
                    <a:pt x="206995" y="116193"/>
                  </a:lnTo>
                  <a:lnTo>
                    <a:pt x="207105" y="101025"/>
                  </a:lnTo>
                  <a:lnTo>
                    <a:pt x="206647" y="86222"/>
                  </a:lnTo>
                  <a:lnTo>
                    <a:pt x="205526" y="72197"/>
                  </a:lnTo>
                  <a:lnTo>
                    <a:pt x="203950" y="59070"/>
                  </a:lnTo>
                  <a:lnTo>
                    <a:pt x="202189" y="45348"/>
                  </a:lnTo>
                  <a:lnTo>
                    <a:pt x="200089" y="27596"/>
                  </a:lnTo>
                  <a:lnTo>
                    <a:pt x="1973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5485347" y="1884601"/>
              <a:ext cx="21058" cy="200042"/>
            </a:xfrm>
            <a:custGeom>
              <a:avLst/>
              <a:gdLst/>
              <a:ahLst/>
              <a:cxnLst/>
              <a:rect l="0" t="0" r="0" b="0"/>
              <a:pathLst>
                <a:path w="21058" h="200042">
                  <a:moveTo>
                    <a:pt x="21057" y="200041"/>
                  </a:moveTo>
                  <a:lnTo>
                    <a:pt x="20990" y="188373"/>
                  </a:lnTo>
                  <a:lnTo>
                    <a:pt x="20350" y="177884"/>
                  </a:lnTo>
                  <a:lnTo>
                    <a:pt x="19053" y="167578"/>
                  </a:lnTo>
                  <a:lnTo>
                    <a:pt x="17193" y="157104"/>
                  </a:lnTo>
                  <a:lnTo>
                    <a:pt x="14877" y="146112"/>
                  </a:lnTo>
                  <a:lnTo>
                    <a:pt x="12215" y="134469"/>
                  </a:lnTo>
                  <a:lnTo>
                    <a:pt x="9464" y="122215"/>
                  </a:lnTo>
                  <a:lnTo>
                    <a:pt x="7006" y="109461"/>
                  </a:lnTo>
                  <a:lnTo>
                    <a:pt x="5023" y="96325"/>
                  </a:lnTo>
                  <a:lnTo>
                    <a:pt x="3525" y="82911"/>
                  </a:lnTo>
                  <a:lnTo>
                    <a:pt x="2437" y="69301"/>
                  </a:lnTo>
                  <a:lnTo>
                    <a:pt x="1668" y="55572"/>
                  </a:lnTo>
                  <a:lnTo>
                    <a:pt x="1132" y="42374"/>
                  </a:lnTo>
                  <a:lnTo>
                    <a:pt x="705" y="29628"/>
                  </a:lnTo>
                  <a:lnTo>
                    <a:pt x="350" y="162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5401119" y="1826285"/>
              <a:ext cx="315856" cy="311001"/>
            </a:xfrm>
            <a:custGeom>
              <a:avLst/>
              <a:gdLst/>
              <a:ahLst/>
              <a:cxnLst/>
              <a:rect l="0" t="0" r="0" b="0"/>
              <a:pathLst>
                <a:path w="315856" h="311001">
                  <a:moveTo>
                    <a:pt x="0" y="37259"/>
                  </a:moveTo>
                  <a:lnTo>
                    <a:pt x="8801" y="34258"/>
                  </a:lnTo>
                  <a:lnTo>
                    <a:pt x="17148" y="30835"/>
                  </a:lnTo>
                  <a:lnTo>
                    <a:pt x="25846" y="26644"/>
                  </a:lnTo>
                  <a:lnTo>
                    <a:pt x="34967" y="21917"/>
                  </a:lnTo>
                  <a:lnTo>
                    <a:pt x="44462" y="17084"/>
                  </a:lnTo>
                  <a:lnTo>
                    <a:pt x="54259" y="12411"/>
                  </a:lnTo>
                  <a:lnTo>
                    <a:pt x="64446" y="8147"/>
                  </a:lnTo>
                  <a:lnTo>
                    <a:pt x="75268" y="4594"/>
                  </a:lnTo>
                  <a:lnTo>
                    <a:pt x="86799" y="1848"/>
                  </a:lnTo>
                  <a:lnTo>
                    <a:pt x="98642" y="159"/>
                  </a:lnTo>
                  <a:lnTo>
                    <a:pt x="110060" y="0"/>
                  </a:lnTo>
                  <a:lnTo>
                    <a:pt x="120669" y="1486"/>
                  </a:lnTo>
                  <a:lnTo>
                    <a:pt x="130587" y="4433"/>
                  </a:lnTo>
                  <a:lnTo>
                    <a:pt x="140242" y="8545"/>
                  </a:lnTo>
                  <a:lnTo>
                    <a:pt x="149918" y="13534"/>
                  </a:lnTo>
                  <a:lnTo>
                    <a:pt x="159571" y="19323"/>
                  </a:lnTo>
                  <a:lnTo>
                    <a:pt x="168913" y="26032"/>
                  </a:lnTo>
                  <a:lnTo>
                    <a:pt x="177785" y="33658"/>
                  </a:lnTo>
                  <a:lnTo>
                    <a:pt x="185863" y="42236"/>
                  </a:lnTo>
                  <a:lnTo>
                    <a:pt x="192604" y="51904"/>
                  </a:lnTo>
                  <a:lnTo>
                    <a:pt x="197831" y="62629"/>
                  </a:lnTo>
                  <a:lnTo>
                    <a:pt x="201525" y="74086"/>
                  </a:lnTo>
                  <a:lnTo>
                    <a:pt x="203646" y="85769"/>
                  </a:lnTo>
                  <a:lnTo>
                    <a:pt x="204324" y="97360"/>
                  </a:lnTo>
                  <a:lnTo>
                    <a:pt x="203494" y="108583"/>
                  </a:lnTo>
                  <a:lnTo>
                    <a:pt x="200817" y="119119"/>
                  </a:lnTo>
                  <a:lnTo>
                    <a:pt x="196278" y="128866"/>
                  </a:lnTo>
                  <a:lnTo>
                    <a:pt x="190129" y="137733"/>
                  </a:lnTo>
                  <a:lnTo>
                    <a:pt x="182714" y="145550"/>
                  </a:lnTo>
                  <a:lnTo>
                    <a:pt x="174381" y="152334"/>
                  </a:lnTo>
                  <a:lnTo>
                    <a:pt x="166221" y="158426"/>
                  </a:lnTo>
                  <a:lnTo>
                    <a:pt x="160250" y="165180"/>
                  </a:lnTo>
                  <a:lnTo>
                    <a:pt x="157554" y="173138"/>
                  </a:lnTo>
                  <a:lnTo>
                    <a:pt x="157798" y="180942"/>
                  </a:lnTo>
                  <a:lnTo>
                    <a:pt x="160219" y="188332"/>
                  </a:lnTo>
                  <a:lnTo>
                    <a:pt x="164149" y="195464"/>
                  </a:lnTo>
                  <a:lnTo>
                    <a:pt x="169099" y="202477"/>
                  </a:lnTo>
                  <a:lnTo>
                    <a:pt x="174737" y="209453"/>
                  </a:lnTo>
                  <a:lnTo>
                    <a:pt x="180833" y="216592"/>
                  </a:lnTo>
                  <a:lnTo>
                    <a:pt x="187237" y="224213"/>
                  </a:lnTo>
                  <a:lnTo>
                    <a:pt x="193845" y="232444"/>
                  </a:lnTo>
                  <a:lnTo>
                    <a:pt x="200590" y="241089"/>
                  </a:lnTo>
                  <a:lnTo>
                    <a:pt x="207426" y="249737"/>
                  </a:lnTo>
                  <a:lnTo>
                    <a:pt x="214323" y="258145"/>
                  </a:lnTo>
                  <a:lnTo>
                    <a:pt x="221261" y="266248"/>
                  </a:lnTo>
                  <a:lnTo>
                    <a:pt x="228225" y="274068"/>
                  </a:lnTo>
                  <a:lnTo>
                    <a:pt x="235217" y="281652"/>
                  </a:lnTo>
                  <a:lnTo>
                    <a:pt x="242558" y="288727"/>
                  </a:lnTo>
                  <a:lnTo>
                    <a:pt x="250858" y="294727"/>
                  </a:lnTo>
                  <a:lnTo>
                    <a:pt x="260359" y="299429"/>
                  </a:lnTo>
                  <a:lnTo>
                    <a:pt x="270574" y="302934"/>
                  </a:lnTo>
                  <a:lnTo>
                    <a:pt x="281573" y="305831"/>
                  </a:lnTo>
                  <a:lnTo>
                    <a:pt x="295444" y="308374"/>
                  </a:lnTo>
                  <a:lnTo>
                    <a:pt x="315855" y="3110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" name="Straight Connector 6"/>
            <p:cNvCxnSpPr/>
            <p:nvPr/>
          </p:nvCxnSpPr>
          <p:spPr>
            <a:xfrm flipV="1">
              <a:off x="4673600" y="2168870"/>
              <a:ext cx="706462" cy="1742730"/>
            </a:xfrm>
            <a:prstGeom prst="line">
              <a:avLst/>
            </a:pr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Freeform 7"/>
            <p:cNvSpPr/>
            <p:nvPr/>
          </p:nvSpPr>
          <p:spPr>
            <a:xfrm>
              <a:off x="4635784" y="3849603"/>
              <a:ext cx="84158" cy="89350"/>
            </a:xfrm>
            <a:custGeom>
              <a:avLst/>
              <a:gdLst/>
              <a:ahLst/>
              <a:cxnLst/>
              <a:rect l="0" t="0" r="0" b="0"/>
              <a:pathLst>
                <a:path w="84158" h="89350">
                  <a:moveTo>
                    <a:pt x="28340" y="3827"/>
                  </a:moveTo>
                  <a:lnTo>
                    <a:pt x="22751" y="20594"/>
                  </a:lnTo>
                  <a:lnTo>
                    <a:pt x="23126" y="38185"/>
                  </a:lnTo>
                  <a:lnTo>
                    <a:pt x="24864" y="47789"/>
                  </a:lnTo>
                  <a:lnTo>
                    <a:pt x="29532" y="53022"/>
                  </a:lnTo>
                  <a:lnTo>
                    <a:pt x="36154" y="55341"/>
                  </a:lnTo>
                  <a:lnTo>
                    <a:pt x="44078" y="55717"/>
                  </a:lnTo>
                  <a:lnTo>
                    <a:pt x="59121" y="49896"/>
                  </a:lnTo>
                  <a:lnTo>
                    <a:pt x="66408" y="45068"/>
                  </a:lnTo>
                  <a:lnTo>
                    <a:pt x="71266" y="37170"/>
                  </a:lnTo>
                  <a:lnTo>
                    <a:pt x="76664" y="15916"/>
                  </a:lnTo>
                  <a:lnTo>
                    <a:pt x="73424" y="8377"/>
                  </a:lnTo>
                  <a:lnTo>
                    <a:pt x="66585" y="3351"/>
                  </a:lnTo>
                  <a:lnTo>
                    <a:pt x="57346" y="0"/>
                  </a:lnTo>
                  <a:lnTo>
                    <a:pt x="47678" y="106"/>
                  </a:lnTo>
                  <a:lnTo>
                    <a:pt x="27576" y="6463"/>
                  </a:lnTo>
                  <a:lnTo>
                    <a:pt x="13183" y="20206"/>
                  </a:lnTo>
                  <a:lnTo>
                    <a:pt x="7706" y="28784"/>
                  </a:lnTo>
                  <a:lnTo>
                    <a:pt x="0" y="63214"/>
                  </a:lnTo>
                  <a:lnTo>
                    <a:pt x="2427" y="72664"/>
                  </a:lnTo>
                  <a:lnTo>
                    <a:pt x="7555" y="80134"/>
                  </a:lnTo>
                  <a:lnTo>
                    <a:pt x="14484" y="86284"/>
                  </a:lnTo>
                  <a:lnTo>
                    <a:pt x="22612" y="89213"/>
                  </a:lnTo>
                  <a:lnTo>
                    <a:pt x="41002" y="89349"/>
                  </a:lnTo>
                  <a:lnTo>
                    <a:pt x="57754" y="82391"/>
                  </a:lnTo>
                  <a:lnTo>
                    <a:pt x="65497" y="77260"/>
                  </a:lnTo>
                  <a:lnTo>
                    <a:pt x="77219" y="62200"/>
                  </a:lnTo>
                  <a:lnTo>
                    <a:pt x="81983" y="53271"/>
                  </a:lnTo>
                  <a:lnTo>
                    <a:pt x="84157" y="33990"/>
                  </a:lnTo>
                  <a:lnTo>
                    <a:pt x="83099" y="23936"/>
                  </a:lnTo>
                  <a:lnTo>
                    <a:pt x="78884" y="16063"/>
                  </a:lnTo>
                  <a:lnTo>
                    <a:pt x="64842" y="4196"/>
                  </a:lnTo>
                  <a:lnTo>
                    <a:pt x="57354" y="2903"/>
                  </a:lnTo>
                  <a:lnTo>
                    <a:pt x="50022" y="4381"/>
                  </a:lnTo>
                  <a:lnTo>
                    <a:pt x="28525" y="17639"/>
                  </a:lnTo>
                  <a:lnTo>
                    <a:pt x="21444" y="23564"/>
                  </a:lnTo>
                  <a:lnTo>
                    <a:pt x="13577" y="42624"/>
                  </a:lnTo>
                  <a:lnTo>
                    <a:pt x="11479" y="54258"/>
                  </a:lnTo>
                  <a:lnTo>
                    <a:pt x="15387" y="73424"/>
                  </a:lnTo>
                  <a:lnTo>
                    <a:pt x="19705" y="81810"/>
                  </a:lnTo>
                  <a:lnTo>
                    <a:pt x="26093" y="86231"/>
                  </a:lnTo>
                  <a:lnTo>
                    <a:pt x="42549" y="88024"/>
                  </a:lnTo>
                  <a:lnTo>
                    <a:pt x="58442" y="81802"/>
                  </a:lnTo>
                  <a:lnTo>
                    <a:pt x="65955" y="76867"/>
                  </a:lnTo>
                  <a:lnTo>
                    <a:pt x="70964" y="68898"/>
                  </a:lnTo>
                  <a:lnTo>
                    <a:pt x="76530" y="47565"/>
                  </a:lnTo>
                  <a:lnTo>
                    <a:pt x="75674" y="37665"/>
                  </a:lnTo>
                  <a:lnTo>
                    <a:pt x="68485" y="20426"/>
                  </a:lnTo>
                  <a:lnTo>
                    <a:pt x="62122" y="16062"/>
                  </a:lnTo>
                  <a:lnTo>
                    <a:pt x="45694" y="14334"/>
                  </a:lnTo>
                  <a:lnTo>
                    <a:pt x="39909" y="15511"/>
                  </a:lnTo>
                  <a:lnTo>
                    <a:pt x="36053" y="17465"/>
                  </a:lnTo>
                  <a:lnTo>
                    <a:pt x="28340" y="248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89512" y="264578"/>
            <a:ext cx="1263421" cy="461889"/>
            <a:chOff x="189512" y="264578"/>
            <a:chExt cx="1263421" cy="461889"/>
          </a:xfrm>
        </p:grpSpPr>
        <p:sp>
          <p:nvSpPr>
            <p:cNvPr id="10" name="Freeform 9"/>
            <p:cNvSpPr/>
            <p:nvPr/>
          </p:nvSpPr>
          <p:spPr>
            <a:xfrm>
              <a:off x="315854" y="347440"/>
              <a:ext cx="42115" cy="315856"/>
            </a:xfrm>
            <a:custGeom>
              <a:avLst/>
              <a:gdLst/>
              <a:ahLst/>
              <a:cxnLst/>
              <a:rect l="0" t="0" r="0" b="0"/>
              <a:pathLst>
                <a:path w="42115" h="315856">
                  <a:moveTo>
                    <a:pt x="0" y="0"/>
                  </a:moveTo>
                  <a:lnTo>
                    <a:pt x="5" y="8678"/>
                  </a:lnTo>
                  <a:lnTo>
                    <a:pt x="178" y="21199"/>
                  </a:lnTo>
                  <a:lnTo>
                    <a:pt x="826" y="36025"/>
                  </a:lnTo>
                  <a:lnTo>
                    <a:pt x="2079" y="52528"/>
                  </a:lnTo>
                  <a:lnTo>
                    <a:pt x="3905" y="69820"/>
                  </a:lnTo>
                  <a:lnTo>
                    <a:pt x="6201" y="86653"/>
                  </a:lnTo>
                  <a:lnTo>
                    <a:pt x="8853" y="102378"/>
                  </a:lnTo>
                  <a:lnTo>
                    <a:pt x="11598" y="117051"/>
                  </a:lnTo>
                  <a:lnTo>
                    <a:pt x="14055" y="131132"/>
                  </a:lnTo>
                  <a:lnTo>
                    <a:pt x="16040" y="144982"/>
                  </a:lnTo>
                  <a:lnTo>
                    <a:pt x="17711" y="158948"/>
                  </a:lnTo>
                  <a:lnTo>
                    <a:pt x="19446" y="173412"/>
                  </a:lnTo>
                  <a:lnTo>
                    <a:pt x="21469" y="188520"/>
                  </a:lnTo>
                  <a:lnTo>
                    <a:pt x="23829" y="204078"/>
                  </a:lnTo>
                  <a:lnTo>
                    <a:pt x="26493" y="219668"/>
                  </a:lnTo>
                  <a:lnTo>
                    <a:pt x="29394" y="235032"/>
                  </a:lnTo>
                  <a:lnTo>
                    <a:pt x="32320" y="249879"/>
                  </a:lnTo>
                  <a:lnTo>
                    <a:pt x="35208" y="265473"/>
                  </a:lnTo>
                  <a:lnTo>
                    <a:pt x="38309" y="285414"/>
                  </a:lnTo>
                  <a:lnTo>
                    <a:pt x="42114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9512" y="264578"/>
              <a:ext cx="431670" cy="441047"/>
            </a:xfrm>
            <a:custGeom>
              <a:avLst/>
              <a:gdLst/>
              <a:ahLst/>
              <a:cxnLst/>
              <a:rect l="0" t="0" r="0" b="0"/>
              <a:pathLst>
                <a:path w="431670" h="441047">
                  <a:moveTo>
                    <a:pt x="0" y="103919"/>
                  </a:moveTo>
                  <a:lnTo>
                    <a:pt x="5868" y="95185"/>
                  </a:lnTo>
                  <a:lnTo>
                    <a:pt x="11432" y="87478"/>
                  </a:lnTo>
                  <a:lnTo>
                    <a:pt x="17232" y="80076"/>
                  </a:lnTo>
                  <a:lnTo>
                    <a:pt x="23312" y="72815"/>
                  </a:lnTo>
                  <a:lnTo>
                    <a:pt x="29642" y="65636"/>
                  </a:lnTo>
                  <a:lnTo>
                    <a:pt x="36170" y="58511"/>
                  </a:lnTo>
                  <a:lnTo>
                    <a:pt x="42846" y="51420"/>
                  </a:lnTo>
                  <a:lnTo>
                    <a:pt x="49629" y="44354"/>
                  </a:lnTo>
                  <a:lnTo>
                    <a:pt x="56496" y="37303"/>
                  </a:lnTo>
                  <a:lnTo>
                    <a:pt x="63751" y="30262"/>
                  </a:lnTo>
                  <a:lnTo>
                    <a:pt x="71992" y="23229"/>
                  </a:lnTo>
                  <a:lnTo>
                    <a:pt x="81473" y="16214"/>
                  </a:lnTo>
                  <a:lnTo>
                    <a:pt x="92282" y="9707"/>
                  </a:lnTo>
                  <a:lnTo>
                    <a:pt x="104520" y="4629"/>
                  </a:lnTo>
                  <a:lnTo>
                    <a:pt x="118080" y="1372"/>
                  </a:lnTo>
                  <a:lnTo>
                    <a:pt x="132406" y="0"/>
                  </a:lnTo>
                  <a:lnTo>
                    <a:pt x="146627" y="518"/>
                  </a:lnTo>
                  <a:lnTo>
                    <a:pt x="160255" y="2724"/>
                  </a:lnTo>
                  <a:lnTo>
                    <a:pt x="173012" y="6457"/>
                  </a:lnTo>
                  <a:lnTo>
                    <a:pt x="184660" y="11696"/>
                  </a:lnTo>
                  <a:lnTo>
                    <a:pt x="195192" y="18289"/>
                  </a:lnTo>
                  <a:lnTo>
                    <a:pt x="204605" y="25983"/>
                  </a:lnTo>
                  <a:lnTo>
                    <a:pt x="212797" y="34517"/>
                  </a:lnTo>
                  <a:lnTo>
                    <a:pt x="219831" y="43664"/>
                  </a:lnTo>
                  <a:lnTo>
                    <a:pt x="225898" y="53245"/>
                  </a:lnTo>
                  <a:lnTo>
                    <a:pt x="231216" y="63130"/>
                  </a:lnTo>
                  <a:lnTo>
                    <a:pt x="235973" y="73223"/>
                  </a:lnTo>
                  <a:lnTo>
                    <a:pt x="240001" y="83458"/>
                  </a:lnTo>
                  <a:lnTo>
                    <a:pt x="242801" y="93789"/>
                  </a:lnTo>
                  <a:lnTo>
                    <a:pt x="244203" y="104185"/>
                  </a:lnTo>
                  <a:lnTo>
                    <a:pt x="244330" y="114625"/>
                  </a:lnTo>
                  <a:lnTo>
                    <a:pt x="243427" y="125095"/>
                  </a:lnTo>
                  <a:lnTo>
                    <a:pt x="241741" y="135584"/>
                  </a:lnTo>
                  <a:lnTo>
                    <a:pt x="239322" y="146086"/>
                  </a:lnTo>
                  <a:lnTo>
                    <a:pt x="236028" y="156597"/>
                  </a:lnTo>
                  <a:lnTo>
                    <a:pt x="231852" y="167109"/>
                  </a:lnTo>
                  <a:lnTo>
                    <a:pt x="226914" y="177457"/>
                  </a:lnTo>
                  <a:lnTo>
                    <a:pt x="221375" y="187332"/>
                  </a:lnTo>
                  <a:lnTo>
                    <a:pt x="215407" y="196603"/>
                  </a:lnTo>
                  <a:lnTo>
                    <a:pt x="209791" y="205304"/>
                  </a:lnTo>
                  <a:lnTo>
                    <a:pt x="205851" y="213535"/>
                  </a:lnTo>
                  <a:lnTo>
                    <a:pt x="204178" y="221415"/>
                  </a:lnTo>
                  <a:lnTo>
                    <a:pt x="204856" y="229370"/>
                  </a:lnTo>
                  <a:lnTo>
                    <a:pt x="207821" y="238090"/>
                  </a:lnTo>
                  <a:lnTo>
                    <a:pt x="212780" y="247886"/>
                  </a:lnTo>
                  <a:lnTo>
                    <a:pt x="219327" y="258570"/>
                  </a:lnTo>
                  <a:lnTo>
                    <a:pt x="227067" y="269659"/>
                  </a:lnTo>
                  <a:lnTo>
                    <a:pt x="235666" y="280816"/>
                  </a:lnTo>
                  <a:lnTo>
                    <a:pt x="244706" y="291730"/>
                  </a:lnTo>
                  <a:lnTo>
                    <a:pt x="253693" y="302051"/>
                  </a:lnTo>
                  <a:lnTo>
                    <a:pt x="262369" y="311663"/>
                  </a:lnTo>
                  <a:lnTo>
                    <a:pt x="270838" y="320947"/>
                  </a:lnTo>
                  <a:lnTo>
                    <a:pt x="279446" y="330641"/>
                  </a:lnTo>
                  <a:lnTo>
                    <a:pt x="288384" y="341126"/>
                  </a:lnTo>
                  <a:lnTo>
                    <a:pt x="297525" y="352119"/>
                  </a:lnTo>
                  <a:lnTo>
                    <a:pt x="306515" y="362893"/>
                  </a:lnTo>
                  <a:lnTo>
                    <a:pt x="315158" y="373029"/>
                  </a:lnTo>
                  <a:lnTo>
                    <a:pt x="323419" y="382444"/>
                  </a:lnTo>
                  <a:lnTo>
                    <a:pt x="331347" y="391220"/>
                  </a:lnTo>
                  <a:lnTo>
                    <a:pt x="339017" y="399491"/>
                  </a:lnTo>
                  <a:lnTo>
                    <a:pt x="346659" y="407383"/>
                  </a:lnTo>
                  <a:lnTo>
                    <a:pt x="354637" y="415004"/>
                  </a:lnTo>
                  <a:lnTo>
                    <a:pt x="363121" y="422420"/>
                  </a:lnTo>
                  <a:lnTo>
                    <a:pt x="372109" y="429199"/>
                  </a:lnTo>
                  <a:lnTo>
                    <a:pt x="381521" y="434461"/>
                  </a:lnTo>
                  <a:lnTo>
                    <a:pt x="391247" y="437852"/>
                  </a:lnTo>
                  <a:lnTo>
                    <a:pt x="400745" y="439651"/>
                  </a:lnTo>
                  <a:lnTo>
                    <a:pt x="409984" y="440686"/>
                  </a:lnTo>
                  <a:lnTo>
                    <a:pt x="419773" y="441046"/>
                  </a:lnTo>
                  <a:lnTo>
                    <a:pt x="431669" y="4408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40089" y="494631"/>
              <a:ext cx="175849" cy="134978"/>
            </a:xfrm>
            <a:custGeom>
              <a:avLst/>
              <a:gdLst/>
              <a:ahLst/>
              <a:cxnLst/>
              <a:rect l="0" t="0" r="0" b="0"/>
              <a:pathLst>
                <a:path w="175849" h="134978">
                  <a:moveTo>
                    <a:pt x="70563" y="63379"/>
                  </a:moveTo>
                  <a:lnTo>
                    <a:pt x="76230" y="54578"/>
                  </a:lnTo>
                  <a:lnTo>
                    <a:pt x="79874" y="46231"/>
                  </a:lnTo>
                  <a:lnTo>
                    <a:pt x="81774" y="37541"/>
                  </a:lnTo>
                  <a:lnTo>
                    <a:pt x="81930" y="28766"/>
                  </a:lnTo>
                  <a:lnTo>
                    <a:pt x="80014" y="20568"/>
                  </a:lnTo>
                  <a:lnTo>
                    <a:pt x="76036" y="13291"/>
                  </a:lnTo>
                  <a:lnTo>
                    <a:pt x="70290" y="7274"/>
                  </a:lnTo>
                  <a:lnTo>
                    <a:pt x="63158" y="2990"/>
                  </a:lnTo>
                  <a:lnTo>
                    <a:pt x="55002" y="531"/>
                  </a:lnTo>
                  <a:lnTo>
                    <a:pt x="46276" y="0"/>
                  </a:lnTo>
                  <a:lnTo>
                    <a:pt x="37507" y="1681"/>
                  </a:lnTo>
                  <a:lnTo>
                    <a:pt x="28995" y="5519"/>
                  </a:lnTo>
                  <a:lnTo>
                    <a:pt x="21146" y="11347"/>
                  </a:lnTo>
                  <a:lnTo>
                    <a:pt x="14552" y="19071"/>
                  </a:lnTo>
                  <a:lnTo>
                    <a:pt x="9416" y="28448"/>
                  </a:lnTo>
                  <a:lnTo>
                    <a:pt x="5610" y="39150"/>
                  </a:lnTo>
                  <a:lnTo>
                    <a:pt x="2882" y="50848"/>
                  </a:lnTo>
                  <a:lnTo>
                    <a:pt x="977" y="63260"/>
                  </a:lnTo>
                  <a:lnTo>
                    <a:pt x="0" y="75846"/>
                  </a:lnTo>
                  <a:lnTo>
                    <a:pt x="392" y="87837"/>
                  </a:lnTo>
                  <a:lnTo>
                    <a:pt x="2289" y="98856"/>
                  </a:lnTo>
                  <a:lnTo>
                    <a:pt x="5697" y="108728"/>
                  </a:lnTo>
                  <a:lnTo>
                    <a:pt x="10659" y="117295"/>
                  </a:lnTo>
                  <a:lnTo>
                    <a:pt x="17036" y="124601"/>
                  </a:lnTo>
                  <a:lnTo>
                    <a:pt x="24573" y="130355"/>
                  </a:lnTo>
                  <a:lnTo>
                    <a:pt x="32994" y="133874"/>
                  </a:lnTo>
                  <a:lnTo>
                    <a:pt x="42053" y="134977"/>
                  </a:lnTo>
                  <a:lnTo>
                    <a:pt x="51234" y="133770"/>
                  </a:lnTo>
                  <a:lnTo>
                    <a:pt x="59785" y="130377"/>
                  </a:lnTo>
                  <a:lnTo>
                    <a:pt x="67342" y="125087"/>
                  </a:lnTo>
                  <a:lnTo>
                    <a:pt x="73736" y="117960"/>
                  </a:lnTo>
                  <a:lnTo>
                    <a:pt x="78815" y="108758"/>
                  </a:lnTo>
                  <a:lnTo>
                    <a:pt x="82647" y="97570"/>
                  </a:lnTo>
                  <a:lnTo>
                    <a:pt x="85787" y="86023"/>
                  </a:lnTo>
                  <a:lnTo>
                    <a:pt x="89811" y="77363"/>
                  </a:lnTo>
                  <a:lnTo>
                    <a:pt x="95439" y="73411"/>
                  </a:lnTo>
                  <a:lnTo>
                    <a:pt x="101576" y="73791"/>
                  </a:lnTo>
                  <a:lnTo>
                    <a:pt x="107874" y="77400"/>
                  </a:lnTo>
                  <a:lnTo>
                    <a:pt x="114639" y="82760"/>
                  </a:lnTo>
                  <a:lnTo>
                    <a:pt x="122489" y="88228"/>
                  </a:lnTo>
                  <a:lnTo>
                    <a:pt x="131651" y="92913"/>
                  </a:lnTo>
                  <a:lnTo>
                    <a:pt x="141422" y="96581"/>
                  </a:lnTo>
                  <a:lnTo>
                    <a:pt x="151324" y="99692"/>
                  </a:lnTo>
                  <a:lnTo>
                    <a:pt x="162229" y="102507"/>
                  </a:lnTo>
                  <a:lnTo>
                    <a:pt x="175848" y="1054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704395" y="308946"/>
              <a:ext cx="116828" cy="320303"/>
            </a:xfrm>
            <a:custGeom>
              <a:avLst/>
              <a:gdLst/>
              <a:ahLst/>
              <a:cxnLst/>
              <a:rect l="0" t="0" r="0" b="0"/>
              <a:pathLst>
                <a:path w="116828" h="320303">
                  <a:moveTo>
                    <a:pt x="64185" y="259592"/>
                  </a:moveTo>
                  <a:lnTo>
                    <a:pt x="72718" y="256525"/>
                  </a:lnTo>
                  <a:lnTo>
                    <a:pt x="78504" y="252462"/>
                  </a:lnTo>
                  <a:lnTo>
                    <a:pt x="82007" y="246978"/>
                  </a:lnTo>
                  <a:lnTo>
                    <a:pt x="83343" y="240564"/>
                  </a:lnTo>
                  <a:lnTo>
                    <a:pt x="82276" y="234063"/>
                  </a:lnTo>
                  <a:lnTo>
                    <a:pt x="78896" y="227986"/>
                  </a:lnTo>
                  <a:lnTo>
                    <a:pt x="73564" y="222970"/>
                  </a:lnTo>
                  <a:lnTo>
                    <a:pt x="66716" y="219903"/>
                  </a:lnTo>
                  <a:lnTo>
                    <a:pt x="58754" y="219075"/>
                  </a:lnTo>
                  <a:lnTo>
                    <a:pt x="50159" y="220286"/>
                  </a:lnTo>
                  <a:lnTo>
                    <a:pt x="41478" y="223143"/>
                  </a:lnTo>
                  <a:lnTo>
                    <a:pt x="33020" y="227248"/>
                  </a:lnTo>
                  <a:lnTo>
                    <a:pt x="25038" y="232424"/>
                  </a:lnTo>
                  <a:lnTo>
                    <a:pt x="17823" y="238712"/>
                  </a:lnTo>
                  <a:lnTo>
                    <a:pt x="11460" y="246047"/>
                  </a:lnTo>
                  <a:lnTo>
                    <a:pt x="6187" y="254259"/>
                  </a:lnTo>
                  <a:lnTo>
                    <a:pt x="2466" y="263148"/>
                  </a:lnTo>
                  <a:lnTo>
                    <a:pt x="413" y="272533"/>
                  </a:lnTo>
                  <a:lnTo>
                    <a:pt x="0" y="282105"/>
                  </a:lnTo>
                  <a:lnTo>
                    <a:pt x="1234" y="291452"/>
                  </a:lnTo>
                  <a:lnTo>
                    <a:pt x="3961" y="300352"/>
                  </a:lnTo>
                  <a:lnTo>
                    <a:pt x="8232" y="308293"/>
                  </a:lnTo>
                  <a:lnTo>
                    <a:pt x="14371" y="314417"/>
                  </a:lnTo>
                  <a:lnTo>
                    <a:pt x="22380" y="318415"/>
                  </a:lnTo>
                  <a:lnTo>
                    <a:pt x="31671" y="320302"/>
                  </a:lnTo>
                  <a:lnTo>
                    <a:pt x="41285" y="320139"/>
                  </a:lnTo>
                  <a:lnTo>
                    <a:pt x="50630" y="318175"/>
                  </a:lnTo>
                  <a:lnTo>
                    <a:pt x="59342" y="314605"/>
                  </a:lnTo>
                  <a:lnTo>
                    <a:pt x="67113" y="309476"/>
                  </a:lnTo>
                  <a:lnTo>
                    <a:pt x="73887" y="302949"/>
                  </a:lnTo>
                  <a:lnTo>
                    <a:pt x="79621" y="294959"/>
                  </a:lnTo>
                  <a:lnTo>
                    <a:pt x="84189" y="285162"/>
                  </a:lnTo>
                  <a:lnTo>
                    <a:pt x="87638" y="273535"/>
                  </a:lnTo>
                  <a:lnTo>
                    <a:pt x="90144" y="260490"/>
                  </a:lnTo>
                  <a:lnTo>
                    <a:pt x="91918" y="246671"/>
                  </a:lnTo>
                  <a:lnTo>
                    <a:pt x="93152" y="232526"/>
                  </a:lnTo>
                  <a:lnTo>
                    <a:pt x="94000" y="218284"/>
                  </a:lnTo>
                  <a:lnTo>
                    <a:pt x="94578" y="204044"/>
                  </a:lnTo>
                  <a:lnTo>
                    <a:pt x="94965" y="189842"/>
                  </a:lnTo>
                  <a:lnTo>
                    <a:pt x="95056" y="175848"/>
                  </a:lnTo>
                  <a:lnTo>
                    <a:pt x="94585" y="162364"/>
                  </a:lnTo>
                  <a:lnTo>
                    <a:pt x="93456" y="149508"/>
                  </a:lnTo>
                  <a:lnTo>
                    <a:pt x="91883" y="137076"/>
                  </a:lnTo>
                  <a:lnTo>
                    <a:pt x="90288" y="124654"/>
                  </a:lnTo>
                  <a:lnTo>
                    <a:pt x="88916" y="112002"/>
                  </a:lnTo>
                  <a:lnTo>
                    <a:pt x="87674" y="99215"/>
                  </a:lnTo>
                  <a:lnTo>
                    <a:pt x="86234" y="86623"/>
                  </a:lnTo>
                  <a:lnTo>
                    <a:pt x="84413" y="74410"/>
                  </a:lnTo>
                  <a:lnTo>
                    <a:pt x="82190" y="62598"/>
                  </a:lnTo>
                  <a:lnTo>
                    <a:pt x="79618" y="51133"/>
                  </a:lnTo>
                  <a:lnTo>
                    <a:pt x="76774" y="39940"/>
                  </a:lnTo>
                  <a:lnTo>
                    <a:pt x="73729" y="28949"/>
                  </a:lnTo>
                  <a:lnTo>
                    <a:pt x="70538" y="18102"/>
                  </a:lnTo>
                  <a:lnTo>
                    <a:pt x="67240" y="7449"/>
                  </a:lnTo>
                  <a:lnTo>
                    <a:pt x="63695" y="190"/>
                  </a:lnTo>
                  <a:lnTo>
                    <a:pt x="60264" y="0"/>
                  </a:lnTo>
                  <a:lnTo>
                    <a:pt x="57793" y="5113"/>
                  </a:lnTo>
                  <a:lnTo>
                    <a:pt x="56229" y="13542"/>
                  </a:lnTo>
                  <a:lnTo>
                    <a:pt x="55440" y="24020"/>
                  </a:lnTo>
                  <a:lnTo>
                    <a:pt x="55497" y="35775"/>
                  </a:lnTo>
                  <a:lnTo>
                    <a:pt x="56380" y="48336"/>
                  </a:lnTo>
                  <a:lnTo>
                    <a:pt x="57802" y="61411"/>
                  </a:lnTo>
                  <a:lnTo>
                    <a:pt x="59304" y="74819"/>
                  </a:lnTo>
                  <a:lnTo>
                    <a:pt x="60617" y="88437"/>
                  </a:lnTo>
                  <a:lnTo>
                    <a:pt x="61822" y="102028"/>
                  </a:lnTo>
                  <a:lnTo>
                    <a:pt x="63238" y="115236"/>
                  </a:lnTo>
                  <a:lnTo>
                    <a:pt x="65043" y="127901"/>
                  </a:lnTo>
                  <a:lnTo>
                    <a:pt x="67256" y="140033"/>
                  </a:lnTo>
                  <a:lnTo>
                    <a:pt x="69821" y="151722"/>
                  </a:lnTo>
                  <a:lnTo>
                    <a:pt x="72661" y="163068"/>
                  </a:lnTo>
                  <a:lnTo>
                    <a:pt x="75704" y="174164"/>
                  </a:lnTo>
                  <a:lnTo>
                    <a:pt x="78893" y="185082"/>
                  </a:lnTo>
                  <a:lnTo>
                    <a:pt x="82188" y="195876"/>
                  </a:lnTo>
                  <a:lnTo>
                    <a:pt x="85722" y="206584"/>
                  </a:lnTo>
                  <a:lnTo>
                    <a:pt x="89780" y="217233"/>
                  </a:lnTo>
                  <a:lnTo>
                    <a:pt x="94467" y="227829"/>
                  </a:lnTo>
                  <a:lnTo>
                    <a:pt x="99432" y="237930"/>
                  </a:lnTo>
                  <a:lnTo>
                    <a:pt x="104448" y="247647"/>
                  </a:lnTo>
                  <a:lnTo>
                    <a:pt x="109958" y="257834"/>
                  </a:lnTo>
                  <a:lnTo>
                    <a:pt x="116827" y="2701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884393" y="526424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54"/>
                  </a:lnTo>
                  <a:lnTo>
                    <a:pt x="0" y="46371"/>
                  </a:lnTo>
                  <a:lnTo>
                    <a:pt x="0" y="59490"/>
                  </a:lnTo>
                  <a:lnTo>
                    <a:pt x="0" y="77202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873865" y="442196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958093" y="484310"/>
              <a:ext cx="89542" cy="134026"/>
            </a:xfrm>
            <a:custGeom>
              <a:avLst/>
              <a:gdLst/>
              <a:ahLst/>
              <a:cxnLst/>
              <a:rect l="0" t="0" r="0" b="0"/>
              <a:pathLst>
                <a:path w="89542" h="134026">
                  <a:moveTo>
                    <a:pt x="0" y="10529"/>
                  </a:moveTo>
                  <a:lnTo>
                    <a:pt x="67" y="25064"/>
                  </a:lnTo>
                  <a:lnTo>
                    <a:pt x="707" y="37695"/>
                  </a:lnTo>
                  <a:lnTo>
                    <a:pt x="2004" y="49599"/>
                  </a:lnTo>
                  <a:lnTo>
                    <a:pt x="3863" y="61081"/>
                  </a:lnTo>
                  <a:lnTo>
                    <a:pt x="6180" y="72273"/>
                  </a:lnTo>
                  <a:lnTo>
                    <a:pt x="8851" y="83256"/>
                  </a:lnTo>
                  <a:lnTo>
                    <a:pt x="11947" y="93926"/>
                  </a:lnTo>
                  <a:lnTo>
                    <a:pt x="15703" y="104020"/>
                  </a:lnTo>
                  <a:lnTo>
                    <a:pt x="20200" y="113426"/>
                  </a:lnTo>
                  <a:lnTo>
                    <a:pt x="25696" y="121708"/>
                  </a:lnTo>
                  <a:lnTo>
                    <a:pt x="32673" y="128060"/>
                  </a:lnTo>
                  <a:lnTo>
                    <a:pt x="41247" y="132208"/>
                  </a:lnTo>
                  <a:lnTo>
                    <a:pt x="50751" y="134025"/>
                  </a:lnTo>
                  <a:lnTo>
                    <a:pt x="59976" y="133283"/>
                  </a:lnTo>
                  <a:lnTo>
                    <a:pt x="68242" y="130107"/>
                  </a:lnTo>
                  <a:lnTo>
                    <a:pt x="75245" y="124569"/>
                  </a:lnTo>
                  <a:lnTo>
                    <a:pt x="80798" y="116516"/>
                  </a:lnTo>
                  <a:lnTo>
                    <a:pt x="84968" y="106107"/>
                  </a:lnTo>
                  <a:lnTo>
                    <a:pt x="87818" y="93900"/>
                  </a:lnTo>
                  <a:lnTo>
                    <a:pt x="89306" y="80653"/>
                  </a:lnTo>
                  <a:lnTo>
                    <a:pt x="89541" y="66910"/>
                  </a:lnTo>
                  <a:lnTo>
                    <a:pt x="88900" y="53370"/>
                  </a:lnTo>
                  <a:lnTo>
                    <a:pt x="87879" y="39549"/>
                  </a:lnTo>
                  <a:lnTo>
                    <a:pt x="86391" y="23123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100241" y="494839"/>
              <a:ext cx="94599" cy="147400"/>
            </a:xfrm>
            <a:custGeom>
              <a:avLst/>
              <a:gdLst/>
              <a:ahLst/>
              <a:cxnLst/>
              <a:rect l="0" t="0" r="0" b="0"/>
              <a:pathLst>
                <a:path w="94599" h="147400">
                  <a:moveTo>
                    <a:pt x="68422" y="0"/>
                  </a:moveTo>
                  <a:lnTo>
                    <a:pt x="56821" y="134"/>
                  </a:lnTo>
                  <a:lnTo>
                    <a:pt x="46972" y="1414"/>
                  </a:lnTo>
                  <a:lnTo>
                    <a:pt x="37967" y="4008"/>
                  </a:lnTo>
                  <a:lnTo>
                    <a:pt x="29525" y="7727"/>
                  </a:lnTo>
                  <a:lnTo>
                    <a:pt x="21498" y="12360"/>
                  </a:lnTo>
                  <a:lnTo>
                    <a:pt x="13793" y="17697"/>
                  </a:lnTo>
                  <a:lnTo>
                    <a:pt x="6980" y="23718"/>
                  </a:lnTo>
                  <a:lnTo>
                    <a:pt x="2222" y="30580"/>
                  </a:lnTo>
                  <a:lnTo>
                    <a:pt x="0" y="38290"/>
                  </a:lnTo>
                  <a:lnTo>
                    <a:pt x="477" y="46245"/>
                  </a:lnTo>
                  <a:lnTo>
                    <a:pt x="3838" y="53366"/>
                  </a:lnTo>
                  <a:lnTo>
                    <a:pt x="9876" y="59117"/>
                  </a:lnTo>
                  <a:lnTo>
                    <a:pt x="17963" y="63638"/>
                  </a:lnTo>
                  <a:lnTo>
                    <a:pt x="27275" y="67445"/>
                  </a:lnTo>
                  <a:lnTo>
                    <a:pt x="37231" y="70932"/>
                  </a:lnTo>
                  <a:lnTo>
                    <a:pt x="47502" y="74311"/>
                  </a:lnTo>
                  <a:lnTo>
                    <a:pt x="57923" y="77675"/>
                  </a:lnTo>
                  <a:lnTo>
                    <a:pt x="68392" y="81071"/>
                  </a:lnTo>
                  <a:lnTo>
                    <a:pt x="78218" y="85000"/>
                  </a:lnTo>
                  <a:lnTo>
                    <a:pt x="86153" y="90382"/>
                  </a:lnTo>
                  <a:lnTo>
                    <a:pt x="91664" y="97585"/>
                  </a:lnTo>
                  <a:lnTo>
                    <a:pt x="94549" y="106016"/>
                  </a:lnTo>
                  <a:lnTo>
                    <a:pt x="94598" y="114445"/>
                  </a:lnTo>
                  <a:lnTo>
                    <a:pt x="91995" y="122141"/>
                  </a:lnTo>
                  <a:lnTo>
                    <a:pt x="87028" y="128744"/>
                  </a:lnTo>
                  <a:lnTo>
                    <a:pt x="79899" y="134021"/>
                  </a:lnTo>
                  <a:lnTo>
                    <a:pt x="70946" y="138006"/>
                  </a:lnTo>
                  <a:lnTo>
                    <a:pt x="61169" y="140907"/>
                  </a:lnTo>
                  <a:lnTo>
                    <a:pt x="51192" y="143275"/>
                  </a:lnTo>
                  <a:lnTo>
                    <a:pt x="40146" y="145320"/>
                  </a:lnTo>
                  <a:lnTo>
                    <a:pt x="26308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94797" y="715937"/>
              <a:ext cx="937038" cy="10530"/>
            </a:xfrm>
            <a:custGeom>
              <a:avLst/>
              <a:gdLst/>
              <a:ahLst/>
              <a:cxnLst/>
              <a:rect l="0" t="0" r="0" b="0"/>
              <a:pathLst>
                <a:path w="937038" h="10530">
                  <a:moveTo>
                    <a:pt x="937037" y="10529"/>
                  </a:moveTo>
                  <a:lnTo>
                    <a:pt x="925369" y="10462"/>
                  </a:lnTo>
                  <a:lnTo>
                    <a:pt x="914880" y="9822"/>
                  </a:lnTo>
                  <a:lnTo>
                    <a:pt x="904573" y="8530"/>
                  </a:lnTo>
                  <a:lnTo>
                    <a:pt x="894099" y="6843"/>
                  </a:lnTo>
                  <a:lnTo>
                    <a:pt x="883107" y="5175"/>
                  </a:lnTo>
                  <a:lnTo>
                    <a:pt x="871460" y="3761"/>
                  </a:lnTo>
                  <a:lnTo>
                    <a:pt x="859033" y="2663"/>
                  </a:lnTo>
                  <a:lnTo>
                    <a:pt x="845631" y="1853"/>
                  </a:lnTo>
                  <a:lnTo>
                    <a:pt x="831242" y="1273"/>
                  </a:lnTo>
                  <a:lnTo>
                    <a:pt x="816003" y="868"/>
                  </a:lnTo>
                  <a:lnTo>
                    <a:pt x="800096" y="588"/>
                  </a:lnTo>
                  <a:lnTo>
                    <a:pt x="783688" y="396"/>
                  </a:lnTo>
                  <a:lnTo>
                    <a:pt x="766755" y="267"/>
                  </a:lnTo>
                  <a:lnTo>
                    <a:pt x="749097" y="179"/>
                  </a:lnTo>
                  <a:lnTo>
                    <a:pt x="730661" y="120"/>
                  </a:lnTo>
                  <a:lnTo>
                    <a:pt x="711533" y="80"/>
                  </a:lnTo>
                  <a:lnTo>
                    <a:pt x="691855" y="54"/>
                  </a:lnTo>
                  <a:lnTo>
                    <a:pt x="671762" y="36"/>
                  </a:lnTo>
                  <a:lnTo>
                    <a:pt x="651371" y="24"/>
                  </a:lnTo>
                  <a:lnTo>
                    <a:pt x="630769" y="16"/>
                  </a:lnTo>
                  <a:lnTo>
                    <a:pt x="610016" y="11"/>
                  </a:lnTo>
                  <a:lnTo>
                    <a:pt x="588994" y="7"/>
                  </a:lnTo>
                  <a:lnTo>
                    <a:pt x="567429" y="5"/>
                  </a:lnTo>
                  <a:lnTo>
                    <a:pt x="545213" y="3"/>
                  </a:lnTo>
                  <a:lnTo>
                    <a:pt x="522394" y="2"/>
                  </a:lnTo>
                  <a:lnTo>
                    <a:pt x="499082" y="2"/>
                  </a:lnTo>
                  <a:lnTo>
                    <a:pt x="475398" y="1"/>
                  </a:lnTo>
                  <a:lnTo>
                    <a:pt x="451441" y="1"/>
                  </a:lnTo>
                  <a:lnTo>
                    <a:pt x="427292" y="1"/>
                  </a:lnTo>
                  <a:lnTo>
                    <a:pt x="403014" y="1"/>
                  </a:lnTo>
                  <a:lnTo>
                    <a:pt x="378812" y="0"/>
                  </a:lnTo>
                  <a:lnTo>
                    <a:pt x="355023" y="0"/>
                  </a:lnTo>
                  <a:lnTo>
                    <a:pt x="331811" y="5"/>
                  </a:lnTo>
                  <a:lnTo>
                    <a:pt x="309646" y="178"/>
                  </a:lnTo>
                  <a:lnTo>
                    <a:pt x="289360" y="826"/>
                  </a:lnTo>
                  <a:lnTo>
                    <a:pt x="271222" y="2075"/>
                  </a:lnTo>
                  <a:lnTo>
                    <a:pt x="254549" y="3727"/>
                  </a:lnTo>
                  <a:lnTo>
                    <a:pt x="238043" y="5376"/>
                  </a:lnTo>
                  <a:lnTo>
                    <a:pt x="220927" y="6778"/>
                  </a:lnTo>
                  <a:lnTo>
                    <a:pt x="202967" y="7871"/>
                  </a:lnTo>
                  <a:lnTo>
                    <a:pt x="184212" y="8679"/>
                  </a:lnTo>
                  <a:lnTo>
                    <a:pt x="164812" y="9257"/>
                  </a:lnTo>
                  <a:lnTo>
                    <a:pt x="145088" y="9662"/>
                  </a:lnTo>
                  <a:lnTo>
                    <a:pt x="125481" y="9942"/>
                  </a:lnTo>
                  <a:lnTo>
                    <a:pt x="106235" y="10128"/>
                  </a:lnTo>
                  <a:lnTo>
                    <a:pt x="87722" y="10085"/>
                  </a:lnTo>
                  <a:lnTo>
                    <a:pt x="70510" y="9525"/>
                  </a:lnTo>
                  <a:lnTo>
                    <a:pt x="54799" y="8335"/>
                  </a:lnTo>
                  <a:lnTo>
                    <a:pt x="40899" y="6713"/>
                  </a:lnTo>
                  <a:lnTo>
                    <a:pt x="28047" y="4917"/>
                  </a:lnTo>
                  <a:lnTo>
                    <a:pt x="15115" y="27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337119" y="505367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10529"/>
                  </a:moveTo>
                  <a:lnTo>
                    <a:pt x="104145" y="10462"/>
                  </a:lnTo>
                  <a:lnTo>
                    <a:pt x="93656" y="9822"/>
                  </a:lnTo>
                  <a:lnTo>
                    <a:pt x="83350" y="8530"/>
                  </a:lnTo>
                  <a:lnTo>
                    <a:pt x="72876" y="6843"/>
                  </a:lnTo>
                  <a:lnTo>
                    <a:pt x="61884" y="5175"/>
                  </a:lnTo>
                  <a:lnTo>
                    <a:pt x="50260" y="3761"/>
                  </a:lnTo>
                  <a:lnTo>
                    <a:pt x="38652" y="2661"/>
                  </a:lnTo>
                  <a:lnTo>
                    <a:pt x="27232" y="1729"/>
                  </a:lnTo>
                  <a:lnTo>
                    <a:pt x="14995" y="8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711532" y="284269"/>
            <a:ext cx="4665544" cy="610654"/>
            <a:chOff x="1711532" y="284269"/>
            <a:chExt cx="4665544" cy="610654"/>
          </a:xfrm>
        </p:grpSpPr>
        <p:sp>
          <p:nvSpPr>
            <p:cNvPr id="21" name="Freeform 20"/>
            <p:cNvSpPr/>
            <p:nvPr/>
          </p:nvSpPr>
          <p:spPr>
            <a:xfrm>
              <a:off x="1711532" y="324389"/>
              <a:ext cx="215184" cy="475777"/>
            </a:xfrm>
            <a:custGeom>
              <a:avLst/>
              <a:gdLst/>
              <a:ahLst/>
              <a:cxnLst/>
              <a:rect l="0" t="0" r="0" b="0"/>
              <a:pathLst>
                <a:path w="215184" h="475777">
                  <a:moveTo>
                    <a:pt x="4613" y="475776"/>
                  </a:moveTo>
                  <a:lnTo>
                    <a:pt x="1813" y="464108"/>
                  </a:lnTo>
                  <a:lnTo>
                    <a:pt x="311" y="453619"/>
                  </a:lnTo>
                  <a:lnTo>
                    <a:pt x="0" y="443313"/>
                  </a:lnTo>
                  <a:lnTo>
                    <a:pt x="506" y="432839"/>
                  </a:lnTo>
                  <a:lnTo>
                    <a:pt x="1326" y="421847"/>
                  </a:lnTo>
                  <a:lnTo>
                    <a:pt x="2146" y="410209"/>
                  </a:lnTo>
                  <a:lnTo>
                    <a:pt x="3003" y="398128"/>
                  </a:lnTo>
                  <a:lnTo>
                    <a:pt x="4178" y="386022"/>
                  </a:lnTo>
                  <a:lnTo>
                    <a:pt x="5812" y="374134"/>
                  </a:lnTo>
                  <a:lnTo>
                    <a:pt x="7739" y="362374"/>
                  </a:lnTo>
                  <a:lnTo>
                    <a:pt x="9579" y="350412"/>
                  </a:lnTo>
                  <a:lnTo>
                    <a:pt x="11119" y="338072"/>
                  </a:lnTo>
                  <a:lnTo>
                    <a:pt x="12474" y="325496"/>
                  </a:lnTo>
                  <a:lnTo>
                    <a:pt x="13992" y="313047"/>
                  </a:lnTo>
                  <a:lnTo>
                    <a:pt x="15860" y="300924"/>
                  </a:lnTo>
                  <a:lnTo>
                    <a:pt x="17945" y="289004"/>
                  </a:lnTo>
                  <a:lnTo>
                    <a:pt x="19892" y="276933"/>
                  </a:lnTo>
                  <a:lnTo>
                    <a:pt x="21503" y="264511"/>
                  </a:lnTo>
                  <a:lnTo>
                    <a:pt x="22906" y="251541"/>
                  </a:lnTo>
                  <a:lnTo>
                    <a:pt x="24456" y="237762"/>
                  </a:lnTo>
                  <a:lnTo>
                    <a:pt x="26345" y="223120"/>
                  </a:lnTo>
                  <a:lnTo>
                    <a:pt x="28445" y="207879"/>
                  </a:lnTo>
                  <a:lnTo>
                    <a:pt x="30401" y="192503"/>
                  </a:lnTo>
                  <a:lnTo>
                    <a:pt x="32018" y="177273"/>
                  </a:lnTo>
                  <a:lnTo>
                    <a:pt x="33426" y="162286"/>
                  </a:lnTo>
                  <a:lnTo>
                    <a:pt x="34979" y="147536"/>
                  </a:lnTo>
                  <a:lnTo>
                    <a:pt x="36870" y="132985"/>
                  </a:lnTo>
                  <a:lnTo>
                    <a:pt x="38971" y="118586"/>
                  </a:lnTo>
                  <a:lnTo>
                    <a:pt x="40928" y="104298"/>
                  </a:lnTo>
                  <a:lnTo>
                    <a:pt x="42546" y="90093"/>
                  </a:lnTo>
                  <a:lnTo>
                    <a:pt x="43954" y="76111"/>
                  </a:lnTo>
                  <a:lnTo>
                    <a:pt x="45507" y="62642"/>
                  </a:lnTo>
                  <a:lnTo>
                    <a:pt x="47403" y="49804"/>
                  </a:lnTo>
                  <a:lnTo>
                    <a:pt x="49677" y="37556"/>
                  </a:lnTo>
                  <a:lnTo>
                    <a:pt x="52282" y="25791"/>
                  </a:lnTo>
                  <a:lnTo>
                    <a:pt x="55174" y="14436"/>
                  </a:lnTo>
                  <a:lnTo>
                    <a:pt x="59166" y="4951"/>
                  </a:lnTo>
                  <a:lnTo>
                    <a:pt x="64753" y="0"/>
                  </a:lnTo>
                  <a:lnTo>
                    <a:pt x="70676" y="23"/>
                  </a:lnTo>
                  <a:lnTo>
                    <a:pt x="76280" y="3772"/>
                  </a:lnTo>
                  <a:lnTo>
                    <a:pt x="81422" y="9978"/>
                  </a:lnTo>
                  <a:lnTo>
                    <a:pt x="86302" y="18076"/>
                  </a:lnTo>
                  <a:lnTo>
                    <a:pt x="91312" y="28109"/>
                  </a:lnTo>
                  <a:lnTo>
                    <a:pt x="96666" y="39974"/>
                  </a:lnTo>
                  <a:lnTo>
                    <a:pt x="102238" y="53219"/>
                  </a:lnTo>
                  <a:lnTo>
                    <a:pt x="107675" y="67192"/>
                  </a:lnTo>
                  <a:lnTo>
                    <a:pt x="112777" y="81445"/>
                  </a:lnTo>
                  <a:lnTo>
                    <a:pt x="117508" y="95593"/>
                  </a:lnTo>
                  <a:lnTo>
                    <a:pt x="121911" y="109241"/>
                  </a:lnTo>
                  <a:lnTo>
                    <a:pt x="126057" y="122242"/>
                  </a:lnTo>
                  <a:lnTo>
                    <a:pt x="130010" y="134955"/>
                  </a:lnTo>
                  <a:lnTo>
                    <a:pt x="133825" y="148105"/>
                  </a:lnTo>
                  <a:lnTo>
                    <a:pt x="137547" y="162072"/>
                  </a:lnTo>
                  <a:lnTo>
                    <a:pt x="141371" y="176897"/>
                  </a:lnTo>
                  <a:lnTo>
                    <a:pt x="145624" y="192461"/>
                  </a:lnTo>
                  <a:lnTo>
                    <a:pt x="150446" y="208598"/>
                  </a:lnTo>
                  <a:lnTo>
                    <a:pt x="155652" y="224993"/>
                  </a:lnTo>
                  <a:lnTo>
                    <a:pt x="160838" y="241220"/>
                  </a:lnTo>
                  <a:lnTo>
                    <a:pt x="165770" y="257055"/>
                  </a:lnTo>
                  <a:lnTo>
                    <a:pt x="170385" y="272466"/>
                  </a:lnTo>
                  <a:lnTo>
                    <a:pt x="174711" y="287508"/>
                  </a:lnTo>
                  <a:lnTo>
                    <a:pt x="178805" y="302254"/>
                  </a:lnTo>
                  <a:lnTo>
                    <a:pt x="182723" y="316615"/>
                  </a:lnTo>
                  <a:lnTo>
                    <a:pt x="186514" y="330347"/>
                  </a:lnTo>
                  <a:lnTo>
                    <a:pt x="190217" y="343365"/>
                  </a:lnTo>
                  <a:lnTo>
                    <a:pt x="193857" y="355735"/>
                  </a:lnTo>
                  <a:lnTo>
                    <a:pt x="197455" y="367583"/>
                  </a:lnTo>
                  <a:lnTo>
                    <a:pt x="201019" y="379028"/>
                  </a:lnTo>
                  <a:lnTo>
                    <a:pt x="204408" y="389916"/>
                  </a:lnTo>
                  <a:lnTo>
                    <a:pt x="207664" y="401000"/>
                  </a:lnTo>
                  <a:lnTo>
                    <a:pt x="211074" y="414373"/>
                  </a:lnTo>
                  <a:lnTo>
                    <a:pt x="215183" y="4336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716145" y="631709"/>
              <a:ext cx="189514" cy="10127"/>
            </a:xfrm>
            <a:custGeom>
              <a:avLst/>
              <a:gdLst/>
              <a:ahLst/>
              <a:cxnLst/>
              <a:rect l="0" t="0" r="0" b="0"/>
              <a:pathLst>
                <a:path w="189514" h="10127">
                  <a:moveTo>
                    <a:pt x="189513" y="0"/>
                  </a:moveTo>
                  <a:lnTo>
                    <a:pt x="180644" y="2867"/>
                  </a:lnTo>
                  <a:lnTo>
                    <a:pt x="171657" y="5009"/>
                  </a:lnTo>
                  <a:lnTo>
                    <a:pt x="161662" y="6612"/>
                  </a:lnTo>
                  <a:lnTo>
                    <a:pt x="150681" y="7793"/>
                  </a:lnTo>
                  <a:lnTo>
                    <a:pt x="138870" y="8641"/>
                  </a:lnTo>
                  <a:lnTo>
                    <a:pt x="126411" y="9239"/>
                  </a:lnTo>
                  <a:lnTo>
                    <a:pt x="113474" y="9653"/>
                  </a:lnTo>
                  <a:lnTo>
                    <a:pt x="100193" y="9937"/>
                  </a:lnTo>
                  <a:lnTo>
                    <a:pt x="86675" y="10126"/>
                  </a:lnTo>
                  <a:lnTo>
                    <a:pt x="73160" y="10084"/>
                  </a:lnTo>
                  <a:lnTo>
                    <a:pt x="60007" y="9524"/>
                  </a:lnTo>
                  <a:lnTo>
                    <a:pt x="47394" y="8335"/>
                  </a:lnTo>
                  <a:lnTo>
                    <a:pt x="35767" y="6713"/>
                  </a:lnTo>
                  <a:lnTo>
                    <a:pt x="24777" y="4917"/>
                  </a:lnTo>
                  <a:lnTo>
                    <a:pt x="13462" y="27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216900" y="347440"/>
              <a:ext cx="4614" cy="400084"/>
            </a:xfrm>
            <a:custGeom>
              <a:avLst/>
              <a:gdLst/>
              <a:ahLst/>
              <a:cxnLst/>
              <a:rect l="0" t="0" r="0" b="0"/>
              <a:pathLst>
                <a:path w="4614" h="400084">
                  <a:moveTo>
                    <a:pt x="4613" y="0"/>
                  </a:moveTo>
                  <a:lnTo>
                    <a:pt x="1813" y="11735"/>
                  </a:lnTo>
                  <a:lnTo>
                    <a:pt x="311" y="22864"/>
                  </a:lnTo>
                  <a:lnTo>
                    <a:pt x="0" y="34462"/>
                  </a:lnTo>
                  <a:lnTo>
                    <a:pt x="506" y="46623"/>
                  </a:lnTo>
                  <a:lnTo>
                    <a:pt x="1326" y="59283"/>
                  </a:lnTo>
                  <a:lnTo>
                    <a:pt x="2142" y="72344"/>
                  </a:lnTo>
                  <a:lnTo>
                    <a:pt x="2825" y="85869"/>
                  </a:lnTo>
                  <a:lnTo>
                    <a:pt x="3352" y="100082"/>
                  </a:lnTo>
                  <a:lnTo>
                    <a:pt x="3738" y="115046"/>
                  </a:lnTo>
                  <a:lnTo>
                    <a:pt x="4012" y="130518"/>
                  </a:lnTo>
                  <a:lnTo>
                    <a:pt x="4204" y="146056"/>
                  </a:lnTo>
                  <a:lnTo>
                    <a:pt x="4336" y="161398"/>
                  </a:lnTo>
                  <a:lnTo>
                    <a:pt x="4426" y="176462"/>
                  </a:lnTo>
                  <a:lnTo>
                    <a:pt x="4488" y="191263"/>
                  </a:lnTo>
                  <a:lnTo>
                    <a:pt x="4529" y="205849"/>
                  </a:lnTo>
                  <a:lnTo>
                    <a:pt x="4556" y="220272"/>
                  </a:lnTo>
                  <a:lnTo>
                    <a:pt x="4575" y="234576"/>
                  </a:lnTo>
                  <a:lnTo>
                    <a:pt x="4587" y="248796"/>
                  </a:lnTo>
                  <a:lnTo>
                    <a:pt x="4596" y="262958"/>
                  </a:lnTo>
                  <a:lnTo>
                    <a:pt x="4601" y="277080"/>
                  </a:lnTo>
                  <a:lnTo>
                    <a:pt x="4605" y="291174"/>
                  </a:lnTo>
                  <a:lnTo>
                    <a:pt x="4608" y="305250"/>
                  </a:lnTo>
                  <a:lnTo>
                    <a:pt x="4609" y="319313"/>
                  </a:lnTo>
                  <a:lnTo>
                    <a:pt x="4610" y="333354"/>
                  </a:lnTo>
                  <a:lnTo>
                    <a:pt x="4611" y="346963"/>
                  </a:lnTo>
                  <a:lnTo>
                    <a:pt x="4612" y="360773"/>
                  </a:lnTo>
                  <a:lnTo>
                    <a:pt x="4612" y="377116"/>
                  </a:lnTo>
                  <a:lnTo>
                    <a:pt x="4613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305741" y="631709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10528" y="0"/>
                  </a:moveTo>
                  <a:lnTo>
                    <a:pt x="10528" y="11736"/>
                  </a:lnTo>
                  <a:lnTo>
                    <a:pt x="10528" y="22864"/>
                  </a:lnTo>
                  <a:lnTo>
                    <a:pt x="10524" y="34458"/>
                  </a:lnTo>
                  <a:lnTo>
                    <a:pt x="10351" y="46447"/>
                  </a:lnTo>
                  <a:lnTo>
                    <a:pt x="9702" y="58458"/>
                  </a:lnTo>
                  <a:lnTo>
                    <a:pt x="8453" y="70247"/>
                  </a:lnTo>
                  <a:lnTo>
                    <a:pt x="6792" y="81294"/>
                  </a:lnTo>
                  <a:lnTo>
                    <a:pt x="4966" y="91819"/>
                  </a:lnTo>
                  <a:lnTo>
                    <a:pt x="2811" y="102742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326798" y="52642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389969" y="569202"/>
              <a:ext cx="147399" cy="150974"/>
            </a:xfrm>
            <a:custGeom>
              <a:avLst/>
              <a:gdLst/>
              <a:ahLst/>
              <a:cxnLst/>
              <a:rect l="0" t="0" r="0" b="0"/>
              <a:pathLst>
                <a:path w="147399" h="150974">
                  <a:moveTo>
                    <a:pt x="0" y="30922"/>
                  </a:moveTo>
                  <a:lnTo>
                    <a:pt x="2933" y="42657"/>
                  </a:lnTo>
                  <a:lnTo>
                    <a:pt x="5716" y="53786"/>
                  </a:lnTo>
                  <a:lnTo>
                    <a:pt x="8615" y="65380"/>
                  </a:lnTo>
                  <a:lnTo>
                    <a:pt x="11656" y="77368"/>
                  </a:lnTo>
                  <a:lnTo>
                    <a:pt x="14821" y="89380"/>
                  </a:lnTo>
                  <a:lnTo>
                    <a:pt x="18080" y="101187"/>
                  </a:lnTo>
                  <a:lnTo>
                    <a:pt x="21245" y="112886"/>
                  </a:lnTo>
                  <a:lnTo>
                    <a:pt x="23988" y="124803"/>
                  </a:lnTo>
                  <a:lnTo>
                    <a:pt x="26139" y="137043"/>
                  </a:lnTo>
                  <a:lnTo>
                    <a:pt x="26875" y="147041"/>
                  </a:lnTo>
                  <a:lnTo>
                    <a:pt x="25895" y="150973"/>
                  </a:lnTo>
                  <a:lnTo>
                    <a:pt x="24602" y="148992"/>
                  </a:lnTo>
                  <a:lnTo>
                    <a:pt x="23538" y="142597"/>
                  </a:lnTo>
                  <a:lnTo>
                    <a:pt x="22759" y="132947"/>
                  </a:lnTo>
                  <a:lnTo>
                    <a:pt x="22217" y="120922"/>
                  </a:lnTo>
                  <a:lnTo>
                    <a:pt x="22015" y="107522"/>
                  </a:lnTo>
                  <a:lnTo>
                    <a:pt x="22408" y="93870"/>
                  </a:lnTo>
                  <a:lnTo>
                    <a:pt x="23488" y="80588"/>
                  </a:lnTo>
                  <a:lnTo>
                    <a:pt x="25197" y="67711"/>
                  </a:lnTo>
                  <a:lnTo>
                    <a:pt x="27416" y="54910"/>
                  </a:lnTo>
                  <a:lnTo>
                    <a:pt x="30033" y="41978"/>
                  </a:lnTo>
                  <a:lnTo>
                    <a:pt x="33434" y="29494"/>
                  </a:lnTo>
                  <a:lnTo>
                    <a:pt x="38460" y="18693"/>
                  </a:lnTo>
                  <a:lnTo>
                    <a:pt x="45430" y="10142"/>
                  </a:lnTo>
                  <a:lnTo>
                    <a:pt x="53873" y="4078"/>
                  </a:lnTo>
                  <a:lnTo>
                    <a:pt x="62843" y="749"/>
                  </a:lnTo>
                  <a:lnTo>
                    <a:pt x="71721" y="0"/>
                  </a:lnTo>
                  <a:lnTo>
                    <a:pt x="80102" y="1565"/>
                  </a:lnTo>
                  <a:lnTo>
                    <a:pt x="87643" y="5258"/>
                  </a:lnTo>
                  <a:lnTo>
                    <a:pt x="94268" y="10774"/>
                  </a:lnTo>
                  <a:lnTo>
                    <a:pt x="100240" y="17896"/>
                  </a:lnTo>
                  <a:lnTo>
                    <a:pt x="106032" y="26570"/>
                  </a:lnTo>
                  <a:lnTo>
                    <a:pt x="111934" y="36624"/>
                  </a:lnTo>
                  <a:lnTo>
                    <a:pt x="117885" y="47798"/>
                  </a:lnTo>
                  <a:lnTo>
                    <a:pt x="123582" y="59823"/>
                  </a:lnTo>
                  <a:lnTo>
                    <a:pt x="128855" y="72457"/>
                  </a:lnTo>
                  <a:lnTo>
                    <a:pt x="133547" y="85299"/>
                  </a:lnTo>
                  <a:lnTo>
                    <a:pt x="137893" y="99247"/>
                  </a:lnTo>
                  <a:lnTo>
                    <a:pt x="142274" y="117758"/>
                  </a:lnTo>
                  <a:lnTo>
                    <a:pt x="147398" y="1467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547896" y="559626"/>
              <a:ext cx="126343" cy="178975"/>
            </a:xfrm>
            <a:custGeom>
              <a:avLst/>
              <a:gdLst/>
              <a:ahLst/>
              <a:cxnLst/>
              <a:rect l="0" t="0" r="0" b="0"/>
              <a:pathLst>
                <a:path w="126343" h="178975">
                  <a:moveTo>
                    <a:pt x="0" y="114197"/>
                  </a:moveTo>
                  <a:lnTo>
                    <a:pt x="6001" y="108464"/>
                  </a:lnTo>
                  <a:lnTo>
                    <a:pt x="12846" y="104180"/>
                  </a:lnTo>
                  <a:lnTo>
                    <a:pt x="21234" y="100969"/>
                  </a:lnTo>
                  <a:lnTo>
                    <a:pt x="30861" y="98435"/>
                  </a:lnTo>
                  <a:lnTo>
                    <a:pt x="41176" y="96090"/>
                  </a:lnTo>
                  <a:lnTo>
                    <a:pt x="51779" y="93637"/>
                  </a:lnTo>
                  <a:lnTo>
                    <a:pt x="62304" y="90810"/>
                  </a:lnTo>
                  <a:lnTo>
                    <a:pt x="72356" y="87297"/>
                  </a:lnTo>
                  <a:lnTo>
                    <a:pt x="81775" y="83001"/>
                  </a:lnTo>
                  <a:lnTo>
                    <a:pt x="90589" y="77995"/>
                  </a:lnTo>
                  <a:lnTo>
                    <a:pt x="98901" y="72418"/>
                  </a:lnTo>
                  <a:lnTo>
                    <a:pt x="106818" y="66405"/>
                  </a:lnTo>
                  <a:lnTo>
                    <a:pt x="113949" y="59911"/>
                  </a:lnTo>
                  <a:lnTo>
                    <a:pt x="119456" y="52721"/>
                  </a:lnTo>
                  <a:lnTo>
                    <a:pt x="123005" y="44777"/>
                  </a:lnTo>
                  <a:lnTo>
                    <a:pt x="124573" y="36324"/>
                  </a:lnTo>
                  <a:lnTo>
                    <a:pt x="124189" y="27805"/>
                  </a:lnTo>
                  <a:lnTo>
                    <a:pt x="122067" y="19496"/>
                  </a:lnTo>
                  <a:lnTo>
                    <a:pt x="118220" y="11969"/>
                  </a:lnTo>
                  <a:lnTo>
                    <a:pt x="112373" y="6131"/>
                  </a:lnTo>
                  <a:lnTo>
                    <a:pt x="104559" y="2323"/>
                  </a:lnTo>
                  <a:lnTo>
                    <a:pt x="95230" y="396"/>
                  </a:lnTo>
                  <a:lnTo>
                    <a:pt x="85059" y="0"/>
                  </a:lnTo>
                  <a:lnTo>
                    <a:pt x="74522" y="771"/>
                  </a:lnTo>
                  <a:lnTo>
                    <a:pt x="64026" y="2556"/>
                  </a:lnTo>
                  <a:lnTo>
                    <a:pt x="53986" y="5415"/>
                  </a:lnTo>
                  <a:lnTo>
                    <a:pt x="44575" y="9300"/>
                  </a:lnTo>
                  <a:lnTo>
                    <a:pt x="35935" y="14211"/>
                  </a:lnTo>
                  <a:lnTo>
                    <a:pt x="28270" y="20264"/>
                  </a:lnTo>
                  <a:lnTo>
                    <a:pt x="21602" y="27417"/>
                  </a:lnTo>
                  <a:lnTo>
                    <a:pt x="16122" y="35663"/>
                  </a:lnTo>
                  <a:lnTo>
                    <a:pt x="12263" y="45100"/>
                  </a:lnTo>
                  <a:lnTo>
                    <a:pt x="10112" y="55668"/>
                  </a:lnTo>
                  <a:lnTo>
                    <a:pt x="9463" y="67017"/>
                  </a:lnTo>
                  <a:lnTo>
                    <a:pt x="10007" y="78628"/>
                  </a:lnTo>
                  <a:lnTo>
                    <a:pt x="11449" y="90171"/>
                  </a:lnTo>
                  <a:lnTo>
                    <a:pt x="13702" y="101360"/>
                  </a:lnTo>
                  <a:lnTo>
                    <a:pt x="16884" y="111874"/>
                  </a:lnTo>
                  <a:lnTo>
                    <a:pt x="20984" y="121611"/>
                  </a:lnTo>
                  <a:lnTo>
                    <a:pt x="25872" y="130641"/>
                  </a:lnTo>
                  <a:lnTo>
                    <a:pt x="31377" y="139100"/>
                  </a:lnTo>
                  <a:lnTo>
                    <a:pt x="37346" y="147124"/>
                  </a:lnTo>
                  <a:lnTo>
                    <a:pt x="43811" y="154668"/>
                  </a:lnTo>
                  <a:lnTo>
                    <a:pt x="50982" y="161515"/>
                  </a:lnTo>
                  <a:lnTo>
                    <a:pt x="58919" y="167596"/>
                  </a:lnTo>
                  <a:lnTo>
                    <a:pt x="67537" y="172663"/>
                  </a:lnTo>
                  <a:lnTo>
                    <a:pt x="76699" y="176236"/>
                  </a:lnTo>
                  <a:lnTo>
                    <a:pt x="86259" y="178196"/>
                  </a:lnTo>
                  <a:lnTo>
                    <a:pt x="95645" y="178881"/>
                  </a:lnTo>
                  <a:lnTo>
                    <a:pt x="104796" y="178974"/>
                  </a:lnTo>
                  <a:lnTo>
                    <a:pt x="114514" y="178483"/>
                  </a:lnTo>
                  <a:lnTo>
                    <a:pt x="126342" y="177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929350" y="534849"/>
              <a:ext cx="145645" cy="181292"/>
            </a:xfrm>
            <a:custGeom>
              <a:avLst/>
              <a:gdLst/>
              <a:ahLst/>
              <a:cxnLst/>
              <a:rect l="0" t="0" r="0" b="0"/>
              <a:pathLst>
                <a:path w="145645" h="181292">
                  <a:moveTo>
                    <a:pt x="92328" y="23161"/>
                  </a:moveTo>
                  <a:lnTo>
                    <a:pt x="86394" y="17360"/>
                  </a:lnTo>
                  <a:lnTo>
                    <a:pt x="80189" y="12436"/>
                  </a:lnTo>
                  <a:lnTo>
                    <a:pt x="73094" y="7943"/>
                  </a:lnTo>
                  <a:lnTo>
                    <a:pt x="65153" y="4067"/>
                  </a:lnTo>
                  <a:lnTo>
                    <a:pt x="56507" y="1350"/>
                  </a:lnTo>
                  <a:lnTo>
                    <a:pt x="47316" y="0"/>
                  </a:lnTo>
                  <a:lnTo>
                    <a:pt x="37890" y="71"/>
                  </a:lnTo>
                  <a:lnTo>
                    <a:pt x="28649" y="1637"/>
                  </a:lnTo>
                  <a:lnTo>
                    <a:pt x="19822" y="4585"/>
                  </a:lnTo>
                  <a:lnTo>
                    <a:pt x="11933" y="8835"/>
                  </a:lnTo>
                  <a:lnTo>
                    <a:pt x="5845" y="14428"/>
                  </a:lnTo>
                  <a:lnTo>
                    <a:pt x="1871" y="21257"/>
                  </a:lnTo>
                  <a:lnTo>
                    <a:pt x="0" y="28942"/>
                  </a:lnTo>
                  <a:lnTo>
                    <a:pt x="174" y="36937"/>
                  </a:lnTo>
                  <a:lnTo>
                    <a:pt x="2146" y="44900"/>
                  </a:lnTo>
                  <a:lnTo>
                    <a:pt x="5721" y="52533"/>
                  </a:lnTo>
                  <a:lnTo>
                    <a:pt x="10852" y="59506"/>
                  </a:lnTo>
                  <a:lnTo>
                    <a:pt x="17377" y="65707"/>
                  </a:lnTo>
                  <a:lnTo>
                    <a:pt x="25196" y="71041"/>
                  </a:lnTo>
                  <a:lnTo>
                    <a:pt x="34346" y="75333"/>
                  </a:lnTo>
                  <a:lnTo>
                    <a:pt x="44720" y="78597"/>
                  </a:lnTo>
                  <a:lnTo>
                    <a:pt x="55940" y="81147"/>
                  </a:lnTo>
                  <a:lnTo>
                    <a:pt x="67463" y="83483"/>
                  </a:lnTo>
                  <a:lnTo>
                    <a:pt x="78947" y="85916"/>
                  </a:lnTo>
                  <a:lnTo>
                    <a:pt x="90098" y="88723"/>
                  </a:lnTo>
                  <a:lnTo>
                    <a:pt x="100586" y="92219"/>
                  </a:lnTo>
                  <a:lnTo>
                    <a:pt x="110301" y="96507"/>
                  </a:lnTo>
                  <a:lnTo>
                    <a:pt x="119146" y="101676"/>
                  </a:lnTo>
                  <a:lnTo>
                    <a:pt x="126949" y="107895"/>
                  </a:lnTo>
                  <a:lnTo>
                    <a:pt x="133710" y="115152"/>
                  </a:lnTo>
                  <a:lnTo>
                    <a:pt x="139252" y="123295"/>
                  </a:lnTo>
                  <a:lnTo>
                    <a:pt x="143153" y="132131"/>
                  </a:lnTo>
                  <a:lnTo>
                    <a:pt x="145322" y="141472"/>
                  </a:lnTo>
                  <a:lnTo>
                    <a:pt x="145644" y="150843"/>
                  </a:lnTo>
                  <a:lnTo>
                    <a:pt x="143816" y="159522"/>
                  </a:lnTo>
                  <a:lnTo>
                    <a:pt x="139876" y="167160"/>
                  </a:lnTo>
                  <a:lnTo>
                    <a:pt x="133977" y="173439"/>
                  </a:lnTo>
                  <a:lnTo>
                    <a:pt x="126206" y="177908"/>
                  </a:lnTo>
                  <a:lnTo>
                    <a:pt x="116801" y="180499"/>
                  </a:lnTo>
                  <a:lnTo>
                    <a:pt x="106251" y="181291"/>
                  </a:lnTo>
                  <a:lnTo>
                    <a:pt x="95186" y="180318"/>
                  </a:lnTo>
                  <a:lnTo>
                    <a:pt x="84022" y="177788"/>
                  </a:lnTo>
                  <a:lnTo>
                    <a:pt x="73389" y="174312"/>
                  </a:lnTo>
                  <a:lnTo>
                    <a:pt x="63184" y="170475"/>
                  </a:lnTo>
                  <a:lnTo>
                    <a:pt x="52517" y="165944"/>
                  </a:lnTo>
                  <a:lnTo>
                    <a:pt x="39686" y="1600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095378" y="570539"/>
              <a:ext cx="141250" cy="140262"/>
            </a:xfrm>
            <a:custGeom>
              <a:avLst/>
              <a:gdLst/>
              <a:ahLst/>
              <a:cxnLst/>
              <a:rect l="0" t="0" r="0" b="0"/>
              <a:pathLst>
                <a:path w="141250" h="140262">
                  <a:moveTo>
                    <a:pt x="0" y="61170"/>
                  </a:moveTo>
                  <a:lnTo>
                    <a:pt x="11735" y="61170"/>
                  </a:lnTo>
                  <a:lnTo>
                    <a:pt x="22864" y="61170"/>
                  </a:lnTo>
                  <a:lnTo>
                    <a:pt x="34462" y="61170"/>
                  </a:lnTo>
                  <a:lnTo>
                    <a:pt x="46624" y="61170"/>
                  </a:lnTo>
                  <a:lnTo>
                    <a:pt x="59284" y="61170"/>
                  </a:lnTo>
                  <a:lnTo>
                    <a:pt x="72335" y="61161"/>
                  </a:lnTo>
                  <a:lnTo>
                    <a:pt x="85514" y="60816"/>
                  </a:lnTo>
                  <a:lnTo>
                    <a:pt x="98431" y="59519"/>
                  </a:lnTo>
                  <a:lnTo>
                    <a:pt x="110874" y="57008"/>
                  </a:lnTo>
                  <a:lnTo>
                    <a:pt x="122176" y="53184"/>
                  </a:lnTo>
                  <a:lnTo>
                    <a:pt x="131177" y="47943"/>
                  </a:lnTo>
                  <a:lnTo>
                    <a:pt x="137437" y="41382"/>
                  </a:lnTo>
                  <a:lnTo>
                    <a:pt x="140842" y="33893"/>
                  </a:lnTo>
                  <a:lnTo>
                    <a:pt x="141249" y="26035"/>
                  </a:lnTo>
                  <a:lnTo>
                    <a:pt x="138892" y="18178"/>
                  </a:lnTo>
                  <a:lnTo>
                    <a:pt x="134262" y="10957"/>
                  </a:lnTo>
                  <a:lnTo>
                    <a:pt x="127892" y="5326"/>
                  </a:lnTo>
                  <a:lnTo>
                    <a:pt x="120248" y="1662"/>
                  </a:lnTo>
                  <a:lnTo>
                    <a:pt x="111697" y="0"/>
                  </a:lnTo>
                  <a:lnTo>
                    <a:pt x="102514" y="315"/>
                  </a:lnTo>
                  <a:lnTo>
                    <a:pt x="92901" y="2377"/>
                  </a:lnTo>
                  <a:lnTo>
                    <a:pt x="83159" y="5843"/>
                  </a:lnTo>
                  <a:lnTo>
                    <a:pt x="73691" y="10369"/>
                  </a:lnTo>
                  <a:lnTo>
                    <a:pt x="64692" y="15669"/>
                  </a:lnTo>
                  <a:lnTo>
                    <a:pt x="56174" y="21681"/>
                  </a:lnTo>
                  <a:lnTo>
                    <a:pt x="48066" y="28547"/>
                  </a:lnTo>
                  <a:lnTo>
                    <a:pt x="40290" y="36278"/>
                  </a:lnTo>
                  <a:lnTo>
                    <a:pt x="33254" y="44758"/>
                  </a:lnTo>
                  <a:lnTo>
                    <a:pt x="27811" y="53828"/>
                  </a:lnTo>
                  <a:lnTo>
                    <a:pt x="24301" y="63339"/>
                  </a:lnTo>
                  <a:lnTo>
                    <a:pt x="22589" y="73167"/>
                  </a:lnTo>
                  <a:lnTo>
                    <a:pt x="22345" y="83217"/>
                  </a:lnTo>
                  <a:lnTo>
                    <a:pt x="23226" y="93412"/>
                  </a:lnTo>
                  <a:lnTo>
                    <a:pt x="25256" y="103375"/>
                  </a:lnTo>
                  <a:lnTo>
                    <a:pt x="28813" y="112460"/>
                  </a:lnTo>
                  <a:lnTo>
                    <a:pt x="33984" y="120379"/>
                  </a:lnTo>
                  <a:lnTo>
                    <a:pt x="40743" y="127017"/>
                  </a:lnTo>
                  <a:lnTo>
                    <a:pt x="49107" y="132260"/>
                  </a:lnTo>
                  <a:lnTo>
                    <a:pt x="58909" y="136189"/>
                  </a:lnTo>
                  <a:lnTo>
                    <a:pt x="69459" y="138839"/>
                  </a:lnTo>
                  <a:lnTo>
                    <a:pt x="80786" y="140261"/>
                  </a:lnTo>
                  <a:lnTo>
                    <a:pt x="94998" y="139463"/>
                  </a:lnTo>
                  <a:lnTo>
                    <a:pt x="115813" y="134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263834" y="588662"/>
              <a:ext cx="132796" cy="306261"/>
            </a:xfrm>
            <a:custGeom>
              <a:avLst/>
              <a:gdLst/>
              <a:ahLst/>
              <a:cxnLst/>
              <a:rect l="0" t="0" r="0" b="0"/>
              <a:pathLst>
                <a:path w="132796" h="306261">
                  <a:moveTo>
                    <a:pt x="52642" y="106218"/>
                  </a:moveTo>
                  <a:lnTo>
                    <a:pt x="61309" y="100284"/>
                  </a:lnTo>
                  <a:lnTo>
                    <a:pt x="68376" y="94079"/>
                  </a:lnTo>
                  <a:lnTo>
                    <a:pt x="74472" y="86983"/>
                  </a:lnTo>
                  <a:lnTo>
                    <a:pt x="79528" y="79043"/>
                  </a:lnTo>
                  <a:lnTo>
                    <a:pt x="83094" y="70397"/>
                  </a:lnTo>
                  <a:lnTo>
                    <a:pt x="85046" y="61202"/>
                  </a:lnTo>
                  <a:lnTo>
                    <a:pt x="85562" y="51602"/>
                  </a:lnTo>
                  <a:lnTo>
                    <a:pt x="84929" y="41713"/>
                  </a:lnTo>
                  <a:lnTo>
                    <a:pt x="83418" y="31633"/>
                  </a:lnTo>
                  <a:lnTo>
                    <a:pt x="80779" y="21918"/>
                  </a:lnTo>
                  <a:lnTo>
                    <a:pt x="76274" y="13534"/>
                  </a:lnTo>
                  <a:lnTo>
                    <a:pt x="69659" y="6908"/>
                  </a:lnTo>
                  <a:lnTo>
                    <a:pt x="61454" y="2292"/>
                  </a:lnTo>
                  <a:lnTo>
                    <a:pt x="52644" y="10"/>
                  </a:lnTo>
                  <a:lnTo>
                    <a:pt x="43870" y="0"/>
                  </a:lnTo>
                  <a:lnTo>
                    <a:pt x="35388" y="2078"/>
                  </a:lnTo>
                  <a:lnTo>
                    <a:pt x="27246" y="6122"/>
                  </a:lnTo>
                  <a:lnTo>
                    <a:pt x="19419" y="11873"/>
                  </a:lnTo>
                  <a:lnTo>
                    <a:pt x="12335" y="18985"/>
                  </a:lnTo>
                  <a:lnTo>
                    <a:pt x="6853" y="27119"/>
                  </a:lnTo>
                  <a:lnTo>
                    <a:pt x="3318" y="35989"/>
                  </a:lnTo>
                  <a:lnTo>
                    <a:pt x="1757" y="45214"/>
                  </a:lnTo>
                  <a:lnTo>
                    <a:pt x="2146" y="54326"/>
                  </a:lnTo>
                  <a:lnTo>
                    <a:pt x="4265" y="63069"/>
                  </a:lnTo>
                  <a:lnTo>
                    <a:pt x="7941" y="70904"/>
                  </a:lnTo>
                  <a:lnTo>
                    <a:pt x="13141" y="76957"/>
                  </a:lnTo>
                  <a:lnTo>
                    <a:pt x="19703" y="80908"/>
                  </a:lnTo>
                  <a:lnTo>
                    <a:pt x="27206" y="82764"/>
                  </a:lnTo>
                  <a:lnTo>
                    <a:pt x="35080" y="82579"/>
                  </a:lnTo>
                  <a:lnTo>
                    <a:pt x="42966" y="80601"/>
                  </a:lnTo>
                  <a:lnTo>
                    <a:pt x="50717" y="77022"/>
                  </a:lnTo>
                  <a:lnTo>
                    <a:pt x="58301" y="71887"/>
                  </a:lnTo>
                  <a:lnTo>
                    <a:pt x="65739" y="65412"/>
                  </a:lnTo>
                  <a:lnTo>
                    <a:pt x="73156" y="59531"/>
                  </a:lnTo>
                  <a:lnTo>
                    <a:pt x="79928" y="57251"/>
                  </a:lnTo>
                  <a:lnTo>
                    <a:pt x="85110" y="59226"/>
                  </a:lnTo>
                  <a:lnTo>
                    <a:pt x="89134" y="64750"/>
                  </a:lnTo>
                  <a:lnTo>
                    <a:pt x="92607" y="72906"/>
                  </a:lnTo>
                  <a:lnTo>
                    <a:pt x="96053" y="82928"/>
                  </a:lnTo>
                  <a:lnTo>
                    <a:pt x="99944" y="94244"/>
                  </a:lnTo>
                  <a:lnTo>
                    <a:pt x="104472" y="106441"/>
                  </a:lnTo>
                  <a:lnTo>
                    <a:pt x="109453" y="119071"/>
                  </a:lnTo>
                  <a:lnTo>
                    <a:pt x="114476" y="131632"/>
                  </a:lnTo>
                  <a:lnTo>
                    <a:pt x="119288" y="143871"/>
                  </a:lnTo>
                  <a:lnTo>
                    <a:pt x="123651" y="156057"/>
                  </a:lnTo>
                  <a:lnTo>
                    <a:pt x="127273" y="168847"/>
                  </a:lnTo>
                  <a:lnTo>
                    <a:pt x="130071" y="182561"/>
                  </a:lnTo>
                  <a:lnTo>
                    <a:pt x="131966" y="196875"/>
                  </a:lnTo>
                  <a:lnTo>
                    <a:pt x="132795" y="211031"/>
                  </a:lnTo>
                  <a:lnTo>
                    <a:pt x="132568" y="224582"/>
                  </a:lnTo>
                  <a:lnTo>
                    <a:pt x="131111" y="237104"/>
                  </a:lnTo>
                  <a:lnTo>
                    <a:pt x="128006" y="248056"/>
                  </a:lnTo>
                  <a:lnTo>
                    <a:pt x="123175" y="257303"/>
                  </a:lnTo>
                  <a:lnTo>
                    <a:pt x="116830" y="265038"/>
                  </a:lnTo>
                  <a:lnTo>
                    <a:pt x="109283" y="271563"/>
                  </a:lnTo>
                  <a:lnTo>
                    <a:pt x="100833" y="277179"/>
                  </a:lnTo>
                  <a:lnTo>
                    <a:pt x="91568" y="281971"/>
                  </a:lnTo>
                  <a:lnTo>
                    <a:pt x="81373" y="285827"/>
                  </a:lnTo>
                  <a:lnTo>
                    <a:pt x="70265" y="288763"/>
                  </a:lnTo>
                  <a:lnTo>
                    <a:pt x="58604" y="291109"/>
                  </a:lnTo>
                  <a:lnTo>
                    <a:pt x="45651" y="293765"/>
                  </a:lnTo>
                  <a:lnTo>
                    <a:pt x="28034" y="298085"/>
                  </a:lnTo>
                  <a:lnTo>
                    <a:pt x="0" y="3062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421761" y="571099"/>
              <a:ext cx="336913" cy="115795"/>
            </a:xfrm>
            <a:custGeom>
              <a:avLst/>
              <a:gdLst/>
              <a:ahLst/>
              <a:cxnLst/>
              <a:rect l="0" t="0" r="0" b="0"/>
              <a:pathLst>
                <a:path w="336913" h="115795">
                  <a:moveTo>
                    <a:pt x="0" y="50082"/>
                  </a:moveTo>
                  <a:lnTo>
                    <a:pt x="2934" y="61817"/>
                  </a:lnTo>
                  <a:lnTo>
                    <a:pt x="5716" y="72946"/>
                  </a:lnTo>
                  <a:lnTo>
                    <a:pt x="8600" y="84446"/>
                  </a:lnTo>
                  <a:lnTo>
                    <a:pt x="11034" y="92974"/>
                  </a:lnTo>
                  <a:lnTo>
                    <a:pt x="12583" y="94631"/>
                  </a:lnTo>
                  <a:lnTo>
                    <a:pt x="13947" y="91331"/>
                  </a:lnTo>
                  <a:lnTo>
                    <a:pt x="15416" y="84945"/>
                  </a:lnTo>
                  <a:lnTo>
                    <a:pt x="16808" y="76384"/>
                  </a:lnTo>
                  <a:lnTo>
                    <a:pt x="17984" y="66225"/>
                  </a:lnTo>
                  <a:lnTo>
                    <a:pt x="19232" y="55228"/>
                  </a:lnTo>
                  <a:lnTo>
                    <a:pt x="21193" y="44341"/>
                  </a:lnTo>
                  <a:lnTo>
                    <a:pt x="24178" y="34089"/>
                  </a:lnTo>
                  <a:lnTo>
                    <a:pt x="28334" y="25079"/>
                  </a:lnTo>
                  <a:lnTo>
                    <a:pt x="33805" y="18158"/>
                  </a:lnTo>
                  <a:lnTo>
                    <a:pt x="40517" y="13591"/>
                  </a:lnTo>
                  <a:lnTo>
                    <a:pt x="47940" y="11473"/>
                  </a:lnTo>
                  <a:lnTo>
                    <a:pt x="55220" y="12006"/>
                  </a:lnTo>
                  <a:lnTo>
                    <a:pt x="61887" y="15028"/>
                  </a:lnTo>
                  <a:lnTo>
                    <a:pt x="67833" y="20120"/>
                  </a:lnTo>
                  <a:lnTo>
                    <a:pt x="73134" y="26809"/>
                  </a:lnTo>
                  <a:lnTo>
                    <a:pt x="77936" y="34637"/>
                  </a:lnTo>
                  <a:lnTo>
                    <a:pt x="82877" y="42037"/>
                  </a:lnTo>
                  <a:lnTo>
                    <a:pt x="88656" y="45578"/>
                  </a:lnTo>
                  <a:lnTo>
                    <a:pt x="94588" y="43915"/>
                  </a:lnTo>
                  <a:lnTo>
                    <a:pt x="99762" y="39004"/>
                  </a:lnTo>
                  <a:lnTo>
                    <a:pt x="104391" y="32332"/>
                  </a:lnTo>
                  <a:lnTo>
                    <a:pt x="109055" y="24905"/>
                  </a:lnTo>
                  <a:lnTo>
                    <a:pt x="114087" y="17288"/>
                  </a:lnTo>
                  <a:lnTo>
                    <a:pt x="119734" y="10374"/>
                  </a:lnTo>
                  <a:lnTo>
                    <a:pt x="126261" y="5469"/>
                  </a:lnTo>
                  <a:lnTo>
                    <a:pt x="133715" y="3109"/>
                  </a:lnTo>
                  <a:lnTo>
                    <a:pt x="141816" y="3474"/>
                  </a:lnTo>
                  <a:lnTo>
                    <a:pt x="150090" y="6751"/>
                  </a:lnTo>
                  <a:lnTo>
                    <a:pt x="158234" y="12733"/>
                  </a:lnTo>
                  <a:lnTo>
                    <a:pt x="165818" y="20950"/>
                  </a:lnTo>
                  <a:lnTo>
                    <a:pt x="172225" y="30881"/>
                  </a:lnTo>
                  <a:lnTo>
                    <a:pt x="177237" y="42065"/>
                  </a:lnTo>
                  <a:lnTo>
                    <a:pt x="181127" y="53975"/>
                  </a:lnTo>
                  <a:lnTo>
                    <a:pt x="184444" y="66034"/>
                  </a:lnTo>
                  <a:lnTo>
                    <a:pt x="187596" y="77888"/>
                  </a:lnTo>
                  <a:lnTo>
                    <a:pt x="191639" y="88326"/>
                  </a:lnTo>
                  <a:lnTo>
                    <a:pt x="197203" y="95053"/>
                  </a:lnTo>
                  <a:lnTo>
                    <a:pt x="203424" y="97469"/>
                  </a:lnTo>
                  <a:lnTo>
                    <a:pt x="210285" y="96958"/>
                  </a:lnTo>
                  <a:lnTo>
                    <a:pt x="217900" y="94852"/>
                  </a:lnTo>
                  <a:lnTo>
                    <a:pt x="226237" y="91956"/>
                  </a:lnTo>
                  <a:lnTo>
                    <a:pt x="235178" y="88690"/>
                  </a:lnTo>
                  <a:lnTo>
                    <a:pt x="244576" y="85251"/>
                  </a:lnTo>
                  <a:lnTo>
                    <a:pt x="253979" y="81408"/>
                  </a:lnTo>
                  <a:lnTo>
                    <a:pt x="262676" y="76590"/>
                  </a:lnTo>
                  <a:lnTo>
                    <a:pt x="270334" y="70556"/>
                  </a:lnTo>
                  <a:lnTo>
                    <a:pt x="276965" y="63378"/>
                  </a:lnTo>
                  <a:lnTo>
                    <a:pt x="282734" y="55262"/>
                  </a:lnTo>
                  <a:lnTo>
                    <a:pt x="287825" y="46435"/>
                  </a:lnTo>
                  <a:lnTo>
                    <a:pt x="291923" y="37254"/>
                  </a:lnTo>
                  <a:lnTo>
                    <a:pt x="294248" y="28178"/>
                  </a:lnTo>
                  <a:lnTo>
                    <a:pt x="294505" y="19464"/>
                  </a:lnTo>
                  <a:lnTo>
                    <a:pt x="292543" y="11649"/>
                  </a:lnTo>
                  <a:lnTo>
                    <a:pt x="288102" y="5612"/>
                  </a:lnTo>
                  <a:lnTo>
                    <a:pt x="281310" y="1675"/>
                  </a:lnTo>
                  <a:lnTo>
                    <a:pt x="273038" y="0"/>
                  </a:lnTo>
                  <a:lnTo>
                    <a:pt x="264657" y="837"/>
                  </a:lnTo>
                  <a:lnTo>
                    <a:pt x="256964" y="4072"/>
                  </a:lnTo>
                  <a:lnTo>
                    <a:pt x="250348" y="9479"/>
                  </a:lnTo>
                  <a:lnTo>
                    <a:pt x="245056" y="16912"/>
                  </a:lnTo>
                  <a:lnTo>
                    <a:pt x="241066" y="26086"/>
                  </a:lnTo>
                  <a:lnTo>
                    <a:pt x="238506" y="36480"/>
                  </a:lnTo>
                  <a:lnTo>
                    <a:pt x="237745" y="47439"/>
                  </a:lnTo>
                  <a:lnTo>
                    <a:pt x="238821" y="58541"/>
                  </a:lnTo>
                  <a:lnTo>
                    <a:pt x="241489" y="69434"/>
                  </a:lnTo>
                  <a:lnTo>
                    <a:pt x="245412" y="79748"/>
                  </a:lnTo>
                  <a:lnTo>
                    <a:pt x="250279" y="89342"/>
                  </a:lnTo>
                  <a:lnTo>
                    <a:pt x="256155" y="97936"/>
                  </a:lnTo>
                  <a:lnTo>
                    <a:pt x="263455" y="105039"/>
                  </a:lnTo>
                  <a:lnTo>
                    <a:pt x="272282" y="110512"/>
                  </a:lnTo>
                  <a:lnTo>
                    <a:pt x="282141" y="114205"/>
                  </a:lnTo>
                  <a:lnTo>
                    <a:pt x="292144" y="115794"/>
                  </a:lnTo>
                  <a:lnTo>
                    <a:pt x="301794" y="115293"/>
                  </a:lnTo>
                  <a:lnTo>
                    <a:pt x="311554" y="113342"/>
                  </a:lnTo>
                  <a:lnTo>
                    <a:pt x="322594" y="109425"/>
                  </a:lnTo>
                  <a:lnTo>
                    <a:pt x="336912" y="1027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790259" y="577313"/>
              <a:ext cx="105286" cy="107040"/>
            </a:xfrm>
            <a:custGeom>
              <a:avLst/>
              <a:gdLst/>
              <a:ahLst/>
              <a:cxnLst/>
              <a:rect l="0" t="0" r="0" b="0"/>
              <a:pathLst>
                <a:path w="105286" h="107040">
                  <a:moveTo>
                    <a:pt x="0" y="33339"/>
                  </a:moveTo>
                  <a:lnTo>
                    <a:pt x="2867" y="42208"/>
                  </a:lnTo>
                  <a:lnTo>
                    <a:pt x="5008" y="51195"/>
                  </a:lnTo>
                  <a:lnTo>
                    <a:pt x="6635" y="61141"/>
                  </a:lnTo>
                  <a:lnTo>
                    <a:pt x="8680" y="70251"/>
                  </a:lnTo>
                  <a:lnTo>
                    <a:pt x="11360" y="74311"/>
                  </a:lnTo>
                  <a:lnTo>
                    <a:pt x="13057" y="72179"/>
                  </a:lnTo>
                  <a:lnTo>
                    <a:pt x="13648" y="66567"/>
                  </a:lnTo>
                  <a:lnTo>
                    <a:pt x="14006" y="59108"/>
                  </a:lnTo>
                  <a:lnTo>
                    <a:pt x="14735" y="50560"/>
                  </a:lnTo>
                  <a:lnTo>
                    <a:pt x="16204" y="41328"/>
                  </a:lnTo>
                  <a:lnTo>
                    <a:pt x="18706" y="31654"/>
                  </a:lnTo>
                  <a:lnTo>
                    <a:pt x="22276" y="21714"/>
                  </a:lnTo>
                  <a:lnTo>
                    <a:pt x="26770" y="12425"/>
                  </a:lnTo>
                  <a:lnTo>
                    <a:pt x="31994" y="5387"/>
                  </a:lnTo>
                  <a:lnTo>
                    <a:pt x="37761" y="1290"/>
                  </a:lnTo>
                  <a:lnTo>
                    <a:pt x="43918" y="0"/>
                  </a:lnTo>
                  <a:lnTo>
                    <a:pt x="50349" y="1027"/>
                  </a:lnTo>
                  <a:lnTo>
                    <a:pt x="56964" y="3837"/>
                  </a:lnTo>
                  <a:lnTo>
                    <a:pt x="63541" y="8278"/>
                  </a:lnTo>
                  <a:lnTo>
                    <a:pt x="69731" y="14590"/>
                  </a:lnTo>
                  <a:lnTo>
                    <a:pt x="75375" y="22748"/>
                  </a:lnTo>
                  <a:lnTo>
                    <a:pt x="80487" y="32324"/>
                  </a:lnTo>
                  <a:lnTo>
                    <a:pt x="85155" y="42667"/>
                  </a:lnTo>
                  <a:lnTo>
                    <a:pt x="89477" y="53318"/>
                  </a:lnTo>
                  <a:lnTo>
                    <a:pt x="93393" y="63790"/>
                  </a:lnTo>
                  <a:lnTo>
                    <a:pt x="97070" y="74606"/>
                  </a:lnTo>
                  <a:lnTo>
                    <a:pt x="100830" y="87827"/>
                  </a:lnTo>
                  <a:lnTo>
                    <a:pt x="105285" y="1070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979772" y="336911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0" y="45078"/>
                  </a:lnTo>
                  <a:lnTo>
                    <a:pt x="0" y="61966"/>
                  </a:lnTo>
                  <a:lnTo>
                    <a:pt x="0" y="79459"/>
                  </a:lnTo>
                  <a:lnTo>
                    <a:pt x="4" y="97197"/>
                  </a:lnTo>
                  <a:lnTo>
                    <a:pt x="178" y="115158"/>
                  </a:lnTo>
                  <a:lnTo>
                    <a:pt x="825" y="133573"/>
                  </a:lnTo>
                  <a:lnTo>
                    <a:pt x="2074" y="152541"/>
                  </a:lnTo>
                  <a:lnTo>
                    <a:pt x="3727" y="171700"/>
                  </a:lnTo>
                  <a:lnTo>
                    <a:pt x="5375" y="190342"/>
                  </a:lnTo>
                  <a:lnTo>
                    <a:pt x="6782" y="208102"/>
                  </a:lnTo>
                  <a:lnTo>
                    <a:pt x="8048" y="224790"/>
                  </a:lnTo>
                  <a:lnTo>
                    <a:pt x="9504" y="240232"/>
                  </a:lnTo>
                  <a:lnTo>
                    <a:pt x="11331" y="254461"/>
                  </a:lnTo>
                  <a:lnTo>
                    <a:pt x="13398" y="267410"/>
                  </a:lnTo>
                  <a:lnTo>
                    <a:pt x="15549" y="280190"/>
                  </a:lnTo>
                  <a:lnTo>
                    <a:pt x="17975" y="295044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874487" y="442196"/>
              <a:ext cx="221099" cy="31587"/>
            </a:xfrm>
            <a:custGeom>
              <a:avLst/>
              <a:gdLst/>
              <a:ahLst/>
              <a:cxnLst/>
              <a:rect l="0" t="0" r="0" b="0"/>
              <a:pathLst>
                <a:path w="221099" h="31587">
                  <a:moveTo>
                    <a:pt x="221098" y="31586"/>
                  </a:moveTo>
                  <a:lnTo>
                    <a:pt x="212230" y="28719"/>
                  </a:lnTo>
                  <a:lnTo>
                    <a:pt x="203243" y="26577"/>
                  </a:lnTo>
                  <a:lnTo>
                    <a:pt x="193243" y="24970"/>
                  </a:lnTo>
                  <a:lnTo>
                    <a:pt x="182090" y="23616"/>
                  </a:lnTo>
                  <a:lnTo>
                    <a:pt x="169630" y="22119"/>
                  </a:lnTo>
                  <a:lnTo>
                    <a:pt x="155918" y="20268"/>
                  </a:lnTo>
                  <a:lnTo>
                    <a:pt x="141155" y="18029"/>
                  </a:lnTo>
                  <a:lnTo>
                    <a:pt x="125577" y="15448"/>
                  </a:lnTo>
                  <a:lnTo>
                    <a:pt x="109404" y="12603"/>
                  </a:lnTo>
                  <a:lnTo>
                    <a:pt x="92971" y="9727"/>
                  </a:lnTo>
                  <a:lnTo>
                    <a:pt x="76713" y="7182"/>
                  </a:lnTo>
                  <a:lnTo>
                    <a:pt x="60871" y="5142"/>
                  </a:lnTo>
                  <a:lnTo>
                    <a:pt x="46081" y="3601"/>
                  </a:lnTo>
                  <a:lnTo>
                    <a:pt x="32012" y="2318"/>
                  </a:lnTo>
                  <a:lnTo>
                    <a:pt x="17432" y="11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485140" y="421139"/>
              <a:ext cx="31586" cy="305328"/>
            </a:xfrm>
            <a:custGeom>
              <a:avLst/>
              <a:gdLst/>
              <a:ahLst/>
              <a:cxnLst/>
              <a:rect l="0" t="0" r="0" b="0"/>
              <a:pathLst>
                <a:path w="31586" h="305328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9"/>
                  </a:lnTo>
                  <a:lnTo>
                    <a:pt x="0" y="54594"/>
                  </a:lnTo>
                  <a:lnTo>
                    <a:pt x="0" y="68751"/>
                  </a:lnTo>
                  <a:lnTo>
                    <a:pt x="4" y="83648"/>
                  </a:lnTo>
                  <a:lnTo>
                    <a:pt x="177" y="98894"/>
                  </a:lnTo>
                  <a:lnTo>
                    <a:pt x="825" y="113744"/>
                  </a:lnTo>
                  <a:lnTo>
                    <a:pt x="2078" y="127811"/>
                  </a:lnTo>
                  <a:lnTo>
                    <a:pt x="3904" y="141374"/>
                  </a:lnTo>
                  <a:lnTo>
                    <a:pt x="6200" y="155160"/>
                  </a:lnTo>
                  <a:lnTo>
                    <a:pt x="8857" y="169586"/>
                  </a:lnTo>
                  <a:lnTo>
                    <a:pt x="11775" y="184735"/>
                  </a:lnTo>
                  <a:lnTo>
                    <a:pt x="14879" y="200523"/>
                  </a:lnTo>
                  <a:lnTo>
                    <a:pt x="18109" y="216804"/>
                  </a:lnTo>
                  <a:lnTo>
                    <a:pt x="21271" y="233076"/>
                  </a:lnTo>
                  <a:lnTo>
                    <a:pt x="24350" y="250305"/>
                  </a:lnTo>
                  <a:lnTo>
                    <a:pt x="27615" y="272238"/>
                  </a:lnTo>
                  <a:lnTo>
                    <a:pt x="31585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390383" y="515896"/>
              <a:ext cx="200043" cy="10529"/>
            </a:xfrm>
            <a:custGeom>
              <a:avLst/>
              <a:gdLst/>
              <a:ahLst/>
              <a:cxnLst/>
              <a:rect l="0" t="0" r="0" b="0"/>
              <a:pathLst>
                <a:path w="200043" h="10529">
                  <a:moveTo>
                    <a:pt x="200042" y="0"/>
                  </a:moveTo>
                  <a:lnTo>
                    <a:pt x="188373" y="67"/>
                  </a:lnTo>
                  <a:lnTo>
                    <a:pt x="177885" y="707"/>
                  </a:lnTo>
                  <a:lnTo>
                    <a:pt x="167574" y="1999"/>
                  </a:lnTo>
                  <a:lnTo>
                    <a:pt x="156927" y="3686"/>
                  </a:lnTo>
                  <a:lnTo>
                    <a:pt x="145287" y="5354"/>
                  </a:lnTo>
                  <a:lnTo>
                    <a:pt x="132395" y="6767"/>
                  </a:lnTo>
                  <a:lnTo>
                    <a:pt x="118489" y="7866"/>
                  </a:lnTo>
                  <a:lnTo>
                    <a:pt x="104086" y="8676"/>
                  </a:lnTo>
                  <a:lnTo>
                    <a:pt x="89552" y="9256"/>
                  </a:lnTo>
                  <a:lnTo>
                    <a:pt x="75081" y="9662"/>
                  </a:lnTo>
                  <a:lnTo>
                    <a:pt x="59046" y="9986"/>
                  </a:lnTo>
                  <a:lnTo>
                    <a:pt x="36688" y="1025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575288" y="347440"/>
              <a:ext cx="141480" cy="357970"/>
            </a:xfrm>
            <a:custGeom>
              <a:avLst/>
              <a:gdLst/>
              <a:ahLst/>
              <a:cxnLst/>
              <a:rect l="0" t="0" r="0" b="0"/>
              <a:pathLst>
                <a:path w="141480" h="357970">
                  <a:moveTo>
                    <a:pt x="4608" y="0"/>
                  </a:moveTo>
                  <a:lnTo>
                    <a:pt x="1808" y="11735"/>
                  </a:lnTo>
                  <a:lnTo>
                    <a:pt x="307" y="22864"/>
                  </a:lnTo>
                  <a:lnTo>
                    <a:pt x="0" y="34471"/>
                  </a:lnTo>
                  <a:lnTo>
                    <a:pt x="679" y="46978"/>
                  </a:lnTo>
                  <a:lnTo>
                    <a:pt x="2147" y="60935"/>
                  </a:lnTo>
                  <a:lnTo>
                    <a:pt x="4211" y="76493"/>
                  </a:lnTo>
                  <a:lnTo>
                    <a:pt x="6548" y="93323"/>
                  </a:lnTo>
                  <a:lnTo>
                    <a:pt x="8723" y="110833"/>
                  </a:lnTo>
                  <a:lnTo>
                    <a:pt x="10516" y="128607"/>
                  </a:lnTo>
                  <a:lnTo>
                    <a:pt x="12056" y="146437"/>
                  </a:lnTo>
                  <a:lnTo>
                    <a:pt x="13704" y="164240"/>
                  </a:lnTo>
                  <a:lnTo>
                    <a:pt x="15663" y="181986"/>
                  </a:lnTo>
                  <a:lnTo>
                    <a:pt x="17811" y="199512"/>
                  </a:lnTo>
                  <a:lnTo>
                    <a:pt x="19800" y="216521"/>
                  </a:lnTo>
                  <a:lnTo>
                    <a:pt x="21435" y="232892"/>
                  </a:lnTo>
                  <a:lnTo>
                    <a:pt x="22685" y="248667"/>
                  </a:lnTo>
                  <a:lnTo>
                    <a:pt x="23599" y="263955"/>
                  </a:lnTo>
                  <a:lnTo>
                    <a:pt x="24250" y="278774"/>
                  </a:lnTo>
                  <a:lnTo>
                    <a:pt x="24734" y="289817"/>
                  </a:lnTo>
                  <a:lnTo>
                    <a:pt x="25104" y="293002"/>
                  </a:lnTo>
                  <a:lnTo>
                    <a:pt x="25347" y="289883"/>
                  </a:lnTo>
                  <a:lnTo>
                    <a:pt x="25657" y="282854"/>
                  </a:lnTo>
                  <a:lnTo>
                    <a:pt x="26383" y="273769"/>
                  </a:lnTo>
                  <a:lnTo>
                    <a:pt x="27689" y="263732"/>
                  </a:lnTo>
                  <a:lnTo>
                    <a:pt x="29886" y="253623"/>
                  </a:lnTo>
                  <a:lnTo>
                    <a:pt x="33494" y="244318"/>
                  </a:lnTo>
                  <a:lnTo>
                    <a:pt x="38666" y="236199"/>
                  </a:lnTo>
                  <a:lnTo>
                    <a:pt x="45241" y="229736"/>
                  </a:lnTo>
                  <a:lnTo>
                    <a:pt x="52941" y="225661"/>
                  </a:lnTo>
                  <a:lnTo>
                    <a:pt x="61480" y="224145"/>
                  </a:lnTo>
                  <a:lnTo>
                    <a:pt x="70295" y="225057"/>
                  </a:lnTo>
                  <a:lnTo>
                    <a:pt x="78593" y="228243"/>
                  </a:lnTo>
                  <a:lnTo>
                    <a:pt x="85985" y="233386"/>
                  </a:lnTo>
                  <a:lnTo>
                    <a:pt x="92606" y="240242"/>
                  </a:lnTo>
                  <a:lnTo>
                    <a:pt x="98902" y="248729"/>
                  </a:lnTo>
                  <a:lnTo>
                    <a:pt x="105173" y="258651"/>
                  </a:lnTo>
                  <a:lnTo>
                    <a:pt x="111388" y="269564"/>
                  </a:lnTo>
                  <a:lnTo>
                    <a:pt x="117268" y="280881"/>
                  </a:lnTo>
                  <a:lnTo>
                    <a:pt x="122669" y="292226"/>
                  </a:lnTo>
                  <a:lnTo>
                    <a:pt x="127447" y="303380"/>
                  </a:lnTo>
                  <a:lnTo>
                    <a:pt x="131863" y="315480"/>
                  </a:lnTo>
                  <a:lnTo>
                    <a:pt x="136299" y="331820"/>
                  </a:lnTo>
                  <a:lnTo>
                    <a:pt x="141479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726484" y="550433"/>
              <a:ext cx="169268" cy="144448"/>
            </a:xfrm>
            <a:custGeom>
              <a:avLst/>
              <a:gdLst/>
              <a:ahLst/>
              <a:cxnLst/>
              <a:rect l="0" t="0" r="0" b="0"/>
              <a:pathLst>
                <a:path w="169268" h="144448">
                  <a:moveTo>
                    <a:pt x="74510" y="112862"/>
                  </a:moveTo>
                  <a:lnTo>
                    <a:pt x="80244" y="103994"/>
                  </a:lnTo>
                  <a:lnTo>
                    <a:pt x="84528" y="95007"/>
                  </a:lnTo>
                  <a:lnTo>
                    <a:pt x="87730" y="85016"/>
                  </a:lnTo>
                  <a:lnTo>
                    <a:pt x="89918" y="74208"/>
                  </a:lnTo>
                  <a:lnTo>
                    <a:pt x="90967" y="63045"/>
                  </a:lnTo>
                  <a:lnTo>
                    <a:pt x="90904" y="51844"/>
                  </a:lnTo>
                  <a:lnTo>
                    <a:pt x="89734" y="40905"/>
                  </a:lnTo>
                  <a:lnTo>
                    <a:pt x="87358" y="30569"/>
                  </a:lnTo>
                  <a:lnTo>
                    <a:pt x="83826" y="20970"/>
                  </a:lnTo>
                  <a:lnTo>
                    <a:pt x="78998" y="12544"/>
                  </a:lnTo>
                  <a:lnTo>
                    <a:pt x="72477" y="6088"/>
                  </a:lnTo>
                  <a:lnTo>
                    <a:pt x="64208" y="1868"/>
                  </a:lnTo>
                  <a:lnTo>
                    <a:pt x="54741" y="0"/>
                  </a:lnTo>
                  <a:lnTo>
                    <a:pt x="45010" y="708"/>
                  </a:lnTo>
                  <a:lnTo>
                    <a:pt x="35585" y="3856"/>
                  </a:lnTo>
                  <a:lnTo>
                    <a:pt x="26819" y="9205"/>
                  </a:lnTo>
                  <a:lnTo>
                    <a:pt x="19011" y="16599"/>
                  </a:lnTo>
                  <a:lnTo>
                    <a:pt x="12219" y="25748"/>
                  </a:lnTo>
                  <a:lnTo>
                    <a:pt x="6642" y="36124"/>
                  </a:lnTo>
                  <a:lnTo>
                    <a:pt x="2711" y="47071"/>
                  </a:lnTo>
                  <a:lnTo>
                    <a:pt x="512" y="58170"/>
                  </a:lnTo>
                  <a:lnTo>
                    <a:pt x="0" y="69231"/>
                  </a:lnTo>
                  <a:lnTo>
                    <a:pt x="1168" y="80190"/>
                  </a:lnTo>
                  <a:lnTo>
                    <a:pt x="3845" y="91025"/>
                  </a:lnTo>
                  <a:lnTo>
                    <a:pt x="7913" y="101098"/>
                  </a:lnTo>
                  <a:lnTo>
                    <a:pt x="13383" y="109199"/>
                  </a:lnTo>
                  <a:lnTo>
                    <a:pt x="20130" y="114821"/>
                  </a:lnTo>
                  <a:lnTo>
                    <a:pt x="27760" y="117781"/>
                  </a:lnTo>
                  <a:lnTo>
                    <a:pt x="35719" y="117881"/>
                  </a:lnTo>
                  <a:lnTo>
                    <a:pt x="43653" y="115311"/>
                  </a:lnTo>
                  <a:lnTo>
                    <a:pt x="51096" y="110367"/>
                  </a:lnTo>
                  <a:lnTo>
                    <a:pt x="57410" y="103252"/>
                  </a:lnTo>
                  <a:lnTo>
                    <a:pt x="62383" y="94324"/>
                  </a:lnTo>
                  <a:lnTo>
                    <a:pt x="67099" y="85200"/>
                  </a:lnTo>
                  <a:lnTo>
                    <a:pt x="72655" y="78869"/>
                  </a:lnTo>
                  <a:lnTo>
                    <a:pt x="78336" y="76831"/>
                  </a:lnTo>
                  <a:lnTo>
                    <a:pt x="83695" y="78564"/>
                  </a:lnTo>
                  <a:lnTo>
                    <a:pt x="88643" y="83079"/>
                  </a:lnTo>
                  <a:lnTo>
                    <a:pt x="93547" y="89370"/>
                  </a:lnTo>
                  <a:lnTo>
                    <a:pt x="99099" y="96516"/>
                  </a:lnTo>
                  <a:lnTo>
                    <a:pt x="105636" y="103952"/>
                  </a:lnTo>
                  <a:lnTo>
                    <a:pt x="113155" y="111253"/>
                  </a:lnTo>
                  <a:lnTo>
                    <a:pt x="121502" y="118015"/>
                  </a:lnTo>
                  <a:lnTo>
                    <a:pt x="130476" y="124081"/>
                  </a:lnTo>
                  <a:lnTo>
                    <a:pt x="139449" y="129342"/>
                  </a:lnTo>
                  <a:lnTo>
                    <a:pt x="148271" y="134150"/>
                  </a:lnTo>
                  <a:lnTo>
                    <a:pt x="157713" y="138925"/>
                  </a:lnTo>
                  <a:lnTo>
                    <a:pt x="169267" y="1444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927337" y="368497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78"/>
                  </a:lnTo>
                  <a:lnTo>
                    <a:pt x="177" y="58279"/>
                  </a:lnTo>
                  <a:lnTo>
                    <a:pt x="826" y="74104"/>
                  </a:lnTo>
                  <a:lnTo>
                    <a:pt x="2074" y="90424"/>
                  </a:lnTo>
                  <a:lnTo>
                    <a:pt x="3726" y="107114"/>
                  </a:lnTo>
                  <a:lnTo>
                    <a:pt x="5375" y="124071"/>
                  </a:lnTo>
                  <a:lnTo>
                    <a:pt x="6783" y="141215"/>
                  </a:lnTo>
                  <a:lnTo>
                    <a:pt x="8048" y="158489"/>
                  </a:lnTo>
                  <a:lnTo>
                    <a:pt x="9504" y="175851"/>
                  </a:lnTo>
                  <a:lnTo>
                    <a:pt x="11331" y="193270"/>
                  </a:lnTo>
                  <a:lnTo>
                    <a:pt x="13389" y="210561"/>
                  </a:lnTo>
                  <a:lnTo>
                    <a:pt x="15317" y="227404"/>
                  </a:lnTo>
                  <a:lnTo>
                    <a:pt x="16915" y="243657"/>
                  </a:lnTo>
                  <a:lnTo>
                    <a:pt x="18311" y="259181"/>
                  </a:lnTo>
                  <a:lnTo>
                    <a:pt x="19854" y="273767"/>
                  </a:lnTo>
                  <a:lnTo>
                    <a:pt x="21740" y="287380"/>
                  </a:lnTo>
                  <a:lnTo>
                    <a:pt x="23847" y="299699"/>
                  </a:lnTo>
                  <a:lnTo>
                    <a:pt x="26028" y="311236"/>
                  </a:lnTo>
                  <a:lnTo>
                    <a:pt x="28480" y="323006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811523" y="497838"/>
              <a:ext cx="221099" cy="18059"/>
            </a:xfrm>
            <a:custGeom>
              <a:avLst/>
              <a:gdLst/>
              <a:ahLst/>
              <a:cxnLst/>
              <a:rect l="0" t="0" r="0" b="0"/>
              <a:pathLst>
                <a:path w="221099" h="18059">
                  <a:moveTo>
                    <a:pt x="221098" y="18058"/>
                  </a:moveTo>
                  <a:lnTo>
                    <a:pt x="209363" y="17991"/>
                  </a:lnTo>
                  <a:lnTo>
                    <a:pt x="198235" y="17351"/>
                  </a:lnTo>
                  <a:lnTo>
                    <a:pt x="186636" y="16059"/>
                  </a:lnTo>
                  <a:lnTo>
                    <a:pt x="174474" y="14372"/>
                  </a:lnTo>
                  <a:lnTo>
                    <a:pt x="161815" y="12704"/>
                  </a:lnTo>
                  <a:lnTo>
                    <a:pt x="148763" y="11286"/>
                  </a:lnTo>
                  <a:lnTo>
                    <a:pt x="135584" y="10015"/>
                  </a:lnTo>
                  <a:lnTo>
                    <a:pt x="122668" y="8556"/>
                  </a:lnTo>
                  <a:lnTo>
                    <a:pt x="110201" y="6728"/>
                  </a:lnTo>
                  <a:lnTo>
                    <a:pt x="98035" y="4670"/>
                  </a:lnTo>
                  <a:lnTo>
                    <a:pt x="85793" y="2742"/>
                  </a:lnTo>
                  <a:lnTo>
                    <a:pt x="73266" y="1152"/>
                  </a:lnTo>
                  <a:lnTo>
                    <a:pt x="60629" y="128"/>
                  </a:lnTo>
                  <a:lnTo>
                    <a:pt x="46907" y="0"/>
                  </a:lnTo>
                  <a:lnTo>
                    <a:pt x="28654" y="1876"/>
                  </a:lnTo>
                  <a:lnTo>
                    <a:pt x="0" y="7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237350" y="517402"/>
              <a:ext cx="111128" cy="188762"/>
            </a:xfrm>
            <a:custGeom>
              <a:avLst/>
              <a:gdLst/>
              <a:ahLst/>
              <a:cxnLst/>
              <a:rect l="0" t="0" r="0" b="0"/>
              <a:pathLst>
                <a:path w="111128" h="188762">
                  <a:moveTo>
                    <a:pt x="100598" y="40608"/>
                  </a:moveTo>
                  <a:lnTo>
                    <a:pt x="97597" y="31874"/>
                  </a:lnTo>
                  <a:lnTo>
                    <a:pt x="94175" y="24167"/>
                  </a:lnTo>
                  <a:lnTo>
                    <a:pt x="89969" y="16779"/>
                  </a:lnTo>
                  <a:lnTo>
                    <a:pt x="84723" y="10036"/>
                  </a:lnTo>
                  <a:lnTo>
                    <a:pt x="77946" y="4802"/>
                  </a:lnTo>
                  <a:lnTo>
                    <a:pt x="69518" y="1441"/>
                  </a:lnTo>
                  <a:lnTo>
                    <a:pt x="59951" y="0"/>
                  </a:lnTo>
                  <a:lnTo>
                    <a:pt x="50156" y="471"/>
                  </a:lnTo>
                  <a:lnTo>
                    <a:pt x="40691" y="2646"/>
                  </a:lnTo>
                  <a:lnTo>
                    <a:pt x="31899" y="6359"/>
                  </a:lnTo>
                  <a:lnTo>
                    <a:pt x="24074" y="11584"/>
                  </a:lnTo>
                  <a:lnTo>
                    <a:pt x="17266" y="18172"/>
                  </a:lnTo>
                  <a:lnTo>
                    <a:pt x="11509" y="26033"/>
                  </a:lnTo>
                  <a:lnTo>
                    <a:pt x="6925" y="35211"/>
                  </a:lnTo>
                  <a:lnTo>
                    <a:pt x="3470" y="45608"/>
                  </a:lnTo>
                  <a:lnTo>
                    <a:pt x="1130" y="57013"/>
                  </a:lnTo>
                  <a:lnTo>
                    <a:pt x="0" y="69193"/>
                  </a:lnTo>
                  <a:lnTo>
                    <a:pt x="16" y="81937"/>
                  </a:lnTo>
                  <a:lnTo>
                    <a:pt x="992" y="94917"/>
                  </a:lnTo>
                  <a:lnTo>
                    <a:pt x="2709" y="107704"/>
                  </a:lnTo>
                  <a:lnTo>
                    <a:pt x="4977" y="120076"/>
                  </a:lnTo>
                  <a:lnTo>
                    <a:pt x="7803" y="131841"/>
                  </a:lnTo>
                  <a:lnTo>
                    <a:pt x="11379" y="142749"/>
                  </a:lnTo>
                  <a:lnTo>
                    <a:pt x="15751" y="152750"/>
                  </a:lnTo>
                  <a:lnTo>
                    <a:pt x="20993" y="161788"/>
                  </a:lnTo>
                  <a:lnTo>
                    <a:pt x="27268" y="169721"/>
                  </a:lnTo>
                  <a:lnTo>
                    <a:pt x="34567" y="176570"/>
                  </a:lnTo>
                  <a:lnTo>
                    <a:pt x="42740" y="182170"/>
                  </a:lnTo>
                  <a:lnTo>
                    <a:pt x="51597" y="186110"/>
                  </a:lnTo>
                  <a:lnTo>
                    <a:pt x="60951" y="188311"/>
                  </a:lnTo>
                  <a:lnTo>
                    <a:pt x="70397" y="188761"/>
                  </a:lnTo>
                  <a:lnTo>
                    <a:pt x="80338" y="187184"/>
                  </a:lnTo>
                  <a:lnTo>
                    <a:pt x="92764" y="181205"/>
                  </a:lnTo>
                  <a:lnTo>
                    <a:pt x="111127" y="1669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376139" y="546502"/>
              <a:ext cx="104108" cy="129270"/>
            </a:xfrm>
            <a:custGeom>
              <a:avLst/>
              <a:gdLst/>
              <a:ahLst/>
              <a:cxnLst/>
              <a:rect l="0" t="0" r="0" b="0"/>
              <a:pathLst>
                <a:path w="104108" h="129270">
                  <a:moveTo>
                    <a:pt x="98679" y="32565"/>
                  </a:moveTo>
                  <a:lnTo>
                    <a:pt x="95612" y="23898"/>
                  </a:lnTo>
                  <a:lnTo>
                    <a:pt x="91549" y="16831"/>
                  </a:lnTo>
                  <a:lnTo>
                    <a:pt x="86052" y="10735"/>
                  </a:lnTo>
                  <a:lnTo>
                    <a:pt x="79119" y="5679"/>
                  </a:lnTo>
                  <a:lnTo>
                    <a:pt x="70673" y="2114"/>
                  </a:lnTo>
                  <a:lnTo>
                    <a:pt x="60831" y="170"/>
                  </a:lnTo>
                  <a:lnTo>
                    <a:pt x="50166" y="0"/>
                  </a:lnTo>
                  <a:lnTo>
                    <a:pt x="39561" y="1930"/>
                  </a:lnTo>
                  <a:lnTo>
                    <a:pt x="29521" y="5938"/>
                  </a:lnTo>
                  <a:lnTo>
                    <a:pt x="20497" y="11882"/>
                  </a:lnTo>
                  <a:lnTo>
                    <a:pt x="13040" y="19683"/>
                  </a:lnTo>
                  <a:lnTo>
                    <a:pt x="7294" y="29114"/>
                  </a:lnTo>
                  <a:lnTo>
                    <a:pt x="3233" y="39850"/>
                  </a:lnTo>
                  <a:lnTo>
                    <a:pt x="857" y="51572"/>
                  </a:lnTo>
                  <a:lnTo>
                    <a:pt x="0" y="64000"/>
                  </a:lnTo>
                  <a:lnTo>
                    <a:pt x="538" y="76597"/>
                  </a:lnTo>
                  <a:lnTo>
                    <a:pt x="2486" y="88594"/>
                  </a:lnTo>
                  <a:lnTo>
                    <a:pt x="5728" y="99613"/>
                  </a:lnTo>
                  <a:lnTo>
                    <a:pt x="10360" y="109316"/>
                  </a:lnTo>
                  <a:lnTo>
                    <a:pt x="16750" y="117237"/>
                  </a:lnTo>
                  <a:lnTo>
                    <a:pt x="24935" y="123295"/>
                  </a:lnTo>
                  <a:lnTo>
                    <a:pt x="34517" y="127398"/>
                  </a:lnTo>
                  <a:lnTo>
                    <a:pt x="44858" y="129269"/>
                  </a:lnTo>
                  <a:lnTo>
                    <a:pt x="55505" y="128970"/>
                  </a:lnTo>
                  <a:lnTo>
                    <a:pt x="65905" y="126670"/>
                  </a:lnTo>
                  <a:lnTo>
                    <a:pt x="75349" y="122470"/>
                  </a:lnTo>
                  <a:lnTo>
                    <a:pt x="83541" y="116606"/>
                  </a:lnTo>
                  <a:lnTo>
                    <a:pt x="90379" y="109247"/>
                  </a:lnTo>
                  <a:lnTo>
                    <a:pt x="95763" y="100414"/>
                  </a:lnTo>
                  <a:lnTo>
                    <a:pt x="99790" y="90256"/>
                  </a:lnTo>
                  <a:lnTo>
                    <a:pt x="102532" y="79183"/>
                  </a:lnTo>
                  <a:lnTo>
                    <a:pt x="103939" y="67759"/>
                  </a:lnTo>
                  <a:lnTo>
                    <a:pt x="104107" y="56345"/>
                  </a:lnTo>
                  <a:lnTo>
                    <a:pt x="103023" y="45344"/>
                  </a:lnTo>
                  <a:lnTo>
                    <a:pt x="100167" y="34107"/>
                  </a:lnTo>
                  <a:lnTo>
                    <a:pt x="93056" y="20535"/>
                  </a:lnTo>
                  <a:lnTo>
                    <a:pt x="77622" y="9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527461" y="529857"/>
              <a:ext cx="118388" cy="122910"/>
            </a:xfrm>
            <a:custGeom>
              <a:avLst/>
              <a:gdLst/>
              <a:ahLst/>
              <a:cxnLst/>
              <a:rect l="0" t="0" r="0" b="0"/>
              <a:pathLst>
                <a:path w="118388" h="122910">
                  <a:moveTo>
                    <a:pt x="0" y="70267"/>
                  </a:moveTo>
                  <a:lnTo>
                    <a:pt x="2933" y="82002"/>
                  </a:lnTo>
                  <a:lnTo>
                    <a:pt x="5715" y="93131"/>
                  </a:lnTo>
                  <a:lnTo>
                    <a:pt x="8594" y="104650"/>
                  </a:lnTo>
                  <a:lnTo>
                    <a:pt x="10856" y="113859"/>
                  </a:lnTo>
                  <a:lnTo>
                    <a:pt x="11756" y="116624"/>
                  </a:lnTo>
                  <a:lnTo>
                    <a:pt x="11872" y="113054"/>
                  </a:lnTo>
                  <a:lnTo>
                    <a:pt x="11688" y="104975"/>
                  </a:lnTo>
                  <a:lnTo>
                    <a:pt x="11432" y="94208"/>
                  </a:lnTo>
                  <a:lnTo>
                    <a:pt x="11200" y="81962"/>
                  </a:lnTo>
                  <a:lnTo>
                    <a:pt x="11183" y="69084"/>
                  </a:lnTo>
                  <a:lnTo>
                    <a:pt x="11687" y="56249"/>
                  </a:lnTo>
                  <a:lnTo>
                    <a:pt x="12846" y="43792"/>
                  </a:lnTo>
                  <a:lnTo>
                    <a:pt x="14945" y="32112"/>
                  </a:lnTo>
                  <a:lnTo>
                    <a:pt x="18488" y="21780"/>
                  </a:lnTo>
                  <a:lnTo>
                    <a:pt x="23615" y="12986"/>
                  </a:lnTo>
                  <a:lnTo>
                    <a:pt x="30161" y="6079"/>
                  </a:lnTo>
                  <a:lnTo>
                    <a:pt x="37843" y="1710"/>
                  </a:lnTo>
                  <a:lnTo>
                    <a:pt x="46373" y="0"/>
                  </a:lnTo>
                  <a:lnTo>
                    <a:pt x="55354" y="782"/>
                  </a:lnTo>
                  <a:lnTo>
                    <a:pt x="64293" y="3882"/>
                  </a:lnTo>
                  <a:lnTo>
                    <a:pt x="72925" y="8964"/>
                  </a:lnTo>
                  <a:lnTo>
                    <a:pt x="81024" y="15609"/>
                  </a:lnTo>
                  <a:lnTo>
                    <a:pt x="88317" y="23423"/>
                  </a:lnTo>
                  <a:lnTo>
                    <a:pt x="94741" y="32079"/>
                  </a:lnTo>
                  <a:lnTo>
                    <a:pt x="100396" y="41329"/>
                  </a:lnTo>
                  <a:lnTo>
                    <a:pt x="105437" y="50989"/>
                  </a:lnTo>
                  <a:lnTo>
                    <a:pt x="110007" y="60932"/>
                  </a:lnTo>
                  <a:lnTo>
                    <a:pt x="113910" y="71066"/>
                  </a:lnTo>
                  <a:lnTo>
                    <a:pt x="116627" y="81330"/>
                  </a:lnTo>
                  <a:lnTo>
                    <a:pt x="117970" y="91681"/>
                  </a:lnTo>
                  <a:lnTo>
                    <a:pt x="118387" y="102071"/>
                  </a:lnTo>
                  <a:lnTo>
                    <a:pt x="117734" y="112488"/>
                  </a:lnTo>
                  <a:lnTo>
                    <a:pt x="115813" y="1229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685388" y="519953"/>
              <a:ext cx="136871" cy="164400"/>
            </a:xfrm>
            <a:custGeom>
              <a:avLst/>
              <a:gdLst/>
              <a:ahLst/>
              <a:cxnLst/>
              <a:rect l="0" t="0" r="0" b="0"/>
              <a:pathLst>
                <a:path w="136871" h="164400">
                  <a:moveTo>
                    <a:pt x="0" y="38057"/>
                  </a:moveTo>
                  <a:lnTo>
                    <a:pt x="2867" y="46925"/>
                  </a:lnTo>
                  <a:lnTo>
                    <a:pt x="5009" y="55912"/>
                  </a:lnTo>
                  <a:lnTo>
                    <a:pt x="6617" y="65903"/>
                  </a:lnTo>
                  <a:lnTo>
                    <a:pt x="7970" y="76711"/>
                  </a:lnTo>
                  <a:lnTo>
                    <a:pt x="9467" y="87874"/>
                  </a:lnTo>
                  <a:lnTo>
                    <a:pt x="11299" y="99010"/>
                  </a:lnTo>
                  <a:lnTo>
                    <a:pt x="12854" y="107536"/>
                  </a:lnTo>
                  <a:lnTo>
                    <a:pt x="13508" y="109958"/>
                  </a:lnTo>
                  <a:lnTo>
                    <a:pt x="13928" y="106544"/>
                  </a:lnTo>
                  <a:lnTo>
                    <a:pt x="14691" y="98713"/>
                  </a:lnTo>
                  <a:lnTo>
                    <a:pt x="16007" y="87930"/>
                  </a:lnTo>
                  <a:lnTo>
                    <a:pt x="17871" y="75476"/>
                  </a:lnTo>
                  <a:lnTo>
                    <a:pt x="20197" y="62179"/>
                  </a:lnTo>
                  <a:lnTo>
                    <a:pt x="23041" y="48805"/>
                  </a:lnTo>
                  <a:lnTo>
                    <a:pt x="26619" y="36192"/>
                  </a:lnTo>
                  <a:lnTo>
                    <a:pt x="30988" y="24718"/>
                  </a:lnTo>
                  <a:lnTo>
                    <a:pt x="36225" y="14857"/>
                  </a:lnTo>
                  <a:lnTo>
                    <a:pt x="42496" y="7352"/>
                  </a:lnTo>
                  <a:lnTo>
                    <a:pt x="49786" y="2387"/>
                  </a:lnTo>
                  <a:lnTo>
                    <a:pt x="57784" y="0"/>
                  </a:lnTo>
                  <a:lnTo>
                    <a:pt x="65991" y="350"/>
                  </a:lnTo>
                  <a:lnTo>
                    <a:pt x="74100" y="3245"/>
                  </a:lnTo>
                  <a:lnTo>
                    <a:pt x="82001" y="8083"/>
                  </a:lnTo>
                  <a:lnTo>
                    <a:pt x="89685" y="14069"/>
                  </a:lnTo>
                  <a:lnTo>
                    <a:pt x="97183" y="20650"/>
                  </a:lnTo>
                  <a:lnTo>
                    <a:pt x="104370" y="27843"/>
                  </a:lnTo>
                  <a:lnTo>
                    <a:pt x="110977" y="36109"/>
                  </a:lnTo>
                  <a:lnTo>
                    <a:pt x="116901" y="45633"/>
                  </a:lnTo>
                  <a:lnTo>
                    <a:pt x="122032" y="56318"/>
                  </a:lnTo>
                  <a:lnTo>
                    <a:pt x="126182" y="67948"/>
                  </a:lnTo>
                  <a:lnTo>
                    <a:pt x="129342" y="80290"/>
                  </a:lnTo>
                  <a:lnTo>
                    <a:pt x="131656" y="93119"/>
                  </a:lnTo>
                  <a:lnTo>
                    <a:pt x="133551" y="107793"/>
                  </a:lnTo>
                  <a:lnTo>
                    <a:pt x="135193" y="128952"/>
                  </a:lnTo>
                  <a:lnTo>
                    <a:pt x="136870" y="164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843316" y="515680"/>
              <a:ext cx="136871" cy="156337"/>
            </a:xfrm>
            <a:custGeom>
              <a:avLst/>
              <a:gdLst/>
              <a:ahLst/>
              <a:cxnLst/>
              <a:rect l="0" t="0" r="0" b="0"/>
              <a:pathLst>
                <a:path w="136871" h="156337">
                  <a:moveTo>
                    <a:pt x="0" y="105501"/>
                  </a:moveTo>
                  <a:lnTo>
                    <a:pt x="8868" y="99767"/>
                  </a:lnTo>
                  <a:lnTo>
                    <a:pt x="17855" y="95483"/>
                  </a:lnTo>
                  <a:lnTo>
                    <a:pt x="27841" y="92268"/>
                  </a:lnTo>
                  <a:lnTo>
                    <a:pt x="38477" y="89561"/>
                  </a:lnTo>
                  <a:lnTo>
                    <a:pt x="48991" y="86568"/>
                  </a:lnTo>
                  <a:lnTo>
                    <a:pt x="58943" y="82862"/>
                  </a:lnTo>
                  <a:lnTo>
                    <a:pt x="68230" y="78209"/>
                  </a:lnTo>
                  <a:lnTo>
                    <a:pt x="76917" y="72399"/>
                  </a:lnTo>
                  <a:lnTo>
                    <a:pt x="85109" y="65447"/>
                  </a:lnTo>
                  <a:lnTo>
                    <a:pt x="92269" y="57523"/>
                  </a:lnTo>
                  <a:lnTo>
                    <a:pt x="97269" y="48842"/>
                  </a:lnTo>
                  <a:lnTo>
                    <a:pt x="99662" y="39608"/>
                  </a:lnTo>
                  <a:lnTo>
                    <a:pt x="99472" y="30309"/>
                  </a:lnTo>
                  <a:lnTo>
                    <a:pt x="96837" y="21680"/>
                  </a:lnTo>
                  <a:lnTo>
                    <a:pt x="92099" y="14076"/>
                  </a:lnTo>
                  <a:lnTo>
                    <a:pt x="85701" y="7819"/>
                  </a:lnTo>
                  <a:lnTo>
                    <a:pt x="78060" y="3366"/>
                  </a:lnTo>
                  <a:lnTo>
                    <a:pt x="69527" y="785"/>
                  </a:lnTo>
                  <a:lnTo>
                    <a:pt x="60532" y="0"/>
                  </a:lnTo>
                  <a:lnTo>
                    <a:pt x="51575" y="977"/>
                  </a:lnTo>
                  <a:lnTo>
                    <a:pt x="42928" y="3524"/>
                  </a:lnTo>
                  <a:lnTo>
                    <a:pt x="34817" y="7502"/>
                  </a:lnTo>
                  <a:lnTo>
                    <a:pt x="27515" y="12912"/>
                  </a:lnTo>
                  <a:lnTo>
                    <a:pt x="21089" y="19627"/>
                  </a:lnTo>
                  <a:lnTo>
                    <a:pt x="15603" y="27575"/>
                  </a:lnTo>
                  <a:lnTo>
                    <a:pt x="11208" y="36812"/>
                  </a:lnTo>
                  <a:lnTo>
                    <a:pt x="7884" y="47245"/>
                  </a:lnTo>
                  <a:lnTo>
                    <a:pt x="5633" y="58504"/>
                  </a:lnTo>
                  <a:lnTo>
                    <a:pt x="4563" y="70053"/>
                  </a:lnTo>
                  <a:lnTo>
                    <a:pt x="4624" y="81556"/>
                  </a:lnTo>
                  <a:lnTo>
                    <a:pt x="5800" y="92718"/>
                  </a:lnTo>
                  <a:lnTo>
                    <a:pt x="8184" y="103214"/>
                  </a:lnTo>
                  <a:lnTo>
                    <a:pt x="11713" y="112939"/>
                  </a:lnTo>
                  <a:lnTo>
                    <a:pt x="16201" y="121960"/>
                  </a:lnTo>
                  <a:lnTo>
                    <a:pt x="21430" y="130414"/>
                  </a:lnTo>
                  <a:lnTo>
                    <a:pt x="27209" y="138426"/>
                  </a:lnTo>
                  <a:lnTo>
                    <a:pt x="33545" y="145621"/>
                  </a:lnTo>
                  <a:lnTo>
                    <a:pt x="40631" y="151171"/>
                  </a:lnTo>
                  <a:lnTo>
                    <a:pt x="48504" y="154748"/>
                  </a:lnTo>
                  <a:lnTo>
                    <a:pt x="56910" y="156336"/>
                  </a:lnTo>
                  <a:lnTo>
                    <a:pt x="65398" y="155964"/>
                  </a:lnTo>
                  <a:lnTo>
                    <a:pt x="73699" y="153861"/>
                  </a:lnTo>
                  <a:lnTo>
                    <a:pt x="81732" y="150365"/>
                  </a:lnTo>
                  <a:lnTo>
                    <a:pt x="89505" y="145818"/>
                  </a:lnTo>
                  <a:lnTo>
                    <a:pt x="97061" y="140518"/>
                  </a:lnTo>
                  <a:lnTo>
                    <a:pt x="104342" y="134992"/>
                  </a:lnTo>
                  <a:lnTo>
                    <a:pt x="111999" y="129465"/>
                  </a:lnTo>
                  <a:lnTo>
                    <a:pt x="121824" y="123459"/>
                  </a:lnTo>
                  <a:lnTo>
                    <a:pt x="136870" y="1160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986638" y="514881"/>
              <a:ext cx="119892" cy="137640"/>
            </a:xfrm>
            <a:custGeom>
              <a:avLst/>
              <a:gdLst/>
              <a:ahLst/>
              <a:cxnLst/>
              <a:rect l="0" t="0" r="0" b="0"/>
              <a:pathLst>
                <a:path w="119892" h="137640">
                  <a:moveTo>
                    <a:pt x="77777" y="11543"/>
                  </a:moveTo>
                  <a:lnTo>
                    <a:pt x="71775" y="5877"/>
                  </a:lnTo>
                  <a:lnTo>
                    <a:pt x="64930" y="2233"/>
                  </a:lnTo>
                  <a:lnTo>
                    <a:pt x="56547" y="328"/>
                  </a:lnTo>
                  <a:lnTo>
                    <a:pt x="47093" y="0"/>
                  </a:lnTo>
                  <a:lnTo>
                    <a:pt x="37426" y="1267"/>
                  </a:lnTo>
                  <a:lnTo>
                    <a:pt x="28081" y="4001"/>
                  </a:lnTo>
                  <a:lnTo>
                    <a:pt x="19554" y="8267"/>
                  </a:lnTo>
                  <a:lnTo>
                    <a:pt x="12447" y="14399"/>
                  </a:lnTo>
                  <a:lnTo>
                    <a:pt x="6942" y="22410"/>
                  </a:lnTo>
                  <a:lnTo>
                    <a:pt x="3046" y="32042"/>
                  </a:lnTo>
                  <a:lnTo>
                    <a:pt x="782" y="42947"/>
                  </a:lnTo>
                  <a:lnTo>
                    <a:pt x="0" y="54796"/>
                  </a:lnTo>
                  <a:lnTo>
                    <a:pt x="590" y="67157"/>
                  </a:lnTo>
                  <a:lnTo>
                    <a:pt x="2572" y="79520"/>
                  </a:lnTo>
                  <a:lnTo>
                    <a:pt x="5831" y="91599"/>
                  </a:lnTo>
                  <a:lnTo>
                    <a:pt x="10306" y="102997"/>
                  </a:lnTo>
                  <a:lnTo>
                    <a:pt x="16058" y="113125"/>
                  </a:lnTo>
                  <a:lnTo>
                    <a:pt x="23002" y="121780"/>
                  </a:lnTo>
                  <a:lnTo>
                    <a:pt x="30935" y="128761"/>
                  </a:lnTo>
                  <a:lnTo>
                    <a:pt x="39630" y="133710"/>
                  </a:lnTo>
                  <a:lnTo>
                    <a:pt x="48881" y="136627"/>
                  </a:lnTo>
                  <a:lnTo>
                    <a:pt x="58363" y="137639"/>
                  </a:lnTo>
                  <a:lnTo>
                    <a:pt x="67648" y="136814"/>
                  </a:lnTo>
                  <a:lnTo>
                    <a:pt x="76516" y="134379"/>
                  </a:lnTo>
                  <a:lnTo>
                    <a:pt x="84831" y="130769"/>
                  </a:lnTo>
                  <a:lnTo>
                    <a:pt x="93368" y="126082"/>
                  </a:lnTo>
                  <a:lnTo>
                    <a:pt x="103992" y="118795"/>
                  </a:lnTo>
                  <a:lnTo>
                    <a:pt x="119891" y="1063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127585" y="284269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68" y="14669"/>
                  </a:lnTo>
                  <a:lnTo>
                    <a:pt x="708" y="28580"/>
                  </a:lnTo>
                  <a:lnTo>
                    <a:pt x="2004" y="43083"/>
                  </a:lnTo>
                  <a:lnTo>
                    <a:pt x="3864" y="58457"/>
                  </a:lnTo>
                  <a:lnTo>
                    <a:pt x="6180" y="74930"/>
                  </a:lnTo>
                  <a:lnTo>
                    <a:pt x="8847" y="92503"/>
                  </a:lnTo>
                  <a:lnTo>
                    <a:pt x="11770" y="111019"/>
                  </a:lnTo>
                  <a:lnTo>
                    <a:pt x="14878" y="130272"/>
                  </a:lnTo>
                  <a:lnTo>
                    <a:pt x="18113" y="150067"/>
                  </a:lnTo>
                  <a:lnTo>
                    <a:pt x="21437" y="170086"/>
                  </a:lnTo>
                  <a:lnTo>
                    <a:pt x="24821" y="189905"/>
                  </a:lnTo>
                  <a:lnTo>
                    <a:pt x="28242" y="209309"/>
                  </a:lnTo>
                  <a:lnTo>
                    <a:pt x="31522" y="228271"/>
                  </a:lnTo>
                  <a:lnTo>
                    <a:pt x="34346" y="246850"/>
                  </a:lnTo>
                  <a:lnTo>
                    <a:pt x="36577" y="265116"/>
                  </a:lnTo>
                  <a:lnTo>
                    <a:pt x="38247" y="282774"/>
                  </a:lnTo>
                  <a:lnTo>
                    <a:pt x="39633" y="301108"/>
                  </a:lnTo>
                  <a:lnTo>
                    <a:pt x="40852" y="323967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053886" y="368497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0"/>
                  </a:moveTo>
                  <a:lnTo>
                    <a:pt x="170182" y="2800"/>
                  </a:lnTo>
                  <a:lnTo>
                    <a:pt x="161836" y="4302"/>
                  </a:lnTo>
                  <a:lnTo>
                    <a:pt x="153128" y="4613"/>
                  </a:lnTo>
                  <a:lnTo>
                    <a:pt x="143662" y="4106"/>
                  </a:lnTo>
                  <a:lnTo>
                    <a:pt x="132870" y="3287"/>
                  </a:lnTo>
                  <a:lnTo>
                    <a:pt x="120576" y="2471"/>
                  </a:lnTo>
                  <a:lnTo>
                    <a:pt x="107084" y="1787"/>
                  </a:lnTo>
                  <a:lnTo>
                    <a:pt x="92965" y="1261"/>
                  </a:lnTo>
                  <a:lnTo>
                    <a:pt x="78629" y="879"/>
                  </a:lnTo>
                  <a:lnTo>
                    <a:pt x="64492" y="806"/>
                  </a:lnTo>
                  <a:lnTo>
                    <a:pt x="49460" y="1485"/>
                  </a:lnTo>
                  <a:lnTo>
                    <a:pt x="29985" y="409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264456" y="442196"/>
              <a:ext cx="112620" cy="210571"/>
            </a:xfrm>
            <a:custGeom>
              <a:avLst/>
              <a:gdLst/>
              <a:ahLst/>
              <a:cxnLst/>
              <a:rect l="0" t="0" r="0" b="0"/>
              <a:pathLst>
                <a:path w="112620" h="210571">
                  <a:moveTo>
                    <a:pt x="105285" y="0"/>
                  </a:moveTo>
                  <a:lnTo>
                    <a:pt x="93617" y="67"/>
                  </a:lnTo>
                  <a:lnTo>
                    <a:pt x="83128" y="708"/>
                  </a:lnTo>
                  <a:lnTo>
                    <a:pt x="72826" y="2009"/>
                  </a:lnTo>
                  <a:lnTo>
                    <a:pt x="62524" y="4041"/>
                  </a:lnTo>
                  <a:lnTo>
                    <a:pt x="52181" y="7006"/>
                  </a:lnTo>
                  <a:lnTo>
                    <a:pt x="41801" y="10930"/>
                  </a:lnTo>
                  <a:lnTo>
                    <a:pt x="31718" y="15852"/>
                  </a:lnTo>
                  <a:lnTo>
                    <a:pt x="22556" y="21904"/>
                  </a:lnTo>
                  <a:lnTo>
                    <a:pt x="14596" y="29049"/>
                  </a:lnTo>
                  <a:lnTo>
                    <a:pt x="8271" y="37117"/>
                  </a:lnTo>
                  <a:lnTo>
                    <a:pt x="4303" y="45902"/>
                  </a:lnTo>
                  <a:lnTo>
                    <a:pt x="2867" y="55208"/>
                  </a:lnTo>
                  <a:lnTo>
                    <a:pt x="3835" y="64558"/>
                  </a:lnTo>
                  <a:lnTo>
                    <a:pt x="7060" y="73221"/>
                  </a:lnTo>
                  <a:lnTo>
                    <a:pt x="12230" y="80858"/>
                  </a:lnTo>
                  <a:lnTo>
                    <a:pt x="19105" y="87476"/>
                  </a:lnTo>
                  <a:lnTo>
                    <a:pt x="27604" y="93237"/>
                  </a:lnTo>
                  <a:lnTo>
                    <a:pt x="37534" y="98336"/>
                  </a:lnTo>
                  <a:lnTo>
                    <a:pt x="48454" y="102950"/>
                  </a:lnTo>
                  <a:lnTo>
                    <a:pt x="59774" y="107217"/>
                  </a:lnTo>
                  <a:lnTo>
                    <a:pt x="71118" y="111251"/>
                  </a:lnTo>
                  <a:lnTo>
                    <a:pt x="82004" y="115455"/>
                  </a:lnTo>
                  <a:lnTo>
                    <a:pt x="91783" y="120497"/>
                  </a:lnTo>
                  <a:lnTo>
                    <a:pt x="100194" y="126671"/>
                  </a:lnTo>
                  <a:lnTo>
                    <a:pt x="106841" y="133937"/>
                  </a:lnTo>
                  <a:lnTo>
                    <a:pt x="111033" y="142111"/>
                  </a:lnTo>
                  <a:lnTo>
                    <a:pt x="112619" y="150971"/>
                  </a:lnTo>
                  <a:lnTo>
                    <a:pt x="111584" y="160003"/>
                  </a:lnTo>
                  <a:lnTo>
                    <a:pt x="107781" y="168446"/>
                  </a:lnTo>
                  <a:lnTo>
                    <a:pt x="101410" y="175931"/>
                  </a:lnTo>
                  <a:lnTo>
                    <a:pt x="92916" y="182446"/>
                  </a:lnTo>
                  <a:lnTo>
                    <a:pt x="82789" y="188137"/>
                  </a:lnTo>
                  <a:lnTo>
                    <a:pt x="71475" y="193184"/>
                  </a:lnTo>
                  <a:lnTo>
                    <a:pt x="59543" y="197607"/>
                  </a:lnTo>
                  <a:lnTo>
                    <a:pt x="46313" y="201686"/>
                  </a:lnTo>
                  <a:lnTo>
                    <a:pt x="28397" y="205784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6685595" y="263212"/>
            <a:ext cx="568540" cy="357970"/>
            <a:chOff x="6685595" y="263212"/>
            <a:chExt cx="568540" cy="357970"/>
          </a:xfrm>
        </p:grpSpPr>
        <p:sp>
          <p:nvSpPr>
            <p:cNvPr id="51" name="Freeform 50"/>
            <p:cNvSpPr/>
            <p:nvPr/>
          </p:nvSpPr>
          <p:spPr>
            <a:xfrm>
              <a:off x="6825180" y="305326"/>
              <a:ext cx="18344" cy="315856"/>
            </a:xfrm>
            <a:custGeom>
              <a:avLst/>
              <a:gdLst/>
              <a:ahLst/>
              <a:cxnLst/>
              <a:rect l="0" t="0" r="0" b="0"/>
              <a:pathLst>
                <a:path w="18344" h="315856">
                  <a:moveTo>
                    <a:pt x="7815" y="0"/>
                  </a:moveTo>
                  <a:lnTo>
                    <a:pt x="4948" y="11802"/>
                  </a:lnTo>
                  <a:lnTo>
                    <a:pt x="2805" y="23571"/>
                  </a:lnTo>
                  <a:lnTo>
                    <a:pt x="1207" y="36466"/>
                  </a:lnTo>
                  <a:lnTo>
                    <a:pt x="200" y="50487"/>
                  </a:lnTo>
                  <a:lnTo>
                    <a:pt x="0" y="65463"/>
                  </a:lnTo>
                  <a:lnTo>
                    <a:pt x="651" y="81186"/>
                  </a:lnTo>
                  <a:lnTo>
                    <a:pt x="1890" y="97462"/>
                  </a:lnTo>
                  <a:lnTo>
                    <a:pt x="3253" y="114134"/>
                  </a:lnTo>
                  <a:lnTo>
                    <a:pt x="4463" y="131080"/>
                  </a:lnTo>
                  <a:lnTo>
                    <a:pt x="5425" y="148050"/>
                  </a:lnTo>
                  <a:lnTo>
                    <a:pt x="6145" y="164676"/>
                  </a:lnTo>
                  <a:lnTo>
                    <a:pt x="6668" y="180787"/>
                  </a:lnTo>
                  <a:lnTo>
                    <a:pt x="7206" y="196386"/>
                  </a:lnTo>
                  <a:lnTo>
                    <a:pt x="8108" y="211554"/>
                  </a:lnTo>
                  <a:lnTo>
                    <a:pt x="9529" y="226386"/>
                  </a:lnTo>
                  <a:lnTo>
                    <a:pt x="11308" y="240942"/>
                  </a:lnTo>
                  <a:lnTo>
                    <a:pt x="13228" y="256987"/>
                  </a:lnTo>
                  <a:lnTo>
                    <a:pt x="15458" y="279288"/>
                  </a:lnTo>
                  <a:lnTo>
                    <a:pt x="18343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685595" y="422192"/>
              <a:ext cx="231628" cy="9477"/>
            </a:xfrm>
            <a:custGeom>
              <a:avLst/>
              <a:gdLst/>
              <a:ahLst/>
              <a:cxnLst/>
              <a:rect l="0" t="0" r="0" b="0"/>
              <a:pathLst>
                <a:path w="231628" h="9477">
                  <a:moveTo>
                    <a:pt x="231627" y="9476"/>
                  </a:moveTo>
                  <a:lnTo>
                    <a:pt x="222692" y="6609"/>
                  </a:lnTo>
                  <a:lnTo>
                    <a:pt x="213066" y="4467"/>
                  </a:lnTo>
                  <a:lnTo>
                    <a:pt x="201773" y="2864"/>
                  </a:lnTo>
                  <a:lnTo>
                    <a:pt x="188934" y="1684"/>
                  </a:lnTo>
                  <a:lnTo>
                    <a:pt x="174805" y="835"/>
                  </a:lnTo>
                  <a:lnTo>
                    <a:pt x="159685" y="242"/>
                  </a:lnTo>
                  <a:lnTo>
                    <a:pt x="143996" y="0"/>
                  </a:lnTo>
                  <a:lnTo>
                    <a:pt x="128257" y="365"/>
                  </a:lnTo>
                  <a:lnTo>
                    <a:pt x="112748" y="1420"/>
                  </a:lnTo>
                  <a:lnTo>
                    <a:pt x="97388" y="2942"/>
                  </a:lnTo>
                  <a:lnTo>
                    <a:pt x="81850" y="4502"/>
                  </a:lnTo>
                  <a:lnTo>
                    <a:pt x="65971" y="5845"/>
                  </a:lnTo>
                  <a:lnTo>
                    <a:pt x="50485" y="6901"/>
                  </a:lnTo>
                  <a:lnTo>
                    <a:pt x="35416" y="7798"/>
                  </a:lnTo>
                  <a:lnTo>
                    <a:pt x="19436" y="8611"/>
                  </a:lnTo>
                  <a:lnTo>
                    <a:pt x="0" y="94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906694" y="263212"/>
              <a:ext cx="347441" cy="328667"/>
            </a:xfrm>
            <a:custGeom>
              <a:avLst/>
              <a:gdLst/>
              <a:ahLst/>
              <a:cxnLst/>
              <a:rect l="0" t="0" r="0" b="0"/>
              <a:pathLst>
                <a:path w="347441" h="328667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0" y="41074"/>
                  </a:lnTo>
                  <a:lnTo>
                    <a:pt x="3686" y="54416"/>
                  </a:lnTo>
                  <a:lnTo>
                    <a:pt x="5355" y="67924"/>
                  </a:lnTo>
                  <a:lnTo>
                    <a:pt x="6773" y="81573"/>
                  </a:lnTo>
                  <a:lnTo>
                    <a:pt x="8043" y="95167"/>
                  </a:lnTo>
                  <a:lnTo>
                    <a:pt x="9502" y="108368"/>
                  </a:lnTo>
                  <a:lnTo>
                    <a:pt x="11330" y="121028"/>
                  </a:lnTo>
                  <a:lnTo>
                    <a:pt x="13387" y="133325"/>
                  </a:lnTo>
                  <a:lnTo>
                    <a:pt x="15316" y="145655"/>
                  </a:lnTo>
                  <a:lnTo>
                    <a:pt x="16915" y="158250"/>
                  </a:lnTo>
                  <a:lnTo>
                    <a:pt x="18311" y="171168"/>
                  </a:lnTo>
                  <a:lnTo>
                    <a:pt x="19855" y="184380"/>
                  </a:lnTo>
                  <a:lnTo>
                    <a:pt x="21741" y="197828"/>
                  </a:lnTo>
                  <a:lnTo>
                    <a:pt x="23838" y="211453"/>
                  </a:lnTo>
                  <a:lnTo>
                    <a:pt x="25791" y="225206"/>
                  </a:lnTo>
                  <a:lnTo>
                    <a:pt x="27399" y="239045"/>
                  </a:lnTo>
                  <a:lnTo>
                    <a:pt x="28460" y="252778"/>
                  </a:lnTo>
                  <a:lnTo>
                    <a:pt x="28716" y="266078"/>
                  </a:lnTo>
                  <a:lnTo>
                    <a:pt x="28103" y="278735"/>
                  </a:lnTo>
                  <a:lnTo>
                    <a:pt x="26667" y="288384"/>
                  </a:lnTo>
                  <a:lnTo>
                    <a:pt x="24892" y="291819"/>
                  </a:lnTo>
                  <a:lnTo>
                    <a:pt x="23517" y="289597"/>
                  </a:lnTo>
                  <a:lnTo>
                    <a:pt x="22618" y="283345"/>
                  </a:lnTo>
                  <a:lnTo>
                    <a:pt x="22222" y="274579"/>
                  </a:lnTo>
                  <a:lnTo>
                    <a:pt x="22515" y="264536"/>
                  </a:lnTo>
                  <a:lnTo>
                    <a:pt x="23545" y="253949"/>
                  </a:lnTo>
                  <a:lnTo>
                    <a:pt x="25227" y="243018"/>
                  </a:lnTo>
                  <a:lnTo>
                    <a:pt x="27433" y="231590"/>
                  </a:lnTo>
                  <a:lnTo>
                    <a:pt x="30037" y="219606"/>
                  </a:lnTo>
                  <a:lnTo>
                    <a:pt x="33263" y="207603"/>
                  </a:lnTo>
                  <a:lnTo>
                    <a:pt x="37638" y="196599"/>
                  </a:lnTo>
                  <a:lnTo>
                    <a:pt x="43356" y="187100"/>
                  </a:lnTo>
                  <a:lnTo>
                    <a:pt x="50148" y="179586"/>
                  </a:lnTo>
                  <a:lnTo>
                    <a:pt x="57469" y="174745"/>
                  </a:lnTo>
                  <a:lnTo>
                    <a:pt x="64948" y="172686"/>
                  </a:lnTo>
                  <a:lnTo>
                    <a:pt x="72409" y="173219"/>
                  </a:lnTo>
                  <a:lnTo>
                    <a:pt x="79791" y="176144"/>
                  </a:lnTo>
                  <a:lnTo>
                    <a:pt x="87082" y="181105"/>
                  </a:lnTo>
                  <a:lnTo>
                    <a:pt x="94129" y="187668"/>
                  </a:lnTo>
                  <a:lnTo>
                    <a:pt x="100641" y="195426"/>
                  </a:lnTo>
                  <a:lnTo>
                    <a:pt x="106501" y="204049"/>
                  </a:lnTo>
                  <a:lnTo>
                    <a:pt x="111590" y="213446"/>
                  </a:lnTo>
                  <a:lnTo>
                    <a:pt x="115710" y="223738"/>
                  </a:lnTo>
                  <a:lnTo>
                    <a:pt x="118857" y="234918"/>
                  </a:lnTo>
                  <a:lnTo>
                    <a:pt x="121326" y="246697"/>
                  </a:lnTo>
                  <a:lnTo>
                    <a:pt x="123605" y="258604"/>
                  </a:lnTo>
                  <a:lnTo>
                    <a:pt x="126001" y="270286"/>
                  </a:lnTo>
                  <a:lnTo>
                    <a:pt x="128744" y="279237"/>
                  </a:lnTo>
                  <a:lnTo>
                    <a:pt x="131832" y="282490"/>
                  </a:lnTo>
                  <a:lnTo>
                    <a:pt x="135129" y="281225"/>
                  </a:lnTo>
                  <a:lnTo>
                    <a:pt x="138913" y="277273"/>
                  </a:lnTo>
                  <a:lnTo>
                    <a:pt x="143353" y="271866"/>
                  </a:lnTo>
                  <a:lnTo>
                    <a:pt x="148431" y="265697"/>
                  </a:lnTo>
                  <a:lnTo>
                    <a:pt x="154051" y="259135"/>
                  </a:lnTo>
                  <a:lnTo>
                    <a:pt x="160251" y="252535"/>
                  </a:lnTo>
                  <a:lnTo>
                    <a:pt x="167230" y="246300"/>
                  </a:lnTo>
                  <a:lnTo>
                    <a:pt x="175034" y="240616"/>
                  </a:lnTo>
                  <a:lnTo>
                    <a:pt x="183730" y="235640"/>
                  </a:lnTo>
                  <a:lnTo>
                    <a:pt x="193476" y="231592"/>
                  </a:lnTo>
                  <a:lnTo>
                    <a:pt x="204257" y="228493"/>
                  </a:lnTo>
                  <a:lnTo>
                    <a:pt x="215921" y="226055"/>
                  </a:lnTo>
                  <a:lnTo>
                    <a:pt x="228275" y="223795"/>
                  </a:lnTo>
                  <a:lnTo>
                    <a:pt x="241126" y="221407"/>
                  </a:lnTo>
                  <a:lnTo>
                    <a:pt x="253838" y="218461"/>
                  </a:lnTo>
                  <a:lnTo>
                    <a:pt x="265381" y="214339"/>
                  </a:lnTo>
                  <a:lnTo>
                    <a:pt x="275273" y="208818"/>
                  </a:lnTo>
                  <a:lnTo>
                    <a:pt x="283064" y="202007"/>
                  </a:lnTo>
                  <a:lnTo>
                    <a:pt x="288097" y="194147"/>
                  </a:lnTo>
                  <a:lnTo>
                    <a:pt x="290289" y="185500"/>
                  </a:lnTo>
                  <a:lnTo>
                    <a:pt x="289848" y="176613"/>
                  </a:lnTo>
                  <a:lnTo>
                    <a:pt x="286983" y="168267"/>
                  </a:lnTo>
                  <a:lnTo>
                    <a:pt x="282064" y="160848"/>
                  </a:lnTo>
                  <a:lnTo>
                    <a:pt x="275530" y="154377"/>
                  </a:lnTo>
                  <a:lnTo>
                    <a:pt x="267790" y="148716"/>
                  </a:lnTo>
                  <a:lnTo>
                    <a:pt x="259184" y="143693"/>
                  </a:lnTo>
                  <a:lnTo>
                    <a:pt x="249969" y="139470"/>
                  </a:lnTo>
                  <a:lnTo>
                    <a:pt x="240330" y="136530"/>
                  </a:lnTo>
                  <a:lnTo>
                    <a:pt x="230407" y="135040"/>
                  </a:lnTo>
                  <a:lnTo>
                    <a:pt x="220457" y="135192"/>
                  </a:lnTo>
                  <a:lnTo>
                    <a:pt x="210848" y="137346"/>
                  </a:lnTo>
                  <a:lnTo>
                    <a:pt x="201758" y="141503"/>
                  </a:lnTo>
                  <a:lnTo>
                    <a:pt x="193350" y="147379"/>
                  </a:lnTo>
                  <a:lnTo>
                    <a:pt x="185848" y="154603"/>
                  </a:lnTo>
                  <a:lnTo>
                    <a:pt x="179292" y="162828"/>
                  </a:lnTo>
                  <a:lnTo>
                    <a:pt x="173890" y="171771"/>
                  </a:lnTo>
                  <a:lnTo>
                    <a:pt x="170083" y="181218"/>
                  </a:lnTo>
                  <a:lnTo>
                    <a:pt x="167967" y="191018"/>
                  </a:lnTo>
                  <a:lnTo>
                    <a:pt x="167342" y="201225"/>
                  </a:lnTo>
                  <a:lnTo>
                    <a:pt x="167902" y="212069"/>
                  </a:lnTo>
                  <a:lnTo>
                    <a:pt x="169355" y="223619"/>
                  </a:lnTo>
                  <a:lnTo>
                    <a:pt x="171615" y="235478"/>
                  </a:lnTo>
                  <a:lnTo>
                    <a:pt x="174801" y="246906"/>
                  </a:lnTo>
                  <a:lnTo>
                    <a:pt x="178906" y="257517"/>
                  </a:lnTo>
                  <a:lnTo>
                    <a:pt x="183796" y="267268"/>
                  </a:lnTo>
                  <a:lnTo>
                    <a:pt x="189303" y="276278"/>
                  </a:lnTo>
                  <a:lnTo>
                    <a:pt x="195272" y="284705"/>
                  </a:lnTo>
                  <a:lnTo>
                    <a:pt x="201738" y="292534"/>
                  </a:lnTo>
                  <a:lnTo>
                    <a:pt x="208909" y="299580"/>
                  </a:lnTo>
                  <a:lnTo>
                    <a:pt x="216846" y="305806"/>
                  </a:lnTo>
                  <a:lnTo>
                    <a:pt x="225464" y="311312"/>
                  </a:lnTo>
                  <a:lnTo>
                    <a:pt x="234628" y="316245"/>
                  </a:lnTo>
                  <a:lnTo>
                    <a:pt x="244200" y="320740"/>
                  </a:lnTo>
                  <a:lnTo>
                    <a:pt x="254068" y="324590"/>
                  </a:lnTo>
                  <a:lnTo>
                    <a:pt x="264146" y="327272"/>
                  </a:lnTo>
                  <a:lnTo>
                    <a:pt x="274369" y="328593"/>
                  </a:lnTo>
                  <a:lnTo>
                    <a:pt x="284691" y="328666"/>
                  </a:lnTo>
                  <a:lnTo>
                    <a:pt x="295081" y="327727"/>
                  </a:lnTo>
                  <a:lnTo>
                    <a:pt x="305502" y="326026"/>
                  </a:lnTo>
                  <a:lnTo>
                    <a:pt x="315486" y="323926"/>
                  </a:lnTo>
                  <a:lnTo>
                    <a:pt x="325111" y="321692"/>
                  </a:lnTo>
                  <a:lnTo>
                    <a:pt x="335225" y="319132"/>
                  </a:lnTo>
                  <a:lnTo>
                    <a:pt x="34744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7575008" y="189512"/>
            <a:ext cx="974133" cy="368499"/>
            <a:chOff x="7575008" y="189512"/>
            <a:chExt cx="974133" cy="368499"/>
          </a:xfrm>
        </p:grpSpPr>
        <p:sp>
          <p:nvSpPr>
            <p:cNvPr id="55" name="Freeform 54"/>
            <p:cNvSpPr/>
            <p:nvPr/>
          </p:nvSpPr>
          <p:spPr>
            <a:xfrm>
              <a:off x="7575008" y="338418"/>
              <a:ext cx="142381" cy="199328"/>
            </a:xfrm>
            <a:custGeom>
              <a:avLst/>
              <a:gdLst/>
              <a:ahLst/>
              <a:cxnLst/>
              <a:rect l="0" t="0" r="0" b="0"/>
              <a:pathLst>
                <a:path w="142381" h="199328">
                  <a:moveTo>
                    <a:pt x="110795" y="40607"/>
                  </a:moveTo>
                  <a:lnTo>
                    <a:pt x="107727" y="31873"/>
                  </a:lnTo>
                  <a:lnTo>
                    <a:pt x="103664" y="24167"/>
                  </a:lnTo>
                  <a:lnTo>
                    <a:pt x="98171" y="16778"/>
                  </a:lnTo>
                  <a:lnTo>
                    <a:pt x="91412" y="10035"/>
                  </a:lnTo>
                  <a:lnTo>
                    <a:pt x="83614" y="4802"/>
                  </a:lnTo>
                  <a:lnTo>
                    <a:pt x="75017" y="1441"/>
                  </a:lnTo>
                  <a:lnTo>
                    <a:pt x="65831" y="0"/>
                  </a:lnTo>
                  <a:lnTo>
                    <a:pt x="56226" y="471"/>
                  </a:lnTo>
                  <a:lnTo>
                    <a:pt x="46335" y="2646"/>
                  </a:lnTo>
                  <a:lnTo>
                    <a:pt x="36579" y="6359"/>
                  </a:lnTo>
                  <a:lnTo>
                    <a:pt x="27634" y="11584"/>
                  </a:lnTo>
                  <a:lnTo>
                    <a:pt x="19809" y="18176"/>
                  </a:lnTo>
                  <a:lnTo>
                    <a:pt x="13235" y="26210"/>
                  </a:lnTo>
                  <a:lnTo>
                    <a:pt x="8034" y="36036"/>
                  </a:lnTo>
                  <a:lnTo>
                    <a:pt x="4134" y="47682"/>
                  </a:lnTo>
                  <a:lnTo>
                    <a:pt x="1479" y="60740"/>
                  </a:lnTo>
                  <a:lnTo>
                    <a:pt x="130" y="74568"/>
                  </a:lnTo>
                  <a:lnTo>
                    <a:pt x="0" y="88714"/>
                  </a:lnTo>
                  <a:lnTo>
                    <a:pt x="1047" y="102787"/>
                  </a:lnTo>
                  <a:lnTo>
                    <a:pt x="3343" y="116382"/>
                  </a:lnTo>
                  <a:lnTo>
                    <a:pt x="6819" y="129333"/>
                  </a:lnTo>
                  <a:lnTo>
                    <a:pt x="11440" y="141502"/>
                  </a:lnTo>
                  <a:lnTo>
                    <a:pt x="17290" y="152690"/>
                  </a:lnTo>
                  <a:lnTo>
                    <a:pt x="24300" y="162882"/>
                  </a:lnTo>
                  <a:lnTo>
                    <a:pt x="32278" y="172050"/>
                  </a:lnTo>
                  <a:lnTo>
                    <a:pt x="41004" y="180071"/>
                  </a:lnTo>
                  <a:lnTo>
                    <a:pt x="50279" y="186978"/>
                  </a:lnTo>
                  <a:lnTo>
                    <a:pt x="59947" y="192618"/>
                  </a:lnTo>
                  <a:lnTo>
                    <a:pt x="69890" y="196585"/>
                  </a:lnTo>
                  <a:lnTo>
                    <a:pt x="80016" y="198803"/>
                  </a:lnTo>
                  <a:lnTo>
                    <a:pt x="90105" y="199327"/>
                  </a:lnTo>
                  <a:lnTo>
                    <a:pt x="99804" y="198166"/>
                  </a:lnTo>
                  <a:lnTo>
                    <a:pt x="108950" y="195507"/>
                  </a:lnTo>
                  <a:lnTo>
                    <a:pt x="117255" y="191943"/>
                  </a:lnTo>
                  <a:lnTo>
                    <a:pt x="125039" y="188035"/>
                  </a:lnTo>
                  <a:lnTo>
                    <a:pt x="132987" y="183447"/>
                  </a:lnTo>
                  <a:lnTo>
                    <a:pt x="142380" y="1774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763547" y="374602"/>
              <a:ext cx="111770" cy="155927"/>
            </a:xfrm>
            <a:custGeom>
              <a:avLst/>
              <a:gdLst/>
              <a:ahLst/>
              <a:cxnLst/>
              <a:rect l="0" t="0" r="0" b="0"/>
              <a:pathLst>
                <a:path w="111770" h="155927">
                  <a:moveTo>
                    <a:pt x="38069" y="88651"/>
                  </a:moveTo>
                  <a:lnTo>
                    <a:pt x="46871" y="85718"/>
                  </a:lnTo>
                  <a:lnTo>
                    <a:pt x="55219" y="82935"/>
                  </a:lnTo>
                  <a:lnTo>
                    <a:pt x="63913" y="80031"/>
                  </a:lnTo>
                  <a:lnTo>
                    <a:pt x="72860" y="76818"/>
                  </a:lnTo>
                  <a:lnTo>
                    <a:pt x="81707" y="73005"/>
                  </a:lnTo>
                  <a:lnTo>
                    <a:pt x="90232" y="68483"/>
                  </a:lnTo>
                  <a:lnTo>
                    <a:pt x="97902" y="63147"/>
                  </a:lnTo>
                  <a:lnTo>
                    <a:pt x="103834" y="56811"/>
                  </a:lnTo>
                  <a:lnTo>
                    <a:pt x="107700" y="49477"/>
                  </a:lnTo>
                  <a:lnTo>
                    <a:pt x="109496" y="41451"/>
                  </a:lnTo>
                  <a:lnTo>
                    <a:pt x="109271" y="33226"/>
                  </a:lnTo>
                  <a:lnTo>
                    <a:pt x="107260" y="25114"/>
                  </a:lnTo>
                  <a:lnTo>
                    <a:pt x="103489" y="17550"/>
                  </a:lnTo>
                  <a:lnTo>
                    <a:pt x="97695" y="11157"/>
                  </a:lnTo>
                  <a:lnTo>
                    <a:pt x="89915" y="6163"/>
                  </a:lnTo>
                  <a:lnTo>
                    <a:pt x="80609" y="2624"/>
                  </a:lnTo>
                  <a:lnTo>
                    <a:pt x="70455" y="608"/>
                  </a:lnTo>
                  <a:lnTo>
                    <a:pt x="59932" y="0"/>
                  </a:lnTo>
                  <a:lnTo>
                    <a:pt x="49617" y="877"/>
                  </a:lnTo>
                  <a:lnTo>
                    <a:pt x="40229" y="3585"/>
                  </a:lnTo>
                  <a:lnTo>
                    <a:pt x="32070" y="8146"/>
                  </a:lnTo>
                  <a:lnTo>
                    <a:pt x="25085" y="14309"/>
                  </a:lnTo>
                  <a:lnTo>
                    <a:pt x="19069" y="21732"/>
                  </a:lnTo>
                  <a:lnTo>
                    <a:pt x="13800" y="30099"/>
                  </a:lnTo>
                  <a:lnTo>
                    <a:pt x="9241" y="39309"/>
                  </a:lnTo>
                  <a:lnTo>
                    <a:pt x="5542" y="49467"/>
                  </a:lnTo>
                  <a:lnTo>
                    <a:pt x="2720" y="60554"/>
                  </a:lnTo>
                  <a:lnTo>
                    <a:pt x="824" y="72270"/>
                  </a:lnTo>
                  <a:lnTo>
                    <a:pt x="0" y="84133"/>
                  </a:lnTo>
                  <a:lnTo>
                    <a:pt x="234" y="95850"/>
                  </a:lnTo>
                  <a:lnTo>
                    <a:pt x="1697" y="107157"/>
                  </a:lnTo>
                  <a:lnTo>
                    <a:pt x="4807" y="117751"/>
                  </a:lnTo>
                  <a:lnTo>
                    <a:pt x="9646" y="127532"/>
                  </a:lnTo>
                  <a:lnTo>
                    <a:pt x="16168" y="136252"/>
                  </a:lnTo>
                  <a:lnTo>
                    <a:pt x="24365" y="143439"/>
                  </a:lnTo>
                  <a:lnTo>
                    <a:pt x="34060" y="148973"/>
                  </a:lnTo>
                  <a:lnTo>
                    <a:pt x="44805" y="152877"/>
                  </a:lnTo>
                  <a:lnTo>
                    <a:pt x="56002" y="155138"/>
                  </a:lnTo>
                  <a:lnTo>
                    <a:pt x="67254" y="155926"/>
                  </a:lnTo>
                  <a:lnTo>
                    <a:pt x="77946" y="155671"/>
                  </a:lnTo>
                  <a:lnTo>
                    <a:pt x="88196" y="154959"/>
                  </a:lnTo>
                  <a:lnTo>
                    <a:pt x="98902" y="153730"/>
                  </a:lnTo>
                  <a:lnTo>
                    <a:pt x="111769" y="1518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925352" y="405216"/>
              <a:ext cx="150006" cy="152795"/>
            </a:xfrm>
            <a:custGeom>
              <a:avLst/>
              <a:gdLst/>
              <a:ahLst/>
              <a:cxnLst/>
              <a:rect l="0" t="0" r="0" b="0"/>
              <a:pathLst>
                <a:path w="150006" h="152795">
                  <a:moveTo>
                    <a:pt x="2606" y="36980"/>
                  </a:moveTo>
                  <a:lnTo>
                    <a:pt x="5540" y="48716"/>
                  </a:lnTo>
                  <a:lnTo>
                    <a:pt x="8323" y="59845"/>
                  </a:lnTo>
                  <a:lnTo>
                    <a:pt x="11198" y="71422"/>
                  </a:lnTo>
                  <a:lnTo>
                    <a:pt x="13350" y="82767"/>
                  </a:lnTo>
                  <a:lnTo>
                    <a:pt x="13047" y="90882"/>
                  </a:lnTo>
                  <a:lnTo>
                    <a:pt x="10324" y="93218"/>
                  </a:lnTo>
                  <a:lnTo>
                    <a:pt x="6803" y="90556"/>
                  </a:lnTo>
                  <a:lnTo>
                    <a:pt x="3477" y="84268"/>
                  </a:lnTo>
                  <a:lnTo>
                    <a:pt x="1113" y="75465"/>
                  </a:lnTo>
                  <a:lnTo>
                    <a:pt x="0" y="64953"/>
                  </a:lnTo>
                  <a:lnTo>
                    <a:pt x="235" y="53450"/>
                  </a:lnTo>
                  <a:lnTo>
                    <a:pt x="1911" y="41642"/>
                  </a:lnTo>
                  <a:lnTo>
                    <a:pt x="4934" y="29933"/>
                  </a:lnTo>
                  <a:lnTo>
                    <a:pt x="9234" y="19119"/>
                  </a:lnTo>
                  <a:lnTo>
                    <a:pt x="14861" y="10443"/>
                  </a:lnTo>
                  <a:lnTo>
                    <a:pt x="21714" y="4393"/>
                  </a:lnTo>
                  <a:lnTo>
                    <a:pt x="29413" y="959"/>
                  </a:lnTo>
                  <a:lnTo>
                    <a:pt x="37420" y="0"/>
                  </a:lnTo>
                  <a:lnTo>
                    <a:pt x="45394" y="1167"/>
                  </a:lnTo>
                  <a:lnTo>
                    <a:pt x="53204" y="4014"/>
                  </a:lnTo>
                  <a:lnTo>
                    <a:pt x="60827" y="8116"/>
                  </a:lnTo>
                  <a:lnTo>
                    <a:pt x="68289" y="13128"/>
                  </a:lnTo>
                  <a:lnTo>
                    <a:pt x="75623" y="18945"/>
                  </a:lnTo>
                  <a:lnTo>
                    <a:pt x="82860" y="25680"/>
                  </a:lnTo>
                  <a:lnTo>
                    <a:pt x="90030" y="33323"/>
                  </a:lnTo>
                  <a:lnTo>
                    <a:pt x="97151" y="41744"/>
                  </a:lnTo>
                  <a:lnTo>
                    <a:pt x="104240" y="50775"/>
                  </a:lnTo>
                  <a:lnTo>
                    <a:pt x="111301" y="60259"/>
                  </a:lnTo>
                  <a:lnTo>
                    <a:pt x="118179" y="70069"/>
                  </a:lnTo>
                  <a:lnTo>
                    <a:pt x="124571" y="80107"/>
                  </a:lnTo>
                  <a:lnTo>
                    <a:pt x="130346" y="90299"/>
                  </a:lnTo>
                  <a:lnTo>
                    <a:pt x="135392" y="100524"/>
                  </a:lnTo>
                  <a:lnTo>
                    <a:pt x="140021" y="111827"/>
                  </a:lnTo>
                  <a:lnTo>
                    <a:pt x="144642" y="127433"/>
                  </a:lnTo>
                  <a:lnTo>
                    <a:pt x="150005" y="1527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096415" y="189512"/>
              <a:ext cx="31586" cy="305328"/>
            </a:xfrm>
            <a:custGeom>
              <a:avLst/>
              <a:gdLst/>
              <a:ahLst/>
              <a:cxnLst/>
              <a:rect l="0" t="0" r="0" b="0"/>
              <a:pathLst>
                <a:path w="31586" h="305328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4" y="41079"/>
                  </a:lnTo>
                  <a:lnTo>
                    <a:pt x="178" y="54594"/>
                  </a:lnTo>
                  <a:lnTo>
                    <a:pt x="826" y="68751"/>
                  </a:lnTo>
                  <a:lnTo>
                    <a:pt x="2079" y="83653"/>
                  </a:lnTo>
                  <a:lnTo>
                    <a:pt x="3904" y="99072"/>
                  </a:lnTo>
                  <a:lnTo>
                    <a:pt x="6201" y="114569"/>
                  </a:lnTo>
                  <a:lnTo>
                    <a:pt x="8856" y="129881"/>
                  </a:lnTo>
                  <a:lnTo>
                    <a:pt x="11775" y="144923"/>
                  </a:lnTo>
                  <a:lnTo>
                    <a:pt x="14879" y="159710"/>
                  </a:lnTo>
                  <a:lnTo>
                    <a:pt x="18109" y="174290"/>
                  </a:lnTo>
                  <a:lnTo>
                    <a:pt x="21259" y="188879"/>
                  </a:lnTo>
                  <a:lnTo>
                    <a:pt x="23994" y="203827"/>
                  </a:lnTo>
                  <a:lnTo>
                    <a:pt x="26166" y="219283"/>
                  </a:lnTo>
                  <a:lnTo>
                    <a:pt x="27797" y="234865"/>
                  </a:lnTo>
                  <a:lnTo>
                    <a:pt x="29151" y="251490"/>
                  </a:lnTo>
                  <a:lnTo>
                    <a:pt x="30346" y="272857"/>
                  </a:lnTo>
                  <a:lnTo>
                    <a:pt x="31585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001658" y="295200"/>
              <a:ext cx="168457" cy="10127"/>
            </a:xfrm>
            <a:custGeom>
              <a:avLst/>
              <a:gdLst/>
              <a:ahLst/>
              <a:cxnLst/>
              <a:rect l="0" t="0" r="0" b="0"/>
              <a:pathLst>
                <a:path w="168457" h="10127">
                  <a:moveTo>
                    <a:pt x="168456" y="10126"/>
                  </a:moveTo>
                  <a:lnTo>
                    <a:pt x="159587" y="7259"/>
                  </a:lnTo>
                  <a:lnTo>
                    <a:pt x="150600" y="5117"/>
                  </a:lnTo>
                  <a:lnTo>
                    <a:pt x="140604" y="3514"/>
                  </a:lnTo>
                  <a:lnTo>
                    <a:pt x="129625" y="2334"/>
                  </a:lnTo>
                  <a:lnTo>
                    <a:pt x="117813" y="1485"/>
                  </a:lnTo>
                  <a:lnTo>
                    <a:pt x="105354" y="887"/>
                  </a:lnTo>
                  <a:lnTo>
                    <a:pt x="92416" y="473"/>
                  </a:lnTo>
                  <a:lnTo>
                    <a:pt x="79136" y="189"/>
                  </a:lnTo>
                  <a:lnTo>
                    <a:pt x="65627" y="0"/>
                  </a:lnTo>
                  <a:lnTo>
                    <a:pt x="52381" y="71"/>
                  </a:lnTo>
                  <a:lnTo>
                    <a:pt x="38855" y="870"/>
                  </a:lnTo>
                  <a:lnTo>
                    <a:pt x="22744" y="3584"/>
                  </a:lnTo>
                  <a:lnTo>
                    <a:pt x="0" y="101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170114" y="347121"/>
              <a:ext cx="147400" cy="148591"/>
            </a:xfrm>
            <a:custGeom>
              <a:avLst/>
              <a:gdLst/>
              <a:ahLst/>
              <a:cxnLst/>
              <a:rect l="0" t="0" r="0" b="0"/>
              <a:pathLst>
                <a:path w="147400" h="148591">
                  <a:moveTo>
                    <a:pt x="0" y="52961"/>
                  </a:moveTo>
                  <a:lnTo>
                    <a:pt x="8801" y="55895"/>
                  </a:lnTo>
                  <a:lnTo>
                    <a:pt x="17149" y="58677"/>
                  </a:lnTo>
                  <a:lnTo>
                    <a:pt x="25851" y="61572"/>
                  </a:lnTo>
                  <a:lnTo>
                    <a:pt x="35144" y="64440"/>
                  </a:lnTo>
                  <a:lnTo>
                    <a:pt x="45289" y="66957"/>
                  </a:lnTo>
                  <a:lnTo>
                    <a:pt x="56330" y="68963"/>
                  </a:lnTo>
                  <a:lnTo>
                    <a:pt x="67997" y="70302"/>
                  </a:lnTo>
                  <a:lnTo>
                    <a:pt x="79818" y="70749"/>
                  </a:lnTo>
                  <a:lnTo>
                    <a:pt x="91499" y="70259"/>
                  </a:lnTo>
                  <a:lnTo>
                    <a:pt x="102610" y="68625"/>
                  </a:lnTo>
                  <a:lnTo>
                    <a:pt x="112538" y="65399"/>
                  </a:lnTo>
                  <a:lnTo>
                    <a:pt x="121049" y="60487"/>
                  </a:lnTo>
                  <a:lnTo>
                    <a:pt x="127764" y="54088"/>
                  </a:lnTo>
                  <a:lnTo>
                    <a:pt x="132000" y="46504"/>
                  </a:lnTo>
                  <a:lnTo>
                    <a:pt x="133621" y="38044"/>
                  </a:lnTo>
                  <a:lnTo>
                    <a:pt x="132778" y="29281"/>
                  </a:lnTo>
                  <a:lnTo>
                    <a:pt x="129637" y="21020"/>
                  </a:lnTo>
                  <a:lnTo>
                    <a:pt x="124529" y="13665"/>
                  </a:lnTo>
                  <a:lnTo>
                    <a:pt x="117865" y="7577"/>
                  </a:lnTo>
                  <a:lnTo>
                    <a:pt x="110040" y="3238"/>
                  </a:lnTo>
                  <a:lnTo>
                    <a:pt x="101380" y="733"/>
                  </a:lnTo>
                  <a:lnTo>
                    <a:pt x="92297" y="0"/>
                  </a:lnTo>
                  <a:lnTo>
                    <a:pt x="83282" y="1011"/>
                  </a:lnTo>
                  <a:lnTo>
                    <a:pt x="74599" y="3586"/>
                  </a:lnTo>
                  <a:lnTo>
                    <a:pt x="66635" y="7752"/>
                  </a:lnTo>
                  <a:lnTo>
                    <a:pt x="59962" y="13820"/>
                  </a:lnTo>
                  <a:lnTo>
                    <a:pt x="54776" y="21786"/>
                  </a:lnTo>
                  <a:lnTo>
                    <a:pt x="51109" y="31219"/>
                  </a:lnTo>
                  <a:lnTo>
                    <a:pt x="49006" y="41459"/>
                  </a:lnTo>
                  <a:lnTo>
                    <a:pt x="48329" y="52047"/>
                  </a:lnTo>
                  <a:lnTo>
                    <a:pt x="48821" y="62748"/>
                  </a:lnTo>
                  <a:lnTo>
                    <a:pt x="50205" y="73458"/>
                  </a:lnTo>
                  <a:lnTo>
                    <a:pt x="52251" y="84136"/>
                  </a:lnTo>
                  <a:lnTo>
                    <a:pt x="55096" y="94611"/>
                  </a:lnTo>
                  <a:lnTo>
                    <a:pt x="59217" y="104579"/>
                  </a:lnTo>
                  <a:lnTo>
                    <a:pt x="64767" y="113912"/>
                  </a:lnTo>
                  <a:lnTo>
                    <a:pt x="71615" y="122486"/>
                  </a:lnTo>
                  <a:lnTo>
                    <a:pt x="79507" y="130100"/>
                  </a:lnTo>
                  <a:lnTo>
                    <a:pt x="88183" y="136730"/>
                  </a:lnTo>
                  <a:lnTo>
                    <a:pt x="97355" y="142171"/>
                  </a:lnTo>
                  <a:lnTo>
                    <a:pt x="107819" y="146374"/>
                  </a:lnTo>
                  <a:lnTo>
                    <a:pt x="122726" y="148590"/>
                  </a:lnTo>
                  <a:lnTo>
                    <a:pt x="147399" y="1477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380684" y="315854"/>
              <a:ext cx="168457" cy="152313"/>
            </a:xfrm>
            <a:custGeom>
              <a:avLst/>
              <a:gdLst/>
              <a:ahLst/>
              <a:cxnLst/>
              <a:rect l="0" t="0" r="0" b="0"/>
              <a:pathLst>
                <a:path w="168457" h="152313">
                  <a:moveTo>
                    <a:pt x="0" y="94757"/>
                  </a:moveTo>
                  <a:lnTo>
                    <a:pt x="2933" y="103558"/>
                  </a:lnTo>
                  <a:lnTo>
                    <a:pt x="5715" y="111905"/>
                  </a:lnTo>
                  <a:lnTo>
                    <a:pt x="8620" y="120599"/>
                  </a:lnTo>
                  <a:lnTo>
                    <a:pt x="11833" y="129547"/>
                  </a:lnTo>
                  <a:lnTo>
                    <a:pt x="15646" y="138394"/>
                  </a:lnTo>
                  <a:lnTo>
                    <a:pt x="20150" y="146859"/>
                  </a:lnTo>
                  <a:lnTo>
                    <a:pt x="24778" y="152312"/>
                  </a:lnTo>
                  <a:lnTo>
                    <a:pt x="28169" y="151998"/>
                  </a:lnTo>
                  <a:lnTo>
                    <a:pt x="29537" y="147635"/>
                  </a:lnTo>
                  <a:lnTo>
                    <a:pt x="29231" y="140870"/>
                  </a:lnTo>
                  <a:lnTo>
                    <a:pt x="27951" y="132509"/>
                  </a:lnTo>
                  <a:lnTo>
                    <a:pt x="26413" y="122809"/>
                  </a:lnTo>
                  <a:lnTo>
                    <a:pt x="25018" y="111974"/>
                  </a:lnTo>
                  <a:lnTo>
                    <a:pt x="24064" y="100401"/>
                  </a:lnTo>
                  <a:lnTo>
                    <a:pt x="23865" y="88620"/>
                  </a:lnTo>
                  <a:lnTo>
                    <a:pt x="24512" y="76957"/>
                  </a:lnTo>
                  <a:lnTo>
                    <a:pt x="26251" y="65851"/>
                  </a:lnTo>
                  <a:lnTo>
                    <a:pt x="29543" y="55923"/>
                  </a:lnTo>
                  <a:lnTo>
                    <a:pt x="34500" y="47397"/>
                  </a:lnTo>
                  <a:lnTo>
                    <a:pt x="40929" y="40164"/>
                  </a:lnTo>
                  <a:lnTo>
                    <a:pt x="48533" y="33982"/>
                  </a:lnTo>
                  <a:lnTo>
                    <a:pt x="57014" y="28596"/>
                  </a:lnTo>
                  <a:lnTo>
                    <a:pt x="66132" y="23789"/>
                  </a:lnTo>
                  <a:lnTo>
                    <a:pt x="75695" y="19391"/>
                  </a:lnTo>
                  <a:lnTo>
                    <a:pt x="85574" y="15283"/>
                  </a:lnTo>
                  <a:lnTo>
                    <a:pt x="95834" y="11538"/>
                  </a:lnTo>
                  <a:lnTo>
                    <a:pt x="106714" y="8402"/>
                  </a:lnTo>
                  <a:lnTo>
                    <a:pt x="118277" y="5962"/>
                  </a:lnTo>
                  <a:lnTo>
                    <a:pt x="129850" y="4150"/>
                  </a:lnTo>
                  <a:lnTo>
                    <a:pt x="141248" y="2656"/>
                  </a:lnTo>
                  <a:lnTo>
                    <a:pt x="153471" y="1348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8843938" y="115813"/>
            <a:ext cx="1073908" cy="652768"/>
            <a:chOff x="8843938" y="115813"/>
            <a:chExt cx="1073908" cy="652768"/>
          </a:xfrm>
        </p:grpSpPr>
        <p:sp>
          <p:nvSpPr>
            <p:cNvPr id="63" name="Freeform 62"/>
            <p:cNvSpPr/>
            <p:nvPr/>
          </p:nvSpPr>
          <p:spPr>
            <a:xfrm>
              <a:off x="8938694" y="115813"/>
              <a:ext cx="10530" cy="305327"/>
            </a:xfrm>
            <a:custGeom>
              <a:avLst/>
              <a:gdLst/>
              <a:ahLst/>
              <a:cxnLst/>
              <a:rect l="0" t="0" r="0" b="0"/>
              <a:pathLst>
                <a:path w="10530" h="305327">
                  <a:moveTo>
                    <a:pt x="10529" y="0"/>
                  </a:moveTo>
                  <a:lnTo>
                    <a:pt x="7662" y="11802"/>
                  </a:lnTo>
                  <a:lnTo>
                    <a:pt x="5519" y="23571"/>
                  </a:lnTo>
                  <a:lnTo>
                    <a:pt x="3916" y="36471"/>
                  </a:lnTo>
                  <a:lnTo>
                    <a:pt x="2736" y="50664"/>
                  </a:lnTo>
                  <a:lnTo>
                    <a:pt x="1888" y="66289"/>
                  </a:lnTo>
                  <a:lnTo>
                    <a:pt x="1295" y="83251"/>
                  </a:lnTo>
                  <a:lnTo>
                    <a:pt x="1054" y="100834"/>
                  </a:lnTo>
                  <a:lnTo>
                    <a:pt x="1417" y="117858"/>
                  </a:lnTo>
                  <a:lnTo>
                    <a:pt x="2472" y="133714"/>
                  </a:lnTo>
                  <a:lnTo>
                    <a:pt x="3995" y="148644"/>
                  </a:lnTo>
                  <a:lnTo>
                    <a:pt x="5554" y="163430"/>
                  </a:lnTo>
                  <a:lnTo>
                    <a:pt x="6898" y="178562"/>
                  </a:lnTo>
                  <a:lnTo>
                    <a:pt x="7952" y="194033"/>
                  </a:lnTo>
                  <a:lnTo>
                    <a:pt x="8732" y="209513"/>
                  </a:lnTo>
                  <a:lnTo>
                    <a:pt x="9288" y="224778"/>
                  </a:lnTo>
                  <a:lnTo>
                    <a:pt x="9480" y="239546"/>
                  </a:lnTo>
                  <a:lnTo>
                    <a:pt x="8893" y="255072"/>
                  </a:lnTo>
                  <a:lnTo>
                    <a:pt x="6360" y="274952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843938" y="231626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70049" y="2867"/>
                  </a:lnTo>
                  <a:lnTo>
                    <a:pt x="160422" y="5009"/>
                  </a:lnTo>
                  <a:lnTo>
                    <a:pt x="149130" y="6612"/>
                  </a:lnTo>
                  <a:lnTo>
                    <a:pt x="136290" y="7793"/>
                  </a:lnTo>
                  <a:lnTo>
                    <a:pt x="122162" y="8641"/>
                  </a:lnTo>
                  <a:lnTo>
                    <a:pt x="107041" y="9243"/>
                  </a:lnTo>
                  <a:lnTo>
                    <a:pt x="91352" y="9831"/>
                  </a:lnTo>
                  <a:lnTo>
                    <a:pt x="75612" y="10763"/>
                  </a:lnTo>
                  <a:lnTo>
                    <a:pt x="60127" y="12205"/>
                  </a:lnTo>
                  <a:lnTo>
                    <a:pt x="45581" y="13997"/>
                  </a:lnTo>
                  <a:lnTo>
                    <a:pt x="31703" y="15927"/>
                  </a:lnTo>
                  <a:lnTo>
                    <a:pt x="17280" y="181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9081230" y="273740"/>
              <a:ext cx="121552" cy="177208"/>
            </a:xfrm>
            <a:custGeom>
              <a:avLst/>
              <a:gdLst/>
              <a:ahLst/>
              <a:cxnLst/>
              <a:rect l="0" t="0" r="0" b="0"/>
              <a:pathLst>
                <a:path w="121552" h="177208">
                  <a:moveTo>
                    <a:pt x="57505" y="52643"/>
                  </a:moveTo>
                  <a:lnTo>
                    <a:pt x="51328" y="47137"/>
                  </a:lnTo>
                  <a:lnTo>
                    <a:pt x="43868" y="44905"/>
                  </a:lnTo>
                  <a:lnTo>
                    <a:pt x="36218" y="45495"/>
                  </a:lnTo>
                  <a:lnTo>
                    <a:pt x="28920" y="48066"/>
                  </a:lnTo>
                  <a:lnTo>
                    <a:pt x="21877" y="52037"/>
                  </a:lnTo>
                  <a:lnTo>
                    <a:pt x="15279" y="57315"/>
                  </a:lnTo>
                  <a:lnTo>
                    <a:pt x="9660" y="64216"/>
                  </a:lnTo>
                  <a:lnTo>
                    <a:pt x="5247" y="72781"/>
                  </a:lnTo>
                  <a:lnTo>
                    <a:pt x="2129" y="82635"/>
                  </a:lnTo>
                  <a:lnTo>
                    <a:pt x="408" y="93167"/>
                  </a:lnTo>
                  <a:lnTo>
                    <a:pt x="0" y="103951"/>
                  </a:lnTo>
                  <a:lnTo>
                    <a:pt x="846" y="114615"/>
                  </a:lnTo>
                  <a:lnTo>
                    <a:pt x="3002" y="124769"/>
                  </a:lnTo>
                  <a:lnTo>
                    <a:pt x="6378" y="134260"/>
                  </a:lnTo>
                  <a:lnTo>
                    <a:pt x="10932" y="143124"/>
                  </a:lnTo>
                  <a:lnTo>
                    <a:pt x="16737" y="151472"/>
                  </a:lnTo>
                  <a:lnTo>
                    <a:pt x="23721" y="159412"/>
                  </a:lnTo>
                  <a:lnTo>
                    <a:pt x="31851" y="166559"/>
                  </a:lnTo>
                  <a:lnTo>
                    <a:pt x="41210" y="172077"/>
                  </a:lnTo>
                  <a:lnTo>
                    <a:pt x="51721" y="175633"/>
                  </a:lnTo>
                  <a:lnTo>
                    <a:pt x="62862" y="177207"/>
                  </a:lnTo>
                  <a:lnTo>
                    <a:pt x="73801" y="176825"/>
                  </a:lnTo>
                  <a:lnTo>
                    <a:pt x="84074" y="174706"/>
                  </a:lnTo>
                  <a:lnTo>
                    <a:pt x="93428" y="170860"/>
                  </a:lnTo>
                  <a:lnTo>
                    <a:pt x="101638" y="165014"/>
                  </a:lnTo>
                  <a:lnTo>
                    <a:pt x="108705" y="157192"/>
                  </a:lnTo>
                  <a:lnTo>
                    <a:pt x="114468" y="147517"/>
                  </a:lnTo>
                  <a:lnTo>
                    <a:pt x="118524" y="136051"/>
                  </a:lnTo>
                  <a:lnTo>
                    <a:pt x="120811" y="123012"/>
                  </a:lnTo>
                  <a:lnTo>
                    <a:pt x="121551" y="109038"/>
                  </a:lnTo>
                  <a:lnTo>
                    <a:pt x="121071" y="95052"/>
                  </a:lnTo>
                  <a:lnTo>
                    <a:pt x="119667" y="81583"/>
                  </a:lnTo>
                  <a:lnTo>
                    <a:pt x="117268" y="68932"/>
                  </a:lnTo>
                  <a:lnTo>
                    <a:pt x="113458" y="57354"/>
                  </a:lnTo>
                  <a:lnTo>
                    <a:pt x="108116" y="46869"/>
                  </a:lnTo>
                  <a:lnTo>
                    <a:pt x="101411" y="37488"/>
                  </a:lnTo>
                  <a:lnTo>
                    <a:pt x="93615" y="29317"/>
                  </a:lnTo>
                  <a:lnTo>
                    <a:pt x="85013" y="22301"/>
                  </a:lnTo>
                  <a:lnTo>
                    <a:pt x="76289" y="16400"/>
                  </a:lnTo>
                  <a:lnTo>
                    <a:pt x="67662" y="11092"/>
                  </a:lnTo>
                  <a:lnTo>
                    <a:pt x="58380" y="5911"/>
                  </a:lnTo>
                  <a:lnTo>
                    <a:pt x="4697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9469020" y="334294"/>
              <a:ext cx="164556" cy="152923"/>
            </a:xfrm>
            <a:custGeom>
              <a:avLst/>
              <a:gdLst/>
              <a:ahLst/>
              <a:cxnLst/>
              <a:rect l="0" t="0" r="0" b="0"/>
              <a:pathLst>
                <a:path w="164556" h="152923">
                  <a:moveTo>
                    <a:pt x="59270" y="86845"/>
                  </a:moveTo>
                  <a:lnTo>
                    <a:pt x="62137" y="77910"/>
                  </a:lnTo>
                  <a:lnTo>
                    <a:pt x="64278" y="68283"/>
                  </a:lnTo>
                  <a:lnTo>
                    <a:pt x="65873" y="57005"/>
                  </a:lnTo>
                  <a:lnTo>
                    <a:pt x="66708" y="44683"/>
                  </a:lnTo>
                  <a:lnTo>
                    <a:pt x="66259" y="32500"/>
                  </a:lnTo>
                  <a:lnTo>
                    <a:pt x="64346" y="21153"/>
                  </a:lnTo>
                  <a:lnTo>
                    <a:pt x="60937" y="11460"/>
                  </a:lnTo>
                  <a:lnTo>
                    <a:pt x="55980" y="4554"/>
                  </a:lnTo>
                  <a:lnTo>
                    <a:pt x="49617" y="783"/>
                  </a:lnTo>
                  <a:lnTo>
                    <a:pt x="42431" y="0"/>
                  </a:lnTo>
                  <a:lnTo>
                    <a:pt x="35309" y="1962"/>
                  </a:lnTo>
                  <a:lnTo>
                    <a:pt x="28752" y="6237"/>
                  </a:lnTo>
                  <a:lnTo>
                    <a:pt x="22877" y="12321"/>
                  </a:lnTo>
                  <a:lnTo>
                    <a:pt x="17624" y="19749"/>
                  </a:lnTo>
                  <a:lnTo>
                    <a:pt x="12875" y="28147"/>
                  </a:lnTo>
                  <a:lnTo>
                    <a:pt x="8666" y="37392"/>
                  </a:lnTo>
                  <a:lnTo>
                    <a:pt x="5205" y="47581"/>
                  </a:lnTo>
                  <a:lnTo>
                    <a:pt x="2543" y="58696"/>
                  </a:lnTo>
                  <a:lnTo>
                    <a:pt x="753" y="70601"/>
                  </a:lnTo>
                  <a:lnTo>
                    <a:pt x="0" y="83125"/>
                  </a:lnTo>
                  <a:lnTo>
                    <a:pt x="277" y="96099"/>
                  </a:lnTo>
                  <a:lnTo>
                    <a:pt x="1599" y="109066"/>
                  </a:lnTo>
                  <a:lnTo>
                    <a:pt x="4082" y="121312"/>
                  </a:lnTo>
                  <a:lnTo>
                    <a:pt x="7682" y="132489"/>
                  </a:lnTo>
                  <a:lnTo>
                    <a:pt x="12388" y="141959"/>
                  </a:lnTo>
                  <a:lnTo>
                    <a:pt x="18295" y="148658"/>
                  </a:lnTo>
                  <a:lnTo>
                    <a:pt x="25333" y="152264"/>
                  </a:lnTo>
                  <a:lnTo>
                    <a:pt x="32990" y="152922"/>
                  </a:lnTo>
                  <a:lnTo>
                    <a:pt x="40436" y="150871"/>
                  </a:lnTo>
                  <a:lnTo>
                    <a:pt x="47220" y="146529"/>
                  </a:lnTo>
                  <a:lnTo>
                    <a:pt x="53418" y="140228"/>
                  </a:lnTo>
                  <a:lnTo>
                    <a:pt x="59420" y="132121"/>
                  </a:lnTo>
                  <a:lnTo>
                    <a:pt x="65487" y="122454"/>
                  </a:lnTo>
                  <a:lnTo>
                    <a:pt x="71394" y="111543"/>
                  </a:lnTo>
                  <a:lnTo>
                    <a:pt x="76535" y="99697"/>
                  </a:lnTo>
                  <a:lnTo>
                    <a:pt x="80652" y="87239"/>
                  </a:lnTo>
                  <a:lnTo>
                    <a:pt x="84724" y="76724"/>
                  </a:lnTo>
                  <a:lnTo>
                    <a:pt x="89634" y="71762"/>
                  </a:lnTo>
                  <a:lnTo>
                    <a:pt x="94697" y="72229"/>
                  </a:lnTo>
                  <a:lnTo>
                    <a:pt x="99908" y="76483"/>
                  </a:lnTo>
                  <a:lnTo>
                    <a:pt x="105414" y="82948"/>
                  </a:lnTo>
                  <a:lnTo>
                    <a:pt x="111258" y="90394"/>
                  </a:lnTo>
                  <a:lnTo>
                    <a:pt x="117409" y="98120"/>
                  </a:lnTo>
                  <a:lnTo>
                    <a:pt x="123888" y="105519"/>
                  </a:lnTo>
                  <a:lnTo>
                    <a:pt x="131637" y="112621"/>
                  </a:lnTo>
                  <a:lnTo>
                    <a:pt x="143573" y="120042"/>
                  </a:lnTo>
                  <a:lnTo>
                    <a:pt x="164555" y="1289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9654632" y="326418"/>
              <a:ext cx="105286" cy="168422"/>
            </a:xfrm>
            <a:custGeom>
              <a:avLst/>
              <a:gdLst/>
              <a:ahLst/>
              <a:cxnLst/>
              <a:rect l="0" t="0" r="0" b="0"/>
              <a:pathLst>
                <a:path w="105286" h="168422">
                  <a:moveTo>
                    <a:pt x="0" y="52607"/>
                  </a:moveTo>
                  <a:lnTo>
                    <a:pt x="67" y="64343"/>
                  </a:lnTo>
                  <a:lnTo>
                    <a:pt x="707" y="75471"/>
                  </a:lnTo>
                  <a:lnTo>
                    <a:pt x="1980" y="86963"/>
                  </a:lnTo>
                  <a:lnTo>
                    <a:pt x="2965" y="95145"/>
                  </a:lnTo>
                  <a:lnTo>
                    <a:pt x="2836" y="95505"/>
                  </a:lnTo>
                  <a:lnTo>
                    <a:pt x="2283" y="89708"/>
                  </a:lnTo>
                  <a:lnTo>
                    <a:pt x="1877" y="80016"/>
                  </a:lnTo>
                  <a:lnTo>
                    <a:pt x="2046" y="68159"/>
                  </a:lnTo>
                  <a:lnTo>
                    <a:pt x="2938" y="55194"/>
                  </a:lnTo>
                  <a:lnTo>
                    <a:pt x="4672" y="42011"/>
                  </a:lnTo>
                  <a:lnTo>
                    <a:pt x="7430" y="29509"/>
                  </a:lnTo>
                  <a:lnTo>
                    <a:pt x="11215" y="18110"/>
                  </a:lnTo>
                  <a:lnTo>
                    <a:pt x="16042" y="8636"/>
                  </a:lnTo>
                  <a:lnTo>
                    <a:pt x="22032" y="2452"/>
                  </a:lnTo>
                  <a:lnTo>
                    <a:pt x="29129" y="0"/>
                  </a:lnTo>
                  <a:lnTo>
                    <a:pt x="36996" y="928"/>
                  </a:lnTo>
                  <a:lnTo>
                    <a:pt x="45115" y="4582"/>
                  </a:lnTo>
                  <a:lnTo>
                    <a:pt x="53159" y="10296"/>
                  </a:lnTo>
                  <a:lnTo>
                    <a:pt x="60847" y="17668"/>
                  </a:lnTo>
                  <a:lnTo>
                    <a:pt x="67856" y="26568"/>
                  </a:lnTo>
                  <a:lnTo>
                    <a:pt x="74087" y="36804"/>
                  </a:lnTo>
                  <a:lnTo>
                    <a:pt x="79609" y="48113"/>
                  </a:lnTo>
                  <a:lnTo>
                    <a:pt x="84561" y="60235"/>
                  </a:lnTo>
                  <a:lnTo>
                    <a:pt x="89077" y="72947"/>
                  </a:lnTo>
                  <a:lnTo>
                    <a:pt x="93111" y="86077"/>
                  </a:lnTo>
                  <a:lnTo>
                    <a:pt x="96451" y="99499"/>
                  </a:lnTo>
                  <a:lnTo>
                    <a:pt x="99030" y="113101"/>
                  </a:lnTo>
                  <a:lnTo>
                    <a:pt x="100939" y="126216"/>
                  </a:lnTo>
                  <a:lnTo>
                    <a:pt x="102507" y="138896"/>
                  </a:lnTo>
                  <a:lnTo>
                    <a:pt x="103878" y="152254"/>
                  </a:lnTo>
                  <a:lnTo>
                    <a:pt x="105285" y="1684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9812559" y="368497"/>
              <a:ext cx="42115" cy="94757"/>
            </a:xfrm>
            <a:custGeom>
              <a:avLst/>
              <a:gdLst/>
              <a:ahLst/>
              <a:cxnLst/>
              <a:rect l="0" t="0" r="0" b="0"/>
              <a:pathLst>
                <a:path w="42115" h="94757">
                  <a:moveTo>
                    <a:pt x="0" y="0"/>
                  </a:moveTo>
                  <a:lnTo>
                    <a:pt x="2935" y="11668"/>
                  </a:lnTo>
                  <a:lnTo>
                    <a:pt x="5716" y="22157"/>
                  </a:lnTo>
                  <a:lnTo>
                    <a:pt x="8622" y="32454"/>
                  </a:lnTo>
                  <a:lnTo>
                    <a:pt x="11834" y="42583"/>
                  </a:lnTo>
                  <a:lnTo>
                    <a:pt x="15647" y="52278"/>
                  </a:lnTo>
                  <a:lnTo>
                    <a:pt x="20156" y="61405"/>
                  </a:lnTo>
                  <a:lnTo>
                    <a:pt x="24994" y="69690"/>
                  </a:lnTo>
                  <a:lnTo>
                    <a:pt x="29908" y="77456"/>
                  </a:lnTo>
                  <a:lnTo>
                    <a:pt x="35332" y="85385"/>
                  </a:lnTo>
                  <a:lnTo>
                    <a:pt x="42114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9749388" y="347440"/>
              <a:ext cx="168458" cy="421141"/>
            </a:xfrm>
            <a:custGeom>
              <a:avLst/>
              <a:gdLst/>
              <a:ahLst/>
              <a:cxnLst/>
              <a:rect l="0" t="0" r="0" b="0"/>
              <a:pathLst>
                <a:path w="168458" h="421141">
                  <a:moveTo>
                    <a:pt x="168457" y="0"/>
                  </a:moveTo>
                  <a:lnTo>
                    <a:pt x="162655" y="6069"/>
                  </a:lnTo>
                  <a:lnTo>
                    <a:pt x="157732" y="13554"/>
                  </a:lnTo>
                  <a:lnTo>
                    <a:pt x="153225" y="23233"/>
                  </a:lnTo>
                  <a:lnTo>
                    <a:pt x="148831" y="34547"/>
                  </a:lnTo>
                  <a:lnTo>
                    <a:pt x="144169" y="46530"/>
                  </a:lnTo>
                  <a:lnTo>
                    <a:pt x="139059" y="58551"/>
                  </a:lnTo>
                  <a:lnTo>
                    <a:pt x="133654" y="70347"/>
                  </a:lnTo>
                  <a:lnTo>
                    <a:pt x="128329" y="81858"/>
                  </a:lnTo>
                  <a:lnTo>
                    <a:pt x="123305" y="93110"/>
                  </a:lnTo>
                  <a:lnTo>
                    <a:pt x="118626" y="104154"/>
                  </a:lnTo>
                  <a:lnTo>
                    <a:pt x="114258" y="115043"/>
                  </a:lnTo>
                  <a:lnTo>
                    <a:pt x="110131" y="125821"/>
                  </a:lnTo>
                  <a:lnTo>
                    <a:pt x="106021" y="136519"/>
                  </a:lnTo>
                  <a:lnTo>
                    <a:pt x="101568" y="147163"/>
                  </a:lnTo>
                  <a:lnTo>
                    <a:pt x="96609" y="157774"/>
                  </a:lnTo>
                  <a:lnTo>
                    <a:pt x="91311" y="168527"/>
                  </a:lnTo>
                  <a:lnTo>
                    <a:pt x="86061" y="179739"/>
                  </a:lnTo>
                  <a:lnTo>
                    <a:pt x="81087" y="191540"/>
                  </a:lnTo>
                  <a:lnTo>
                    <a:pt x="76442" y="203737"/>
                  </a:lnTo>
                  <a:lnTo>
                    <a:pt x="72097" y="215924"/>
                  </a:lnTo>
                  <a:lnTo>
                    <a:pt x="67985" y="227867"/>
                  </a:lnTo>
                  <a:lnTo>
                    <a:pt x="63886" y="239666"/>
                  </a:lnTo>
                  <a:lnTo>
                    <a:pt x="59440" y="251654"/>
                  </a:lnTo>
                  <a:lnTo>
                    <a:pt x="54485" y="264020"/>
                  </a:lnTo>
                  <a:lnTo>
                    <a:pt x="49189" y="276953"/>
                  </a:lnTo>
                  <a:lnTo>
                    <a:pt x="43942" y="290707"/>
                  </a:lnTo>
                  <a:lnTo>
                    <a:pt x="38969" y="305327"/>
                  </a:lnTo>
                  <a:lnTo>
                    <a:pt x="34326" y="320384"/>
                  </a:lnTo>
                  <a:lnTo>
                    <a:pt x="29980" y="335105"/>
                  </a:lnTo>
                  <a:lnTo>
                    <a:pt x="25875" y="349072"/>
                  </a:lnTo>
                  <a:lnTo>
                    <a:pt x="21907" y="362158"/>
                  </a:lnTo>
                  <a:lnTo>
                    <a:pt x="17447" y="375847"/>
                  </a:lnTo>
                  <a:lnTo>
                    <a:pt x="10984" y="393571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801320" y="926507"/>
            <a:ext cx="3273209" cy="572831"/>
            <a:chOff x="801320" y="926507"/>
            <a:chExt cx="3273209" cy="572831"/>
          </a:xfrm>
        </p:grpSpPr>
        <p:sp>
          <p:nvSpPr>
            <p:cNvPr id="71" name="Freeform 70"/>
            <p:cNvSpPr/>
            <p:nvPr/>
          </p:nvSpPr>
          <p:spPr>
            <a:xfrm>
              <a:off x="801320" y="1129952"/>
              <a:ext cx="126512" cy="369386"/>
            </a:xfrm>
            <a:custGeom>
              <a:avLst/>
              <a:gdLst/>
              <a:ahLst/>
              <a:cxnLst/>
              <a:rect l="0" t="0" r="0" b="0"/>
              <a:pathLst>
                <a:path w="126512" h="369386">
                  <a:moveTo>
                    <a:pt x="19902" y="80825"/>
                  </a:moveTo>
                  <a:lnTo>
                    <a:pt x="17103" y="89693"/>
                  </a:lnTo>
                  <a:lnTo>
                    <a:pt x="15601" y="98680"/>
                  </a:lnTo>
                  <a:lnTo>
                    <a:pt x="15294" y="108680"/>
                  </a:lnTo>
                  <a:lnTo>
                    <a:pt x="15974" y="119833"/>
                  </a:lnTo>
                  <a:lnTo>
                    <a:pt x="17441" y="132293"/>
                  </a:lnTo>
                  <a:lnTo>
                    <a:pt x="19510" y="146005"/>
                  </a:lnTo>
                  <a:lnTo>
                    <a:pt x="22020" y="160768"/>
                  </a:lnTo>
                  <a:lnTo>
                    <a:pt x="24843" y="176345"/>
                  </a:lnTo>
                  <a:lnTo>
                    <a:pt x="27880" y="192523"/>
                  </a:lnTo>
                  <a:lnTo>
                    <a:pt x="30900" y="209130"/>
                  </a:lnTo>
                  <a:lnTo>
                    <a:pt x="33548" y="226036"/>
                  </a:lnTo>
                  <a:lnTo>
                    <a:pt x="35661" y="243145"/>
                  </a:lnTo>
                  <a:lnTo>
                    <a:pt x="37249" y="260227"/>
                  </a:lnTo>
                  <a:lnTo>
                    <a:pt x="38397" y="276929"/>
                  </a:lnTo>
                  <a:lnTo>
                    <a:pt x="39208" y="293096"/>
                  </a:lnTo>
                  <a:lnTo>
                    <a:pt x="39770" y="308903"/>
                  </a:lnTo>
                  <a:lnTo>
                    <a:pt x="40156" y="324743"/>
                  </a:lnTo>
                  <a:lnTo>
                    <a:pt x="40414" y="340807"/>
                  </a:lnTo>
                  <a:lnTo>
                    <a:pt x="40409" y="355661"/>
                  </a:lnTo>
                  <a:lnTo>
                    <a:pt x="39534" y="365839"/>
                  </a:lnTo>
                  <a:lnTo>
                    <a:pt x="37551" y="369385"/>
                  </a:lnTo>
                  <a:lnTo>
                    <a:pt x="35034" y="366998"/>
                  </a:lnTo>
                  <a:lnTo>
                    <a:pt x="32237" y="360060"/>
                  </a:lnTo>
                  <a:lnTo>
                    <a:pt x="29244" y="349991"/>
                  </a:lnTo>
                  <a:lnTo>
                    <a:pt x="26104" y="338076"/>
                  </a:lnTo>
                  <a:lnTo>
                    <a:pt x="22858" y="325156"/>
                  </a:lnTo>
                  <a:lnTo>
                    <a:pt x="19701" y="311541"/>
                  </a:lnTo>
                  <a:lnTo>
                    <a:pt x="16963" y="297175"/>
                  </a:lnTo>
                  <a:lnTo>
                    <a:pt x="14786" y="282063"/>
                  </a:lnTo>
                  <a:lnTo>
                    <a:pt x="12986" y="266470"/>
                  </a:lnTo>
                  <a:lnTo>
                    <a:pt x="11162" y="250840"/>
                  </a:lnTo>
                  <a:lnTo>
                    <a:pt x="9086" y="235427"/>
                  </a:lnTo>
                  <a:lnTo>
                    <a:pt x="6859" y="220143"/>
                  </a:lnTo>
                  <a:lnTo>
                    <a:pt x="4817" y="204661"/>
                  </a:lnTo>
                  <a:lnTo>
                    <a:pt x="3147" y="188803"/>
                  </a:lnTo>
                  <a:lnTo>
                    <a:pt x="1873" y="172712"/>
                  </a:lnTo>
                  <a:lnTo>
                    <a:pt x="943" y="156749"/>
                  </a:lnTo>
                  <a:lnTo>
                    <a:pt x="287" y="141124"/>
                  </a:lnTo>
                  <a:lnTo>
                    <a:pt x="0" y="126038"/>
                  </a:lnTo>
                  <a:lnTo>
                    <a:pt x="332" y="111753"/>
                  </a:lnTo>
                  <a:lnTo>
                    <a:pt x="1370" y="98327"/>
                  </a:lnTo>
                  <a:lnTo>
                    <a:pt x="3049" y="85498"/>
                  </a:lnTo>
                  <a:lnTo>
                    <a:pt x="5247" y="72802"/>
                  </a:lnTo>
                  <a:lnTo>
                    <a:pt x="7841" y="59967"/>
                  </a:lnTo>
                  <a:lnTo>
                    <a:pt x="10888" y="47226"/>
                  </a:lnTo>
                  <a:lnTo>
                    <a:pt x="14611" y="35197"/>
                  </a:lnTo>
                  <a:lnTo>
                    <a:pt x="19087" y="24193"/>
                  </a:lnTo>
                  <a:lnTo>
                    <a:pt x="24569" y="14687"/>
                  </a:lnTo>
                  <a:lnTo>
                    <a:pt x="31537" y="7437"/>
                  </a:lnTo>
                  <a:lnTo>
                    <a:pt x="40109" y="2647"/>
                  </a:lnTo>
                  <a:lnTo>
                    <a:pt x="49782" y="212"/>
                  </a:lnTo>
                  <a:lnTo>
                    <a:pt x="59652" y="0"/>
                  </a:lnTo>
                  <a:lnTo>
                    <a:pt x="69174" y="1705"/>
                  </a:lnTo>
                  <a:lnTo>
                    <a:pt x="78174" y="4930"/>
                  </a:lnTo>
                  <a:lnTo>
                    <a:pt x="86672" y="9294"/>
                  </a:lnTo>
                  <a:lnTo>
                    <a:pt x="94750" y="14490"/>
                  </a:lnTo>
                  <a:lnTo>
                    <a:pt x="102344" y="20602"/>
                  </a:lnTo>
                  <a:lnTo>
                    <a:pt x="109233" y="28068"/>
                  </a:lnTo>
                  <a:lnTo>
                    <a:pt x="115344" y="37015"/>
                  </a:lnTo>
                  <a:lnTo>
                    <a:pt x="120433" y="47126"/>
                  </a:lnTo>
                  <a:lnTo>
                    <a:pt x="124021" y="57830"/>
                  </a:lnTo>
                  <a:lnTo>
                    <a:pt x="125988" y="68734"/>
                  </a:lnTo>
                  <a:lnTo>
                    <a:pt x="126511" y="79648"/>
                  </a:lnTo>
                  <a:lnTo>
                    <a:pt x="125882" y="90501"/>
                  </a:lnTo>
                  <a:lnTo>
                    <a:pt x="124383" y="101276"/>
                  </a:lnTo>
                  <a:lnTo>
                    <a:pt x="122092" y="111816"/>
                  </a:lnTo>
                  <a:lnTo>
                    <a:pt x="118884" y="121827"/>
                  </a:lnTo>
                  <a:lnTo>
                    <a:pt x="114762" y="131189"/>
                  </a:lnTo>
                  <a:lnTo>
                    <a:pt x="109689" y="139782"/>
                  </a:lnTo>
                  <a:lnTo>
                    <a:pt x="103528" y="147409"/>
                  </a:lnTo>
                  <a:lnTo>
                    <a:pt x="96315" y="154052"/>
                  </a:lnTo>
                  <a:lnTo>
                    <a:pt x="88479" y="159701"/>
                  </a:lnTo>
                  <a:lnTo>
                    <a:pt x="79874" y="164809"/>
                  </a:lnTo>
                  <a:lnTo>
                    <a:pt x="68627" y="169828"/>
                  </a:lnTo>
                  <a:lnTo>
                    <a:pt x="51488" y="1755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987478" y="1167648"/>
              <a:ext cx="122636" cy="148478"/>
            </a:xfrm>
            <a:custGeom>
              <a:avLst/>
              <a:gdLst/>
              <a:ahLst/>
              <a:cxnLst/>
              <a:rect l="0" t="0" r="0" b="0"/>
              <a:pathLst>
                <a:path w="122636" h="148478">
                  <a:moveTo>
                    <a:pt x="86428" y="11543"/>
                  </a:moveTo>
                  <a:lnTo>
                    <a:pt x="80494" y="5877"/>
                  </a:lnTo>
                  <a:lnTo>
                    <a:pt x="74289" y="2233"/>
                  </a:lnTo>
                  <a:lnTo>
                    <a:pt x="67198" y="328"/>
                  </a:lnTo>
                  <a:lnTo>
                    <a:pt x="59430" y="0"/>
                  </a:lnTo>
                  <a:lnTo>
                    <a:pt x="51432" y="1267"/>
                  </a:lnTo>
                  <a:lnTo>
                    <a:pt x="43495" y="3996"/>
                  </a:lnTo>
                  <a:lnTo>
                    <a:pt x="35894" y="8090"/>
                  </a:lnTo>
                  <a:lnTo>
                    <a:pt x="28949" y="13573"/>
                  </a:lnTo>
                  <a:lnTo>
                    <a:pt x="22766" y="20331"/>
                  </a:lnTo>
                  <a:lnTo>
                    <a:pt x="17276" y="28137"/>
                  </a:lnTo>
                  <a:lnTo>
                    <a:pt x="12348" y="36746"/>
                  </a:lnTo>
                  <a:lnTo>
                    <a:pt x="7852" y="45943"/>
                  </a:lnTo>
                  <a:lnTo>
                    <a:pt x="4001" y="55559"/>
                  </a:lnTo>
                  <a:lnTo>
                    <a:pt x="1318" y="65465"/>
                  </a:lnTo>
                  <a:lnTo>
                    <a:pt x="0" y="75573"/>
                  </a:lnTo>
                  <a:lnTo>
                    <a:pt x="98" y="85818"/>
                  </a:lnTo>
                  <a:lnTo>
                    <a:pt x="1685" y="96156"/>
                  </a:lnTo>
                  <a:lnTo>
                    <a:pt x="4648" y="106548"/>
                  </a:lnTo>
                  <a:lnTo>
                    <a:pt x="8908" y="116645"/>
                  </a:lnTo>
                  <a:lnTo>
                    <a:pt x="14508" y="125820"/>
                  </a:lnTo>
                  <a:lnTo>
                    <a:pt x="21347" y="133795"/>
                  </a:lnTo>
                  <a:lnTo>
                    <a:pt x="29208" y="140301"/>
                  </a:lnTo>
                  <a:lnTo>
                    <a:pt x="37855" y="144923"/>
                  </a:lnTo>
                  <a:lnTo>
                    <a:pt x="47072" y="147617"/>
                  </a:lnTo>
                  <a:lnTo>
                    <a:pt x="56532" y="148477"/>
                  </a:lnTo>
                  <a:lnTo>
                    <a:pt x="65802" y="147550"/>
                  </a:lnTo>
                  <a:lnTo>
                    <a:pt x="74665" y="145042"/>
                  </a:lnTo>
                  <a:lnTo>
                    <a:pt x="83089" y="141260"/>
                  </a:lnTo>
                  <a:lnTo>
                    <a:pt x="91134" y="136513"/>
                  </a:lnTo>
                  <a:lnTo>
                    <a:pt x="98872" y="131057"/>
                  </a:lnTo>
                  <a:lnTo>
                    <a:pt x="106053" y="124768"/>
                  </a:lnTo>
                  <a:lnTo>
                    <a:pt x="112124" y="117184"/>
                  </a:lnTo>
                  <a:lnTo>
                    <a:pt x="116870" y="108157"/>
                  </a:lnTo>
                  <a:lnTo>
                    <a:pt x="120226" y="97993"/>
                  </a:lnTo>
                  <a:lnTo>
                    <a:pt x="122112" y="87253"/>
                  </a:lnTo>
                  <a:lnTo>
                    <a:pt x="122635" y="76329"/>
                  </a:lnTo>
                  <a:lnTo>
                    <a:pt x="121868" y="65572"/>
                  </a:lnTo>
                  <a:lnTo>
                    <a:pt x="119766" y="55356"/>
                  </a:lnTo>
                  <a:lnTo>
                    <a:pt x="116429" y="45828"/>
                  </a:lnTo>
                  <a:lnTo>
                    <a:pt x="111996" y="37051"/>
                  </a:lnTo>
                  <a:lnTo>
                    <a:pt x="105914" y="28147"/>
                  </a:lnTo>
                  <a:lnTo>
                    <a:pt x="95418" y="17216"/>
                  </a:lnTo>
                  <a:lnTo>
                    <a:pt x="75900" y="10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168663" y="1189720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3" y="32458"/>
                  </a:lnTo>
                  <a:lnTo>
                    <a:pt x="3863" y="42760"/>
                  </a:lnTo>
                  <a:lnTo>
                    <a:pt x="6180" y="53103"/>
                  </a:lnTo>
                  <a:lnTo>
                    <a:pt x="8842" y="63488"/>
                  </a:lnTo>
                  <a:lnTo>
                    <a:pt x="11604" y="73838"/>
                  </a:lnTo>
                  <a:lnTo>
                    <a:pt x="14362" y="85234"/>
                  </a:lnTo>
                  <a:lnTo>
                    <a:pt x="17356" y="100914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158134" y="109496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273948" y="1179191"/>
              <a:ext cx="115814" cy="126343"/>
            </a:xfrm>
            <a:custGeom>
              <a:avLst/>
              <a:gdLst/>
              <a:ahLst/>
              <a:cxnLst/>
              <a:rect l="0" t="0" r="0" b="0"/>
              <a:pathLst>
                <a:path w="115814" h="126343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2004" y="39071"/>
                  </a:lnTo>
                  <a:lnTo>
                    <a:pt x="3863" y="50553"/>
                  </a:lnTo>
                  <a:lnTo>
                    <a:pt x="6180" y="61745"/>
                  </a:lnTo>
                  <a:lnTo>
                    <a:pt x="8846" y="72732"/>
                  </a:lnTo>
                  <a:lnTo>
                    <a:pt x="11770" y="83575"/>
                  </a:lnTo>
                  <a:lnTo>
                    <a:pt x="14877" y="94317"/>
                  </a:lnTo>
                  <a:lnTo>
                    <a:pt x="18096" y="104919"/>
                  </a:lnTo>
                  <a:lnTo>
                    <a:pt x="20801" y="112926"/>
                  </a:lnTo>
                  <a:lnTo>
                    <a:pt x="22057" y="115223"/>
                  </a:lnTo>
                  <a:lnTo>
                    <a:pt x="21816" y="112779"/>
                  </a:lnTo>
                  <a:lnTo>
                    <a:pt x="20465" y="107237"/>
                  </a:lnTo>
                  <a:lnTo>
                    <a:pt x="18535" y="99464"/>
                  </a:lnTo>
                  <a:lnTo>
                    <a:pt x="16594" y="89583"/>
                  </a:lnTo>
                  <a:lnTo>
                    <a:pt x="14945" y="77792"/>
                  </a:lnTo>
                  <a:lnTo>
                    <a:pt x="13831" y="64751"/>
                  </a:lnTo>
                  <a:lnTo>
                    <a:pt x="13529" y="51439"/>
                  </a:lnTo>
                  <a:lnTo>
                    <a:pt x="14116" y="38458"/>
                  </a:lnTo>
                  <a:lnTo>
                    <a:pt x="15983" y="26654"/>
                  </a:lnTo>
                  <a:lnTo>
                    <a:pt x="19896" y="17247"/>
                  </a:lnTo>
                  <a:lnTo>
                    <a:pt x="26074" y="10685"/>
                  </a:lnTo>
                  <a:lnTo>
                    <a:pt x="33798" y="7230"/>
                  </a:lnTo>
                  <a:lnTo>
                    <a:pt x="41744" y="7316"/>
                  </a:lnTo>
                  <a:lnTo>
                    <a:pt x="49121" y="10812"/>
                  </a:lnTo>
                  <a:lnTo>
                    <a:pt x="55849" y="17019"/>
                  </a:lnTo>
                  <a:lnTo>
                    <a:pt x="62274" y="24987"/>
                  </a:lnTo>
                  <a:lnTo>
                    <a:pt x="68662" y="34000"/>
                  </a:lnTo>
                  <a:lnTo>
                    <a:pt x="74968" y="43620"/>
                  </a:lnTo>
                  <a:lnTo>
                    <a:pt x="80917" y="53595"/>
                  </a:lnTo>
                  <a:lnTo>
                    <a:pt x="86371" y="63776"/>
                  </a:lnTo>
                  <a:lnTo>
                    <a:pt x="91386" y="74011"/>
                  </a:lnTo>
                  <a:lnTo>
                    <a:pt x="96730" y="85327"/>
                  </a:lnTo>
                  <a:lnTo>
                    <a:pt x="103989" y="100954"/>
                  </a:lnTo>
                  <a:lnTo>
                    <a:pt x="115813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431875" y="968621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5" y="45068"/>
                  </a:lnTo>
                  <a:lnTo>
                    <a:pt x="178" y="61611"/>
                  </a:lnTo>
                  <a:lnTo>
                    <a:pt x="826" y="77808"/>
                  </a:lnTo>
                  <a:lnTo>
                    <a:pt x="2075" y="93043"/>
                  </a:lnTo>
                  <a:lnTo>
                    <a:pt x="3727" y="107526"/>
                  </a:lnTo>
                  <a:lnTo>
                    <a:pt x="5375" y="121997"/>
                  </a:lnTo>
                  <a:lnTo>
                    <a:pt x="6783" y="136905"/>
                  </a:lnTo>
                  <a:lnTo>
                    <a:pt x="8048" y="152054"/>
                  </a:lnTo>
                  <a:lnTo>
                    <a:pt x="9505" y="166784"/>
                  </a:lnTo>
                  <a:lnTo>
                    <a:pt x="11332" y="180740"/>
                  </a:lnTo>
                  <a:lnTo>
                    <a:pt x="13389" y="194046"/>
                  </a:lnTo>
                  <a:lnTo>
                    <a:pt x="15317" y="207121"/>
                  </a:lnTo>
                  <a:lnTo>
                    <a:pt x="16915" y="220245"/>
                  </a:lnTo>
                  <a:lnTo>
                    <a:pt x="18311" y="233363"/>
                  </a:lnTo>
                  <a:lnTo>
                    <a:pt x="19855" y="246185"/>
                  </a:lnTo>
                  <a:lnTo>
                    <a:pt x="21741" y="258560"/>
                  </a:lnTo>
                  <a:lnTo>
                    <a:pt x="23838" y="270652"/>
                  </a:lnTo>
                  <a:lnTo>
                    <a:pt x="25792" y="282837"/>
                  </a:lnTo>
                  <a:lnTo>
                    <a:pt x="27404" y="295318"/>
                  </a:lnTo>
                  <a:lnTo>
                    <a:pt x="28641" y="307725"/>
                  </a:lnTo>
                  <a:lnTo>
                    <a:pt x="29680" y="320522"/>
                  </a:lnTo>
                  <a:lnTo>
                    <a:pt x="30609" y="335957"/>
                  </a:lnTo>
                  <a:lnTo>
                    <a:pt x="31586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347647" y="1090351"/>
              <a:ext cx="189514" cy="15142"/>
            </a:xfrm>
            <a:custGeom>
              <a:avLst/>
              <a:gdLst/>
              <a:ahLst/>
              <a:cxnLst/>
              <a:rect l="0" t="0" r="0" b="0"/>
              <a:pathLst>
                <a:path w="189514" h="15142">
                  <a:moveTo>
                    <a:pt x="189513" y="4612"/>
                  </a:moveTo>
                  <a:lnTo>
                    <a:pt x="180645" y="1813"/>
                  </a:lnTo>
                  <a:lnTo>
                    <a:pt x="171658" y="311"/>
                  </a:lnTo>
                  <a:lnTo>
                    <a:pt x="161658" y="0"/>
                  </a:lnTo>
                  <a:lnTo>
                    <a:pt x="150504" y="506"/>
                  </a:lnTo>
                  <a:lnTo>
                    <a:pt x="138045" y="1326"/>
                  </a:lnTo>
                  <a:lnTo>
                    <a:pt x="124342" y="2146"/>
                  </a:lnTo>
                  <a:lnTo>
                    <a:pt x="109925" y="3003"/>
                  </a:lnTo>
                  <a:lnTo>
                    <a:pt x="95644" y="4177"/>
                  </a:lnTo>
                  <a:lnTo>
                    <a:pt x="81973" y="5812"/>
                  </a:lnTo>
                  <a:lnTo>
                    <a:pt x="68888" y="7749"/>
                  </a:lnTo>
                  <a:lnTo>
                    <a:pt x="54458" y="9797"/>
                  </a:lnTo>
                  <a:lnTo>
                    <a:pt x="34065" y="12140"/>
                  </a:lnTo>
                  <a:lnTo>
                    <a:pt x="0" y="151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809932" y="1156978"/>
              <a:ext cx="129900" cy="135203"/>
            </a:xfrm>
            <a:custGeom>
              <a:avLst/>
              <a:gdLst/>
              <a:ahLst/>
              <a:cxnLst/>
              <a:rect l="0" t="0" r="0" b="0"/>
              <a:pathLst>
                <a:path w="129900" h="135203">
                  <a:moveTo>
                    <a:pt x="106254" y="32742"/>
                  </a:moveTo>
                  <a:lnTo>
                    <a:pt x="100320" y="24074"/>
                  </a:lnTo>
                  <a:lnTo>
                    <a:pt x="94115" y="17008"/>
                  </a:lnTo>
                  <a:lnTo>
                    <a:pt x="87019" y="10912"/>
                  </a:lnTo>
                  <a:lnTo>
                    <a:pt x="79079" y="5856"/>
                  </a:lnTo>
                  <a:lnTo>
                    <a:pt x="70432" y="2290"/>
                  </a:lnTo>
                  <a:lnTo>
                    <a:pt x="61242" y="343"/>
                  </a:lnTo>
                  <a:lnTo>
                    <a:pt x="51816" y="0"/>
                  </a:lnTo>
                  <a:lnTo>
                    <a:pt x="42574" y="1281"/>
                  </a:lnTo>
                  <a:lnTo>
                    <a:pt x="33739" y="4036"/>
                  </a:lnTo>
                  <a:lnTo>
                    <a:pt x="25504" y="8154"/>
                  </a:lnTo>
                  <a:lnTo>
                    <a:pt x="18120" y="13659"/>
                  </a:lnTo>
                  <a:lnTo>
                    <a:pt x="11643" y="20438"/>
                  </a:lnTo>
                  <a:lnTo>
                    <a:pt x="6294" y="28429"/>
                  </a:lnTo>
                  <a:lnTo>
                    <a:pt x="2523" y="37695"/>
                  </a:lnTo>
                  <a:lnTo>
                    <a:pt x="436" y="48146"/>
                  </a:lnTo>
                  <a:lnTo>
                    <a:pt x="0" y="59418"/>
                  </a:lnTo>
                  <a:lnTo>
                    <a:pt x="1219" y="70976"/>
                  </a:lnTo>
                  <a:lnTo>
                    <a:pt x="3937" y="82485"/>
                  </a:lnTo>
                  <a:lnTo>
                    <a:pt x="8200" y="93651"/>
                  </a:lnTo>
                  <a:lnTo>
                    <a:pt x="14335" y="104150"/>
                  </a:lnTo>
                  <a:lnTo>
                    <a:pt x="22350" y="113862"/>
                  </a:lnTo>
                  <a:lnTo>
                    <a:pt x="31985" y="122366"/>
                  </a:lnTo>
                  <a:lnTo>
                    <a:pt x="42894" y="128876"/>
                  </a:lnTo>
                  <a:lnTo>
                    <a:pt x="54745" y="133137"/>
                  </a:lnTo>
                  <a:lnTo>
                    <a:pt x="67107" y="135202"/>
                  </a:lnTo>
                  <a:lnTo>
                    <a:pt x="79471" y="135159"/>
                  </a:lnTo>
                  <a:lnTo>
                    <a:pt x="91547" y="133271"/>
                  </a:lnTo>
                  <a:lnTo>
                    <a:pt x="102772" y="129582"/>
                  </a:lnTo>
                  <a:lnTo>
                    <a:pt x="112253" y="123841"/>
                  </a:lnTo>
                  <a:lnTo>
                    <a:pt x="119659" y="116099"/>
                  </a:lnTo>
                  <a:lnTo>
                    <a:pt x="124988" y="106818"/>
                  </a:lnTo>
                  <a:lnTo>
                    <a:pt x="128288" y="96679"/>
                  </a:lnTo>
                  <a:lnTo>
                    <a:pt x="129808" y="86159"/>
                  </a:lnTo>
                  <a:lnTo>
                    <a:pt x="129899" y="75505"/>
                  </a:lnTo>
                  <a:lnTo>
                    <a:pt x="128915" y="64826"/>
                  </a:lnTo>
                  <a:lnTo>
                    <a:pt x="127146" y="54172"/>
                  </a:lnTo>
                  <a:lnTo>
                    <a:pt x="124590" y="43818"/>
                  </a:lnTo>
                  <a:lnTo>
                    <a:pt x="120504" y="33152"/>
                  </a:lnTo>
                  <a:lnTo>
                    <a:pt x="112300" y="20119"/>
                  </a:lnTo>
                  <a:lnTo>
                    <a:pt x="95726" y="1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968829" y="1127765"/>
              <a:ext cx="157928" cy="167241"/>
            </a:xfrm>
            <a:custGeom>
              <a:avLst/>
              <a:gdLst/>
              <a:ahLst/>
              <a:cxnLst/>
              <a:rect l="0" t="0" r="0" b="0"/>
              <a:pathLst>
                <a:path w="157928" h="167241">
                  <a:moveTo>
                    <a:pt x="0" y="51426"/>
                  </a:moveTo>
                  <a:lnTo>
                    <a:pt x="5800" y="63094"/>
                  </a:lnTo>
                  <a:lnTo>
                    <a:pt x="10724" y="73583"/>
                  </a:lnTo>
                  <a:lnTo>
                    <a:pt x="15227" y="83885"/>
                  </a:lnTo>
                  <a:lnTo>
                    <a:pt x="19448" y="94186"/>
                  </a:lnTo>
                  <a:lnTo>
                    <a:pt x="23461" y="104530"/>
                  </a:lnTo>
                  <a:lnTo>
                    <a:pt x="27323" y="114920"/>
                  </a:lnTo>
                  <a:lnTo>
                    <a:pt x="31075" y="125348"/>
                  </a:lnTo>
                  <a:lnTo>
                    <a:pt x="34751" y="135806"/>
                  </a:lnTo>
                  <a:lnTo>
                    <a:pt x="38348" y="146207"/>
                  </a:lnTo>
                  <a:lnTo>
                    <a:pt x="41028" y="153794"/>
                  </a:lnTo>
                  <a:lnTo>
                    <a:pt x="41761" y="155137"/>
                  </a:lnTo>
                  <a:lnTo>
                    <a:pt x="40939" y="151292"/>
                  </a:lnTo>
                  <a:lnTo>
                    <a:pt x="39115" y="144091"/>
                  </a:lnTo>
                  <a:lnTo>
                    <a:pt x="36669" y="135059"/>
                  </a:lnTo>
                  <a:lnTo>
                    <a:pt x="33841" y="125126"/>
                  </a:lnTo>
                  <a:lnTo>
                    <a:pt x="30939" y="114451"/>
                  </a:lnTo>
                  <a:lnTo>
                    <a:pt x="28360" y="102656"/>
                  </a:lnTo>
                  <a:lnTo>
                    <a:pt x="26293" y="89596"/>
                  </a:lnTo>
                  <a:lnTo>
                    <a:pt x="24902" y="75544"/>
                  </a:lnTo>
                  <a:lnTo>
                    <a:pt x="24417" y="61028"/>
                  </a:lnTo>
                  <a:lnTo>
                    <a:pt x="24883" y="46425"/>
                  </a:lnTo>
                  <a:lnTo>
                    <a:pt x="26671" y="32550"/>
                  </a:lnTo>
                  <a:lnTo>
                    <a:pt x="30531" y="20684"/>
                  </a:lnTo>
                  <a:lnTo>
                    <a:pt x="36677" y="11352"/>
                  </a:lnTo>
                  <a:lnTo>
                    <a:pt x="44551" y="4734"/>
                  </a:lnTo>
                  <a:lnTo>
                    <a:pt x="53129" y="1018"/>
                  </a:lnTo>
                  <a:lnTo>
                    <a:pt x="61745" y="0"/>
                  </a:lnTo>
                  <a:lnTo>
                    <a:pt x="70119" y="1210"/>
                  </a:lnTo>
                  <a:lnTo>
                    <a:pt x="78187" y="4131"/>
                  </a:lnTo>
                  <a:lnTo>
                    <a:pt x="85979" y="8311"/>
                  </a:lnTo>
                  <a:lnTo>
                    <a:pt x="93549" y="13552"/>
                  </a:lnTo>
                  <a:lnTo>
                    <a:pt x="100953" y="19891"/>
                  </a:lnTo>
                  <a:lnTo>
                    <a:pt x="108233" y="27265"/>
                  </a:lnTo>
                  <a:lnTo>
                    <a:pt x="115260" y="35504"/>
                  </a:lnTo>
                  <a:lnTo>
                    <a:pt x="121754" y="44413"/>
                  </a:lnTo>
                  <a:lnTo>
                    <a:pt x="127603" y="53815"/>
                  </a:lnTo>
                  <a:lnTo>
                    <a:pt x="132852" y="63569"/>
                  </a:lnTo>
                  <a:lnTo>
                    <a:pt x="137612" y="73571"/>
                  </a:lnTo>
                  <a:lnTo>
                    <a:pt x="141996" y="83747"/>
                  </a:lnTo>
                  <a:lnTo>
                    <a:pt x="145941" y="94207"/>
                  </a:lnTo>
                  <a:lnTo>
                    <a:pt x="149218" y="105222"/>
                  </a:lnTo>
                  <a:lnTo>
                    <a:pt x="151757" y="116877"/>
                  </a:lnTo>
                  <a:lnTo>
                    <a:pt x="153636" y="128512"/>
                  </a:lnTo>
                  <a:lnTo>
                    <a:pt x="155184" y="139957"/>
                  </a:lnTo>
                  <a:lnTo>
                    <a:pt x="156537" y="152218"/>
                  </a:lnTo>
                  <a:lnTo>
                    <a:pt x="157927" y="1672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484725" y="989678"/>
              <a:ext cx="42115" cy="315856"/>
            </a:xfrm>
            <a:custGeom>
              <a:avLst/>
              <a:gdLst/>
              <a:ahLst/>
              <a:cxnLst/>
              <a:rect l="0" t="0" r="0" b="0"/>
              <a:pathLst>
                <a:path w="42115" h="315856">
                  <a:moveTo>
                    <a:pt x="0" y="0"/>
                  </a:moveTo>
                  <a:lnTo>
                    <a:pt x="2867" y="11803"/>
                  </a:lnTo>
                  <a:lnTo>
                    <a:pt x="5009" y="23572"/>
                  </a:lnTo>
                  <a:lnTo>
                    <a:pt x="6616" y="36471"/>
                  </a:lnTo>
                  <a:lnTo>
                    <a:pt x="7970" y="50665"/>
                  </a:lnTo>
                  <a:lnTo>
                    <a:pt x="9467" y="66290"/>
                  </a:lnTo>
                  <a:lnTo>
                    <a:pt x="11317" y="83261"/>
                  </a:lnTo>
                  <a:lnTo>
                    <a:pt x="13557" y="101189"/>
                  </a:lnTo>
                  <a:lnTo>
                    <a:pt x="16138" y="119510"/>
                  </a:lnTo>
                  <a:lnTo>
                    <a:pt x="18987" y="137858"/>
                  </a:lnTo>
                  <a:lnTo>
                    <a:pt x="22037" y="155921"/>
                  </a:lnTo>
                  <a:lnTo>
                    <a:pt x="25229" y="173355"/>
                  </a:lnTo>
                  <a:lnTo>
                    <a:pt x="28518" y="190044"/>
                  </a:lnTo>
                  <a:lnTo>
                    <a:pt x="31708" y="206048"/>
                  </a:lnTo>
                  <a:lnTo>
                    <a:pt x="34471" y="221496"/>
                  </a:lnTo>
                  <a:lnTo>
                    <a:pt x="36660" y="236514"/>
                  </a:lnTo>
                  <a:lnTo>
                    <a:pt x="38303" y="250998"/>
                  </a:lnTo>
                  <a:lnTo>
                    <a:pt x="39667" y="266244"/>
                  </a:lnTo>
                  <a:lnTo>
                    <a:pt x="40868" y="285830"/>
                  </a:lnTo>
                  <a:lnTo>
                    <a:pt x="42114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421554" y="1123150"/>
              <a:ext cx="178985" cy="13928"/>
            </a:xfrm>
            <a:custGeom>
              <a:avLst/>
              <a:gdLst/>
              <a:ahLst/>
              <a:cxnLst/>
              <a:rect l="0" t="0" r="0" b="0"/>
              <a:pathLst>
                <a:path w="178985" h="13928">
                  <a:moveTo>
                    <a:pt x="178984" y="13927"/>
                  </a:moveTo>
                  <a:lnTo>
                    <a:pt x="167249" y="10994"/>
                  </a:lnTo>
                  <a:lnTo>
                    <a:pt x="156121" y="8211"/>
                  </a:lnTo>
                  <a:lnTo>
                    <a:pt x="144527" y="5321"/>
                  </a:lnTo>
                  <a:lnTo>
                    <a:pt x="132538" y="2626"/>
                  </a:lnTo>
                  <a:lnTo>
                    <a:pt x="120527" y="758"/>
                  </a:lnTo>
                  <a:lnTo>
                    <a:pt x="108720" y="0"/>
                  </a:lnTo>
                  <a:lnTo>
                    <a:pt x="97020" y="313"/>
                  </a:lnTo>
                  <a:lnTo>
                    <a:pt x="85103" y="1515"/>
                  </a:lnTo>
                  <a:lnTo>
                    <a:pt x="72800" y="3394"/>
                  </a:lnTo>
                  <a:lnTo>
                    <a:pt x="60316" y="5613"/>
                  </a:lnTo>
                  <a:lnTo>
                    <a:pt x="46713" y="7941"/>
                  </a:lnTo>
                  <a:lnTo>
                    <a:pt x="28558" y="10577"/>
                  </a:lnTo>
                  <a:lnTo>
                    <a:pt x="0" y="13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642653" y="1000207"/>
              <a:ext cx="344059" cy="305327"/>
            </a:xfrm>
            <a:custGeom>
              <a:avLst/>
              <a:gdLst/>
              <a:ahLst/>
              <a:cxnLst/>
              <a:rect l="0" t="0" r="0" b="0"/>
              <a:pathLst>
                <a:path w="344059" h="305327">
                  <a:moveTo>
                    <a:pt x="0" y="0"/>
                  </a:moveTo>
                  <a:lnTo>
                    <a:pt x="2866" y="11802"/>
                  </a:lnTo>
                  <a:lnTo>
                    <a:pt x="5008" y="23571"/>
                  </a:lnTo>
                  <a:lnTo>
                    <a:pt x="6615" y="36466"/>
                  </a:lnTo>
                  <a:lnTo>
                    <a:pt x="7969" y="50487"/>
                  </a:lnTo>
                  <a:lnTo>
                    <a:pt x="9466" y="65463"/>
                  </a:lnTo>
                  <a:lnTo>
                    <a:pt x="11317" y="81186"/>
                  </a:lnTo>
                  <a:lnTo>
                    <a:pt x="13557" y="97461"/>
                  </a:lnTo>
                  <a:lnTo>
                    <a:pt x="16137" y="114134"/>
                  </a:lnTo>
                  <a:lnTo>
                    <a:pt x="18991" y="131080"/>
                  </a:lnTo>
                  <a:lnTo>
                    <a:pt x="22213" y="148050"/>
                  </a:lnTo>
                  <a:lnTo>
                    <a:pt x="26054" y="164676"/>
                  </a:lnTo>
                  <a:lnTo>
                    <a:pt x="30592" y="180786"/>
                  </a:lnTo>
                  <a:lnTo>
                    <a:pt x="35435" y="196385"/>
                  </a:lnTo>
                  <a:lnTo>
                    <a:pt x="39845" y="211554"/>
                  </a:lnTo>
                  <a:lnTo>
                    <a:pt x="43442" y="226358"/>
                  </a:lnTo>
                  <a:lnTo>
                    <a:pt x="46367" y="239702"/>
                  </a:lnTo>
                  <a:lnTo>
                    <a:pt x="49703" y="248153"/>
                  </a:lnTo>
                  <a:lnTo>
                    <a:pt x="53671" y="249713"/>
                  </a:lnTo>
                  <a:lnTo>
                    <a:pt x="56867" y="246074"/>
                  </a:lnTo>
                  <a:lnTo>
                    <a:pt x="59397" y="239118"/>
                  </a:lnTo>
                  <a:lnTo>
                    <a:pt x="62126" y="230321"/>
                  </a:lnTo>
                  <a:lnTo>
                    <a:pt x="65567" y="220602"/>
                  </a:lnTo>
                  <a:lnTo>
                    <a:pt x="69996" y="210769"/>
                  </a:lnTo>
                  <a:lnTo>
                    <a:pt x="75632" y="201679"/>
                  </a:lnTo>
                  <a:lnTo>
                    <a:pt x="82457" y="193715"/>
                  </a:lnTo>
                  <a:lnTo>
                    <a:pt x="90290" y="187194"/>
                  </a:lnTo>
                  <a:lnTo>
                    <a:pt x="98908" y="182550"/>
                  </a:lnTo>
                  <a:lnTo>
                    <a:pt x="108098" y="179841"/>
                  </a:lnTo>
                  <a:lnTo>
                    <a:pt x="117367" y="179138"/>
                  </a:lnTo>
                  <a:lnTo>
                    <a:pt x="125976" y="180701"/>
                  </a:lnTo>
                  <a:lnTo>
                    <a:pt x="133580" y="184449"/>
                  </a:lnTo>
                  <a:lnTo>
                    <a:pt x="140346" y="189878"/>
                  </a:lnTo>
                  <a:lnTo>
                    <a:pt x="146738" y="196269"/>
                  </a:lnTo>
                  <a:lnTo>
                    <a:pt x="153075" y="203125"/>
                  </a:lnTo>
                  <a:lnTo>
                    <a:pt x="159334" y="210505"/>
                  </a:lnTo>
                  <a:lnTo>
                    <a:pt x="165244" y="218896"/>
                  </a:lnTo>
                  <a:lnTo>
                    <a:pt x="170668" y="228500"/>
                  </a:lnTo>
                  <a:lnTo>
                    <a:pt x="175617" y="239068"/>
                  </a:lnTo>
                  <a:lnTo>
                    <a:pt x="180169" y="250088"/>
                  </a:lnTo>
                  <a:lnTo>
                    <a:pt x="184399" y="261134"/>
                  </a:lnTo>
                  <a:lnTo>
                    <a:pt x="187888" y="269518"/>
                  </a:lnTo>
                  <a:lnTo>
                    <a:pt x="190274" y="272068"/>
                  </a:lnTo>
                  <a:lnTo>
                    <a:pt x="192196" y="269856"/>
                  </a:lnTo>
                  <a:lnTo>
                    <a:pt x="194500" y="264707"/>
                  </a:lnTo>
                  <a:lnTo>
                    <a:pt x="198018" y="258103"/>
                  </a:lnTo>
                  <a:lnTo>
                    <a:pt x="203051" y="250918"/>
                  </a:lnTo>
                  <a:lnTo>
                    <a:pt x="209661" y="243897"/>
                  </a:lnTo>
                  <a:lnTo>
                    <a:pt x="217898" y="237826"/>
                  </a:lnTo>
                  <a:lnTo>
                    <a:pt x="227615" y="233023"/>
                  </a:lnTo>
                  <a:lnTo>
                    <a:pt x="238540" y="229434"/>
                  </a:lnTo>
                  <a:lnTo>
                    <a:pt x="250387" y="226846"/>
                  </a:lnTo>
                  <a:lnTo>
                    <a:pt x="262902" y="225015"/>
                  </a:lnTo>
                  <a:lnTo>
                    <a:pt x="275727" y="223407"/>
                  </a:lnTo>
                  <a:lnTo>
                    <a:pt x="288409" y="221245"/>
                  </a:lnTo>
                  <a:lnTo>
                    <a:pt x="300706" y="218146"/>
                  </a:lnTo>
                  <a:lnTo>
                    <a:pt x="312250" y="213924"/>
                  </a:lnTo>
                  <a:lnTo>
                    <a:pt x="322478" y="208415"/>
                  </a:lnTo>
                  <a:lnTo>
                    <a:pt x="331195" y="201674"/>
                  </a:lnTo>
                  <a:lnTo>
                    <a:pt x="338048" y="194064"/>
                  </a:lnTo>
                  <a:lnTo>
                    <a:pt x="342378" y="186126"/>
                  </a:lnTo>
                  <a:lnTo>
                    <a:pt x="344058" y="178206"/>
                  </a:lnTo>
                  <a:lnTo>
                    <a:pt x="343084" y="170603"/>
                  </a:lnTo>
                  <a:lnTo>
                    <a:pt x="339324" y="163651"/>
                  </a:lnTo>
                  <a:lnTo>
                    <a:pt x="332986" y="157469"/>
                  </a:lnTo>
                  <a:lnTo>
                    <a:pt x="324682" y="152318"/>
                  </a:lnTo>
                  <a:lnTo>
                    <a:pt x="315217" y="148681"/>
                  </a:lnTo>
                  <a:lnTo>
                    <a:pt x="305155" y="146684"/>
                  </a:lnTo>
                  <a:lnTo>
                    <a:pt x="294812" y="146308"/>
                  </a:lnTo>
                  <a:lnTo>
                    <a:pt x="284341" y="147568"/>
                  </a:lnTo>
                  <a:lnTo>
                    <a:pt x="273829" y="150308"/>
                  </a:lnTo>
                  <a:lnTo>
                    <a:pt x="263635" y="154416"/>
                  </a:lnTo>
                  <a:lnTo>
                    <a:pt x="254388" y="159915"/>
                  </a:lnTo>
                  <a:lnTo>
                    <a:pt x="246352" y="166684"/>
                  </a:lnTo>
                  <a:lnTo>
                    <a:pt x="239463" y="174500"/>
                  </a:lnTo>
                  <a:lnTo>
                    <a:pt x="233520" y="183115"/>
                  </a:lnTo>
                  <a:lnTo>
                    <a:pt x="228306" y="192317"/>
                  </a:lnTo>
                  <a:lnTo>
                    <a:pt x="223956" y="201935"/>
                  </a:lnTo>
                  <a:lnTo>
                    <a:pt x="220930" y="211845"/>
                  </a:lnTo>
                  <a:lnTo>
                    <a:pt x="219379" y="221950"/>
                  </a:lnTo>
                  <a:lnTo>
                    <a:pt x="219319" y="232023"/>
                  </a:lnTo>
                  <a:lnTo>
                    <a:pt x="220799" y="241713"/>
                  </a:lnTo>
                  <a:lnTo>
                    <a:pt x="223685" y="250861"/>
                  </a:lnTo>
                  <a:lnTo>
                    <a:pt x="227724" y="259479"/>
                  </a:lnTo>
                  <a:lnTo>
                    <a:pt x="232645" y="267654"/>
                  </a:lnTo>
                  <a:lnTo>
                    <a:pt x="238218" y="275479"/>
                  </a:lnTo>
                  <a:lnTo>
                    <a:pt x="244585" y="282719"/>
                  </a:lnTo>
                  <a:lnTo>
                    <a:pt x="252222" y="288829"/>
                  </a:lnTo>
                  <a:lnTo>
                    <a:pt x="261284" y="293605"/>
                  </a:lnTo>
                  <a:lnTo>
                    <a:pt x="271600" y="297160"/>
                  </a:lnTo>
                  <a:lnTo>
                    <a:pt x="284166" y="300096"/>
                  </a:lnTo>
                  <a:lnTo>
                    <a:pt x="303441" y="302671"/>
                  </a:lnTo>
                  <a:lnTo>
                    <a:pt x="336911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220481" y="1110770"/>
              <a:ext cx="148639" cy="167659"/>
            </a:xfrm>
            <a:custGeom>
              <a:avLst/>
              <a:gdLst/>
              <a:ahLst/>
              <a:cxnLst/>
              <a:rect l="0" t="0" r="0" b="0"/>
              <a:pathLst>
                <a:path w="148639" h="167659">
                  <a:moveTo>
                    <a:pt x="106524" y="36836"/>
                  </a:moveTo>
                  <a:lnTo>
                    <a:pt x="103456" y="28169"/>
                  </a:lnTo>
                  <a:lnTo>
                    <a:pt x="99393" y="21102"/>
                  </a:lnTo>
                  <a:lnTo>
                    <a:pt x="93896" y="15001"/>
                  </a:lnTo>
                  <a:lnTo>
                    <a:pt x="86964" y="9773"/>
                  </a:lnTo>
                  <a:lnTo>
                    <a:pt x="78518" y="5559"/>
                  </a:lnTo>
                  <a:lnTo>
                    <a:pt x="68676" y="2362"/>
                  </a:lnTo>
                  <a:lnTo>
                    <a:pt x="58011" y="367"/>
                  </a:lnTo>
                  <a:lnTo>
                    <a:pt x="47406" y="0"/>
                  </a:lnTo>
                  <a:lnTo>
                    <a:pt x="37361" y="1356"/>
                  </a:lnTo>
                  <a:lnTo>
                    <a:pt x="28164" y="4555"/>
                  </a:lnTo>
                  <a:lnTo>
                    <a:pt x="20060" y="9900"/>
                  </a:lnTo>
                  <a:lnTo>
                    <a:pt x="13065" y="17345"/>
                  </a:lnTo>
                  <a:lnTo>
                    <a:pt x="7350" y="26411"/>
                  </a:lnTo>
                  <a:lnTo>
                    <a:pt x="3326" y="36397"/>
                  </a:lnTo>
                  <a:lnTo>
                    <a:pt x="1057" y="46816"/>
                  </a:lnTo>
                  <a:lnTo>
                    <a:pt x="157" y="57571"/>
                  </a:lnTo>
                  <a:lnTo>
                    <a:pt x="0" y="68850"/>
                  </a:lnTo>
                  <a:lnTo>
                    <a:pt x="157" y="80723"/>
                  </a:lnTo>
                  <a:lnTo>
                    <a:pt x="734" y="92814"/>
                  </a:lnTo>
                  <a:lnTo>
                    <a:pt x="2251" y="104406"/>
                  </a:lnTo>
                  <a:lnTo>
                    <a:pt x="4938" y="115130"/>
                  </a:lnTo>
                  <a:lnTo>
                    <a:pt x="8726" y="124959"/>
                  </a:lnTo>
                  <a:lnTo>
                    <a:pt x="13419" y="134022"/>
                  </a:lnTo>
                  <a:lnTo>
                    <a:pt x="18810" y="142479"/>
                  </a:lnTo>
                  <a:lnTo>
                    <a:pt x="25041" y="150159"/>
                  </a:lnTo>
                  <a:lnTo>
                    <a:pt x="32580" y="156573"/>
                  </a:lnTo>
                  <a:lnTo>
                    <a:pt x="41572" y="161552"/>
                  </a:lnTo>
                  <a:lnTo>
                    <a:pt x="51713" y="165067"/>
                  </a:lnTo>
                  <a:lnTo>
                    <a:pt x="62436" y="167060"/>
                  </a:lnTo>
                  <a:lnTo>
                    <a:pt x="73352" y="167658"/>
                  </a:lnTo>
                  <a:lnTo>
                    <a:pt x="84274" y="167112"/>
                  </a:lnTo>
                  <a:lnTo>
                    <a:pt x="95133" y="165691"/>
                  </a:lnTo>
                  <a:lnTo>
                    <a:pt x="105902" y="163634"/>
                  </a:lnTo>
                  <a:lnTo>
                    <a:pt x="116135" y="161279"/>
                  </a:lnTo>
                  <a:lnTo>
                    <a:pt x="125963" y="158839"/>
                  </a:lnTo>
                  <a:lnTo>
                    <a:pt x="136248" y="156103"/>
                  </a:lnTo>
                  <a:lnTo>
                    <a:pt x="148638" y="1526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463875" y="1168663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67" y="14535"/>
                  </a:lnTo>
                  <a:lnTo>
                    <a:pt x="707" y="27165"/>
                  </a:lnTo>
                  <a:lnTo>
                    <a:pt x="2004" y="39075"/>
                  </a:lnTo>
                  <a:lnTo>
                    <a:pt x="3864" y="50730"/>
                  </a:lnTo>
                  <a:lnTo>
                    <a:pt x="6180" y="62570"/>
                  </a:lnTo>
                  <a:lnTo>
                    <a:pt x="8842" y="74792"/>
                  </a:lnTo>
                  <a:lnTo>
                    <a:pt x="11604" y="86815"/>
                  </a:lnTo>
                  <a:lnTo>
                    <a:pt x="14362" y="98564"/>
                  </a:lnTo>
                  <a:lnTo>
                    <a:pt x="17357" y="111077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453347" y="10317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548103" y="1081635"/>
              <a:ext cx="105286" cy="141492"/>
            </a:xfrm>
            <a:custGeom>
              <a:avLst/>
              <a:gdLst/>
              <a:ahLst/>
              <a:cxnLst/>
              <a:rect l="0" t="0" r="0" b="0"/>
              <a:pathLst>
                <a:path w="105286" h="141492">
                  <a:moveTo>
                    <a:pt x="0" y="87028"/>
                  </a:moveTo>
                  <a:lnTo>
                    <a:pt x="3001" y="95762"/>
                  </a:lnTo>
                  <a:lnTo>
                    <a:pt x="6423" y="103469"/>
                  </a:lnTo>
                  <a:lnTo>
                    <a:pt x="10615" y="110875"/>
                  </a:lnTo>
                  <a:lnTo>
                    <a:pt x="15342" y="118309"/>
                  </a:lnTo>
                  <a:lnTo>
                    <a:pt x="20175" y="126136"/>
                  </a:lnTo>
                  <a:lnTo>
                    <a:pt x="24838" y="134441"/>
                  </a:lnTo>
                  <a:lnTo>
                    <a:pt x="28727" y="140629"/>
                  </a:lnTo>
                  <a:lnTo>
                    <a:pt x="30769" y="141491"/>
                  </a:lnTo>
                  <a:lnTo>
                    <a:pt x="30523" y="138094"/>
                  </a:lnTo>
                  <a:lnTo>
                    <a:pt x="28311" y="131984"/>
                  </a:lnTo>
                  <a:lnTo>
                    <a:pt x="24790" y="124213"/>
                  </a:lnTo>
                  <a:lnTo>
                    <a:pt x="20692" y="115425"/>
                  </a:lnTo>
                  <a:lnTo>
                    <a:pt x="16477" y="106003"/>
                  </a:lnTo>
                  <a:lnTo>
                    <a:pt x="12669" y="96018"/>
                  </a:lnTo>
                  <a:lnTo>
                    <a:pt x="9944" y="85307"/>
                  </a:lnTo>
                  <a:lnTo>
                    <a:pt x="8562" y="73834"/>
                  </a:lnTo>
                  <a:lnTo>
                    <a:pt x="8600" y="61853"/>
                  </a:lnTo>
                  <a:lnTo>
                    <a:pt x="10137" y="49808"/>
                  </a:lnTo>
                  <a:lnTo>
                    <a:pt x="13067" y="37977"/>
                  </a:lnTo>
                  <a:lnTo>
                    <a:pt x="17473" y="26932"/>
                  </a:lnTo>
                  <a:lnTo>
                    <a:pt x="23703" y="17579"/>
                  </a:lnTo>
                  <a:lnTo>
                    <a:pt x="31777" y="10262"/>
                  </a:lnTo>
                  <a:lnTo>
                    <a:pt x="41282" y="4995"/>
                  </a:lnTo>
                  <a:lnTo>
                    <a:pt x="51571" y="1736"/>
                  </a:lnTo>
                  <a:lnTo>
                    <a:pt x="62178" y="241"/>
                  </a:lnTo>
                  <a:lnTo>
                    <a:pt x="72420" y="0"/>
                  </a:lnTo>
                  <a:lnTo>
                    <a:pt x="82311" y="319"/>
                  </a:lnTo>
                  <a:lnTo>
                    <a:pt x="92715" y="1218"/>
                  </a:lnTo>
                  <a:lnTo>
                    <a:pt x="105285" y="28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711880" y="1086156"/>
              <a:ext cx="120494" cy="159404"/>
            </a:xfrm>
            <a:custGeom>
              <a:avLst/>
              <a:gdLst/>
              <a:ahLst/>
              <a:cxnLst/>
              <a:rect l="0" t="0" r="0" b="0"/>
              <a:pathLst>
                <a:path w="120494" h="159404">
                  <a:moveTo>
                    <a:pt x="88907" y="19336"/>
                  </a:moveTo>
                  <a:lnTo>
                    <a:pt x="82973" y="10803"/>
                  </a:lnTo>
                  <a:lnTo>
                    <a:pt x="76768" y="5017"/>
                  </a:lnTo>
                  <a:lnTo>
                    <a:pt x="69677" y="1509"/>
                  </a:lnTo>
                  <a:lnTo>
                    <a:pt x="61909" y="0"/>
                  </a:lnTo>
                  <a:lnTo>
                    <a:pt x="53911" y="419"/>
                  </a:lnTo>
                  <a:lnTo>
                    <a:pt x="45970" y="2550"/>
                  </a:lnTo>
                  <a:lnTo>
                    <a:pt x="38196" y="6229"/>
                  </a:lnTo>
                  <a:lnTo>
                    <a:pt x="30603" y="11429"/>
                  </a:lnTo>
                  <a:lnTo>
                    <a:pt x="23175" y="17998"/>
                  </a:lnTo>
                  <a:lnTo>
                    <a:pt x="16206" y="25846"/>
                  </a:lnTo>
                  <a:lnTo>
                    <a:pt x="10277" y="35015"/>
                  </a:lnTo>
                  <a:lnTo>
                    <a:pt x="5627" y="45401"/>
                  </a:lnTo>
                  <a:lnTo>
                    <a:pt x="2336" y="56630"/>
                  </a:lnTo>
                  <a:lnTo>
                    <a:pt x="493" y="68158"/>
                  </a:lnTo>
                  <a:lnTo>
                    <a:pt x="0" y="79647"/>
                  </a:lnTo>
                  <a:lnTo>
                    <a:pt x="786" y="90800"/>
                  </a:lnTo>
                  <a:lnTo>
                    <a:pt x="2901" y="101290"/>
                  </a:lnTo>
                  <a:lnTo>
                    <a:pt x="6246" y="111010"/>
                  </a:lnTo>
                  <a:lnTo>
                    <a:pt x="10609" y="120029"/>
                  </a:lnTo>
                  <a:lnTo>
                    <a:pt x="15753" y="128481"/>
                  </a:lnTo>
                  <a:lnTo>
                    <a:pt x="21480" y="136495"/>
                  </a:lnTo>
                  <a:lnTo>
                    <a:pt x="27952" y="143863"/>
                  </a:lnTo>
                  <a:lnTo>
                    <a:pt x="35659" y="150060"/>
                  </a:lnTo>
                  <a:lnTo>
                    <a:pt x="44764" y="154886"/>
                  </a:lnTo>
                  <a:lnTo>
                    <a:pt x="54811" y="158127"/>
                  </a:lnTo>
                  <a:lnTo>
                    <a:pt x="64940" y="159403"/>
                  </a:lnTo>
                  <a:lnTo>
                    <a:pt x="74634" y="158711"/>
                  </a:lnTo>
                  <a:lnTo>
                    <a:pt x="83641" y="156639"/>
                  </a:lnTo>
                  <a:lnTo>
                    <a:pt x="92783" y="153977"/>
                  </a:lnTo>
                  <a:lnTo>
                    <a:pt x="103974" y="150494"/>
                  </a:lnTo>
                  <a:lnTo>
                    <a:pt x="120493" y="1456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856143" y="926507"/>
              <a:ext cx="39402" cy="294799"/>
            </a:xfrm>
            <a:custGeom>
              <a:avLst/>
              <a:gdLst/>
              <a:ahLst/>
              <a:cxnLst/>
              <a:rect l="0" t="0" r="0" b="0"/>
              <a:pathLst>
                <a:path w="39402" h="294799">
                  <a:moveTo>
                    <a:pt x="7815" y="0"/>
                  </a:moveTo>
                  <a:lnTo>
                    <a:pt x="4949" y="11870"/>
                  </a:lnTo>
                  <a:lnTo>
                    <a:pt x="2806" y="24279"/>
                  </a:lnTo>
                  <a:lnTo>
                    <a:pt x="1208" y="38456"/>
                  </a:lnTo>
                  <a:lnTo>
                    <a:pt x="201" y="53819"/>
                  </a:lnTo>
                  <a:lnTo>
                    <a:pt x="0" y="69167"/>
                  </a:lnTo>
                  <a:lnTo>
                    <a:pt x="656" y="83805"/>
                  </a:lnTo>
                  <a:lnTo>
                    <a:pt x="2067" y="97873"/>
                  </a:lnTo>
                  <a:lnTo>
                    <a:pt x="4079" y="112060"/>
                  </a:lnTo>
                  <a:lnTo>
                    <a:pt x="6542" y="126775"/>
                  </a:lnTo>
                  <a:lnTo>
                    <a:pt x="9329" y="141793"/>
                  </a:lnTo>
                  <a:lnTo>
                    <a:pt x="12346" y="156434"/>
                  </a:lnTo>
                  <a:lnTo>
                    <a:pt x="15516" y="170331"/>
                  </a:lnTo>
                  <a:lnTo>
                    <a:pt x="18627" y="183597"/>
                  </a:lnTo>
                  <a:lnTo>
                    <a:pt x="21336" y="196646"/>
                  </a:lnTo>
                  <a:lnTo>
                    <a:pt x="23494" y="209752"/>
                  </a:lnTo>
                  <a:lnTo>
                    <a:pt x="25283" y="222859"/>
                  </a:lnTo>
                  <a:lnTo>
                    <a:pt x="27098" y="235672"/>
                  </a:lnTo>
                  <a:lnTo>
                    <a:pt x="29170" y="248024"/>
                  </a:lnTo>
                  <a:lnTo>
                    <a:pt x="31403" y="259461"/>
                  </a:lnTo>
                  <a:lnTo>
                    <a:pt x="33684" y="270294"/>
                  </a:lnTo>
                  <a:lnTo>
                    <a:pt x="36217" y="281474"/>
                  </a:lnTo>
                  <a:lnTo>
                    <a:pt x="39401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916601" y="1084909"/>
              <a:ext cx="157928" cy="220625"/>
            </a:xfrm>
            <a:custGeom>
              <a:avLst/>
              <a:gdLst/>
              <a:ahLst/>
              <a:cxnLst/>
              <a:rect l="0" t="0" r="0" b="0"/>
              <a:pathLst>
                <a:path w="157928" h="220625">
                  <a:moveTo>
                    <a:pt x="0" y="83754"/>
                  </a:moveTo>
                  <a:lnTo>
                    <a:pt x="8868" y="80887"/>
                  </a:lnTo>
                  <a:lnTo>
                    <a:pt x="17855" y="78745"/>
                  </a:lnTo>
                  <a:lnTo>
                    <a:pt x="27846" y="77137"/>
                  </a:lnTo>
                  <a:lnTo>
                    <a:pt x="38654" y="75784"/>
                  </a:lnTo>
                  <a:lnTo>
                    <a:pt x="49816" y="74287"/>
                  </a:lnTo>
                  <a:lnTo>
                    <a:pt x="61017" y="72432"/>
                  </a:lnTo>
                  <a:lnTo>
                    <a:pt x="71957" y="70019"/>
                  </a:lnTo>
                  <a:lnTo>
                    <a:pt x="82293" y="66790"/>
                  </a:lnTo>
                  <a:lnTo>
                    <a:pt x="91892" y="62678"/>
                  </a:lnTo>
                  <a:lnTo>
                    <a:pt x="100317" y="57458"/>
                  </a:lnTo>
                  <a:lnTo>
                    <a:pt x="106773" y="50672"/>
                  </a:lnTo>
                  <a:lnTo>
                    <a:pt x="110994" y="42230"/>
                  </a:lnTo>
                  <a:lnTo>
                    <a:pt x="112861" y="32816"/>
                  </a:lnTo>
                  <a:lnTo>
                    <a:pt x="112153" y="23653"/>
                  </a:lnTo>
                  <a:lnTo>
                    <a:pt x="109010" y="15433"/>
                  </a:lnTo>
                  <a:lnTo>
                    <a:pt x="103834" y="8630"/>
                  </a:lnTo>
                  <a:lnTo>
                    <a:pt x="97088" y="3744"/>
                  </a:lnTo>
                  <a:lnTo>
                    <a:pt x="89193" y="844"/>
                  </a:lnTo>
                  <a:lnTo>
                    <a:pt x="80642" y="0"/>
                  </a:lnTo>
                  <a:lnTo>
                    <a:pt x="71991" y="1463"/>
                  </a:lnTo>
                  <a:lnTo>
                    <a:pt x="63557" y="5150"/>
                  </a:lnTo>
                  <a:lnTo>
                    <a:pt x="55761" y="10877"/>
                  </a:lnTo>
                  <a:lnTo>
                    <a:pt x="49203" y="18531"/>
                  </a:lnTo>
                  <a:lnTo>
                    <a:pt x="44090" y="27862"/>
                  </a:lnTo>
                  <a:lnTo>
                    <a:pt x="40300" y="38531"/>
                  </a:lnTo>
                  <a:lnTo>
                    <a:pt x="37582" y="50209"/>
                  </a:lnTo>
                  <a:lnTo>
                    <a:pt x="35680" y="62611"/>
                  </a:lnTo>
                  <a:lnTo>
                    <a:pt x="34535" y="75361"/>
                  </a:lnTo>
                  <a:lnTo>
                    <a:pt x="34281" y="87993"/>
                  </a:lnTo>
                  <a:lnTo>
                    <a:pt x="34927" y="100266"/>
                  </a:lnTo>
                  <a:lnTo>
                    <a:pt x="36511" y="112134"/>
                  </a:lnTo>
                  <a:lnTo>
                    <a:pt x="39178" y="123644"/>
                  </a:lnTo>
                  <a:lnTo>
                    <a:pt x="42904" y="134866"/>
                  </a:lnTo>
                  <a:lnTo>
                    <a:pt x="47695" y="145709"/>
                  </a:lnTo>
                  <a:lnTo>
                    <a:pt x="53661" y="155925"/>
                  </a:lnTo>
                  <a:lnTo>
                    <a:pt x="60753" y="165429"/>
                  </a:lnTo>
                  <a:lnTo>
                    <a:pt x="68955" y="174288"/>
                  </a:lnTo>
                  <a:lnTo>
                    <a:pt x="78363" y="182624"/>
                  </a:lnTo>
                  <a:lnTo>
                    <a:pt x="88906" y="190558"/>
                  </a:lnTo>
                  <a:lnTo>
                    <a:pt x="100171" y="197896"/>
                  </a:lnTo>
                  <a:lnTo>
                    <a:pt x="112806" y="204852"/>
                  </a:lnTo>
                  <a:lnTo>
                    <a:pt x="130157" y="212042"/>
                  </a:lnTo>
                  <a:lnTo>
                    <a:pt x="157927" y="2206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7738446" y="2905865"/>
            <a:ext cx="526425" cy="389555"/>
            <a:chOff x="7738446" y="2905865"/>
            <a:chExt cx="526425" cy="389555"/>
          </a:xfrm>
        </p:grpSpPr>
        <p:sp>
          <p:nvSpPr>
            <p:cNvPr id="91" name="Freeform 90"/>
            <p:cNvSpPr/>
            <p:nvPr/>
          </p:nvSpPr>
          <p:spPr>
            <a:xfrm>
              <a:off x="7738446" y="2905865"/>
              <a:ext cx="431669" cy="21058"/>
            </a:xfrm>
            <a:custGeom>
              <a:avLst/>
              <a:gdLst/>
              <a:ahLst/>
              <a:cxnLst/>
              <a:rect l="0" t="0" r="0" b="0"/>
              <a:pathLst>
                <a:path w="431669" h="21058">
                  <a:moveTo>
                    <a:pt x="431668" y="0"/>
                  </a:moveTo>
                  <a:lnTo>
                    <a:pt x="419933" y="0"/>
                  </a:lnTo>
                  <a:lnTo>
                    <a:pt x="408804" y="0"/>
                  </a:lnTo>
                  <a:lnTo>
                    <a:pt x="397200" y="0"/>
                  </a:lnTo>
                  <a:lnTo>
                    <a:pt x="384867" y="0"/>
                  </a:lnTo>
                  <a:lnTo>
                    <a:pt x="371558" y="0"/>
                  </a:lnTo>
                  <a:lnTo>
                    <a:pt x="357254" y="0"/>
                  </a:lnTo>
                  <a:lnTo>
                    <a:pt x="342249" y="0"/>
                  </a:lnTo>
                  <a:lnTo>
                    <a:pt x="327036" y="0"/>
                  </a:lnTo>
                  <a:lnTo>
                    <a:pt x="311918" y="5"/>
                  </a:lnTo>
                  <a:lnTo>
                    <a:pt x="297006" y="177"/>
                  </a:lnTo>
                  <a:lnTo>
                    <a:pt x="282308" y="826"/>
                  </a:lnTo>
                  <a:lnTo>
                    <a:pt x="267787" y="2074"/>
                  </a:lnTo>
                  <a:lnTo>
                    <a:pt x="253237" y="3727"/>
                  </a:lnTo>
                  <a:lnTo>
                    <a:pt x="238317" y="5375"/>
                  </a:lnTo>
                  <a:lnTo>
                    <a:pt x="222869" y="6778"/>
                  </a:lnTo>
                  <a:lnTo>
                    <a:pt x="207068" y="7871"/>
                  </a:lnTo>
                  <a:lnTo>
                    <a:pt x="191308" y="8679"/>
                  </a:lnTo>
                  <a:lnTo>
                    <a:pt x="175812" y="9257"/>
                  </a:lnTo>
                  <a:lnTo>
                    <a:pt x="160475" y="9662"/>
                  </a:lnTo>
                  <a:lnTo>
                    <a:pt x="144958" y="9941"/>
                  </a:lnTo>
                  <a:lnTo>
                    <a:pt x="129079" y="10137"/>
                  </a:lnTo>
                  <a:lnTo>
                    <a:pt x="112973" y="10440"/>
                  </a:lnTo>
                  <a:lnTo>
                    <a:pt x="97001" y="11176"/>
                  </a:lnTo>
                  <a:lnTo>
                    <a:pt x="81374" y="12483"/>
                  </a:lnTo>
                  <a:lnTo>
                    <a:pt x="66346" y="14184"/>
                  </a:lnTo>
                  <a:lnTo>
                    <a:pt x="50611" y="16042"/>
                  </a:lnTo>
                  <a:lnTo>
                    <a:pt x="30553" y="1822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784502" y="3021678"/>
              <a:ext cx="215249" cy="273742"/>
            </a:xfrm>
            <a:custGeom>
              <a:avLst/>
              <a:gdLst/>
              <a:ahLst/>
              <a:cxnLst/>
              <a:rect l="0" t="0" r="0" b="0"/>
              <a:pathLst>
                <a:path w="215249" h="273742">
                  <a:moveTo>
                    <a:pt x="27643" y="273741"/>
                  </a:moveTo>
                  <a:lnTo>
                    <a:pt x="24777" y="264873"/>
                  </a:lnTo>
                  <a:lnTo>
                    <a:pt x="22636" y="255886"/>
                  </a:lnTo>
                  <a:lnTo>
                    <a:pt x="21031" y="245891"/>
                  </a:lnTo>
                  <a:lnTo>
                    <a:pt x="19851" y="234910"/>
                  </a:lnTo>
                  <a:lnTo>
                    <a:pt x="19002" y="223099"/>
                  </a:lnTo>
                  <a:lnTo>
                    <a:pt x="18405" y="210640"/>
                  </a:lnTo>
                  <a:lnTo>
                    <a:pt x="17989" y="197703"/>
                  </a:lnTo>
                  <a:lnTo>
                    <a:pt x="17706" y="184422"/>
                  </a:lnTo>
                  <a:lnTo>
                    <a:pt x="17508" y="170900"/>
                  </a:lnTo>
                  <a:lnTo>
                    <a:pt x="17204" y="157212"/>
                  </a:lnTo>
                  <a:lnTo>
                    <a:pt x="16468" y="143410"/>
                  </a:lnTo>
                  <a:lnTo>
                    <a:pt x="15155" y="129531"/>
                  </a:lnTo>
                  <a:lnTo>
                    <a:pt x="13291" y="115599"/>
                  </a:lnTo>
                  <a:lnTo>
                    <a:pt x="10967" y="101632"/>
                  </a:lnTo>
                  <a:lnTo>
                    <a:pt x="8298" y="87642"/>
                  </a:lnTo>
                  <a:lnTo>
                    <a:pt x="5540" y="73636"/>
                  </a:lnTo>
                  <a:lnTo>
                    <a:pt x="3076" y="59619"/>
                  </a:lnTo>
                  <a:lnTo>
                    <a:pt x="1100" y="45626"/>
                  </a:lnTo>
                  <a:lnTo>
                    <a:pt x="0" y="32789"/>
                  </a:lnTo>
                  <a:lnTo>
                    <a:pt x="501" y="24506"/>
                  </a:lnTo>
                  <a:lnTo>
                    <a:pt x="2487" y="22624"/>
                  </a:lnTo>
                  <a:lnTo>
                    <a:pt x="5105" y="25252"/>
                  </a:lnTo>
                  <a:lnTo>
                    <a:pt x="8005" y="30872"/>
                  </a:lnTo>
                  <a:lnTo>
                    <a:pt x="11081" y="38751"/>
                  </a:lnTo>
                  <a:lnTo>
                    <a:pt x="14286" y="48373"/>
                  </a:lnTo>
                  <a:lnTo>
                    <a:pt x="17754" y="59139"/>
                  </a:lnTo>
                  <a:lnTo>
                    <a:pt x="21762" y="70383"/>
                  </a:lnTo>
                  <a:lnTo>
                    <a:pt x="26418" y="81697"/>
                  </a:lnTo>
                  <a:lnTo>
                    <a:pt x="31511" y="92909"/>
                  </a:lnTo>
                  <a:lnTo>
                    <a:pt x="36623" y="103975"/>
                  </a:lnTo>
                  <a:lnTo>
                    <a:pt x="41509" y="114901"/>
                  </a:lnTo>
                  <a:lnTo>
                    <a:pt x="46262" y="125715"/>
                  </a:lnTo>
                  <a:lnTo>
                    <a:pt x="51214" y="136443"/>
                  </a:lnTo>
                  <a:lnTo>
                    <a:pt x="56546" y="147109"/>
                  </a:lnTo>
                  <a:lnTo>
                    <a:pt x="62279" y="157732"/>
                  </a:lnTo>
                  <a:lnTo>
                    <a:pt x="68359" y="168325"/>
                  </a:lnTo>
                  <a:lnTo>
                    <a:pt x="74714" y="178892"/>
                  </a:lnTo>
                  <a:lnTo>
                    <a:pt x="81270" y="189276"/>
                  </a:lnTo>
                  <a:lnTo>
                    <a:pt x="87970" y="199176"/>
                  </a:lnTo>
                  <a:lnTo>
                    <a:pt x="94778" y="208460"/>
                  </a:lnTo>
                  <a:lnTo>
                    <a:pt x="101822" y="216999"/>
                  </a:lnTo>
                  <a:lnTo>
                    <a:pt x="109389" y="224589"/>
                  </a:lnTo>
                  <a:lnTo>
                    <a:pt x="117595" y="231212"/>
                  </a:lnTo>
                  <a:lnTo>
                    <a:pt x="126395" y="236999"/>
                  </a:lnTo>
                  <a:lnTo>
                    <a:pt x="135680" y="242129"/>
                  </a:lnTo>
                  <a:lnTo>
                    <a:pt x="145329" y="246755"/>
                  </a:lnTo>
                  <a:lnTo>
                    <a:pt x="155081" y="250524"/>
                  </a:lnTo>
                  <a:lnTo>
                    <a:pt x="164547" y="252619"/>
                  </a:lnTo>
                  <a:lnTo>
                    <a:pt x="173537" y="252725"/>
                  </a:lnTo>
                  <a:lnTo>
                    <a:pt x="181877" y="250828"/>
                  </a:lnTo>
                  <a:lnTo>
                    <a:pt x="189333" y="246963"/>
                  </a:lnTo>
                  <a:lnTo>
                    <a:pt x="195862" y="241356"/>
                  </a:lnTo>
                  <a:lnTo>
                    <a:pt x="201415" y="234186"/>
                  </a:lnTo>
                  <a:lnTo>
                    <a:pt x="205856" y="225486"/>
                  </a:lnTo>
                  <a:lnTo>
                    <a:pt x="209215" y="215417"/>
                  </a:lnTo>
                  <a:lnTo>
                    <a:pt x="211658" y="204235"/>
                  </a:lnTo>
                  <a:lnTo>
                    <a:pt x="213391" y="192206"/>
                  </a:lnTo>
                  <a:lnTo>
                    <a:pt x="214592" y="179564"/>
                  </a:lnTo>
                  <a:lnTo>
                    <a:pt x="215248" y="166652"/>
                  </a:lnTo>
                  <a:lnTo>
                    <a:pt x="215163" y="153910"/>
                  </a:lnTo>
                  <a:lnTo>
                    <a:pt x="214294" y="141559"/>
                  </a:lnTo>
                  <a:lnTo>
                    <a:pt x="212726" y="129470"/>
                  </a:lnTo>
                  <a:lnTo>
                    <a:pt x="210603" y="117278"/>
                  </a:lnTo>
                  <a:lnTo>
                    <a:pt x="208069" y="104772"/>
                  </a:lnTo>
                  <a:lnTo>
                    <a:pt x="205401" y="91743"/>
                  </a:lnTo>
                  <a:lnTo>
                    <a:pt x="202997" y="77924"/>
                  </a:lnTo>
                  <a:lnTo>
                    <a:pt x="201050" y="63273"/>
                  </a:lnTo>
                  <a:lnTo>
                    <a:pt x="199573" y="48649"/>
                  </a:lnTo>
                  <a:lnTo>
                    <a:pt x="198338" y="34267"/>
                  </a:lnTo>
                  <a:lnTo>
                    <a:pt x="197242" y="18865"/>
                  </a:lnTo>
                  <a:lnTo>
                    <a:pt x="1960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075357" y="2986465"/>
              <a:ext cx="189514" cy="298427"/>
            </a:xfrm>
            <a:custGeom>
              <a:avLst/>
              <a:gdLst/>
              <a:ahLst/>
              <a:cxnLst/>
              <a:rect l="0" t="0" r="0" b="0"/>
              <a:pathLst>
                <a:path w="189514" h="298427">
                  <a:moveTo>
                    <a:pt x="0" y="98384"/>
                  </a:moveTo>
                  <a:lnTo>
                    <a:pt x="67" y="110119"/>
                  </a:lnTo>
                  <a:lnTo>
                    <a:pt x="707" y="121248"/>
                  </a:lnTo>
                  <a:lnTo>
                    <a:pt x="1999" y="132846"/>
                  </a:lnTo>
                  <a:lnTo>
                    <a:pt x="3687" y="145008"/>
                  </a:lnTo>
                  <a:lnTo>
                    <a:pt x="5355" y="157668"/>
                  </a:lnTo>
                  <a:lnTo>
                    <a:pt x="6772" y="170719"/>
                  </a:lnTo>
                  <a:lnTo>
                    <a:pt x="8044" y="183899"/>
                  </a:lnTo>
                  <a:lnTo>
                    <a:pt x="9503" y="196815"/>
                  </a:lnTo>
                  <a:lnTo>
                    <a:pt x="11331" y="209282"/>
                  </a:lnTo>
                  <a:lnTo>
                    <a:pt x="13389" y="221448"/>
                  </a:lnTo>
                  <a:lnTo>
                    <a:pt x="15318" y="233690"/>
                  </a:lnTo>
                  <a:lnTo>
                    <a:pt x="16882" y="246149"/>
                  </a:lnTo>
                  <a:lnTo>
                    <a:pt x="17010" y="256136"/>
                  </a:lnTo>
                  <a:lnTo>
                    <a:pt x="15047" y="259542"/>
                  </a:lnTo>
                  <a:lnTo>
                    <a:pt x="12291" y="256390"/>
                  </a:lnTo>
                  <a:lnTo>
                    <a:pt x="9449" y="248387"/>
                  </a:lnTo>
                  <a:lnTo>
                    <a:pt x="6952" y="237114"/>
                  </a:lnTo>
                  <a:lnTo>
                    <a:pt x="4964" y="223695"/>
                  </a:lnTo>
                  <a:lnTo>
                    <a:pt x="3473" y="209038"/>
                  </a:lnTo>
                  <a:lnTo>
                    <a:pt x="2395" y="193934"/>
                  </a:lnTo>
                  <a:lnTo>
                    <a:pt x="1638" y="178829"/>
                  </a:lnTo>
                  <a:lnTo>
                    <a:pt x="1112" y="163895"/>
                  </a:lnTo>
                  <a:lnTo>
                    <a:pt x="750" y="149168"/>
                  </a:lnTo>
                  <a:lnTo>
                    <a:pt x="505" y="134624"/>
                  </a:lnTo>
                  <a:lnTo>
                    <a:pt x="339" y="120227"/>
                  </a:lnTo>
                  <a:lnTo>
                    <a:pt x="227" y="105938"/>
                  </a:lnTo>
                  <a:lnTo>
                    <a:pt x="160" y="91732"/>
                  </a:lnTo>
                  <a:lnTo>
                    <a:pt x="457" y="77748"/>
                  </a:lnTo>
                  <a:lnTo>
                    <a:pt x="1719" y="64279"/>
                  </a:lnTo>
                  <a:lnTo>
                    <a:pt x="4207" y="51445"/>
                  </a:lnTo>
                  <a:lnTo>
                    <a:pt x="8017" y="39369"/>
                  </a:lnTo>
                  <a:lnTo>
                    <a:pt x="13249" y="28251"/>
                  </a:lnTo>
                  <a:lnTo>
                    <a:pt x="19802" y="18125"/>
                  </a:lnTo>
                  <a:lnTo>
                    <a:pt x="27287" y="9511"/>
                  </a:lnTo>
                  <a:lnTo>
                    <a:pt x="35140" y="3460"/>
                  </a:lnTo>
                  <a:lnTo>
                    <a:pt x="43004" y="325"/>
                  </a:lnTo>
                  <a:lnTo>
                    <a:pt x="50570" y="0"/>
                  </a:lnTo>
                  <a:lnTo>
                    <a:pt x="57497" y="2282"/>
                  </a:lnTo>
                  <a:lnTo>
                    <a:pt x="63671" y="6779"/>
                  </a:lnTo>
                  <a:lnTo>
                    <a:pt x="69157" y="13016"/>
                  </a:lnTo>
                  <a:lnTo>
                    <a:pt x="74083" y="20547"/>
                  </a:lnTo>
                  <a:lnTo>
                    <a:pt x="78587" y="29011"/>
                  </a:lnTo>
                  <a:lnTo>
                    <a:pt x="82783" y="38129"/>
                  </a:lnTo>
                  <a:lnTo>
                    <a:pt x="86764" y="47702"/>
                  </a:lnTo>
                  <a:lnTo>
                    <a:pt x="90577" y="57585"/>
                  </a:lnTo>
                  <a:lnTo>
                    <a:pt x="93783" y="67679"/>
                  </a:lnTo>
                  <a:lnTo>
                    <a:pt x="95493" y="77916"/>
                  </a:lnTo>
                  <a:lnTo>
                    <a:pt x="95345" y="88249"/>
                  </a:lnTo>
                  <a:lnTo>
                    <a:pt x="93617" y="98647"/>
                  </a:lnTo>
                  <a:lnTo>
                    <a:pt x="90929" y="109088"/>
                  </a:lnTo>
                  <a:lnTo>
                    <a:pt x="87740" y="119545"/>
                  </a:lnTo>
                  <a:lnTo>
                    <a:pt x="83821" y="129516"/>
                  </a:lnTo>
                  <a:lnTo>
                    <a:pt x="78381" y="138073"/>
                  </a:lnTo>
                  <a:lnTo>
                    <a:pt x="71117" y="144806"/>
                  </a:lnTo>
                  <a:lnTo>
                    <a:pt x="63029" y="149138"/>
                  </a:lnTo>
                  <a:lnTo>
                    <a:pt x="57093" y="150470"/>
                  </a:lnTo>
                  <a:lnTo>
                    <a:pt x="55973" y="150767"/>
                  </a:lnTo>
                  <a:lnTo>
                    <a:pt x="58810" y="152747"/>
                  </a:lnTo>
                  <a:lnTo>
                    <a:pt x="63002" y="156687"/>
                  </a:lnTo>
                  <a:lnTo>
                    <a:pt x="67402" y="162332"/>
                  </a:lnTo>
                  <a:lnTo>
                    <a:pt x="71686" y="169348"/>
                  </a:lnTo>
                  <a:lnTo>
                    <a:pt x="75792" y="177406"/>
                  </a:lnTo>
                  <a:lnTo>
                    <a:pt x="79743" y="186224"/>
                  </a:lnTo>
                  <a:lnTo>
                    <a:pt x="83735" y="195579"/>
                  </a:lnTo>
                  <a:lnTo>
                    <a:pt x="88108" y="205310"/>
                  </a:lnTo>
                  <a:lnTo>
                    <a:pt x="93018" y="215299"/>
                  </a:lnTo>
                  <a:lnTo>
                    <a:pt x="98454" y="225464"/>
                  </a:lnTo>
                  <a:lnTo>
                    <a:pt x="104328" y="235749"/>
                  </a:lnTo>
                  <a:lnTo>
                    <a:pt x="110544" y="246104"/>
                  </a:lnTo>
                  <a:lnTo>
                    <a:pt x="117174" y="256178"/>
                  </a:lnTo>
                  <a:lnTo>
                    <a:pt x="124458" y="265336"/>
                  </a:lnTo>
                  <a:lnTo>
                    <a:pt x="132464" y="273305"/>
                  </a:lnTo>
                  <a:lnTo>
                    <a:pt x="141050" y="279996"/>
                  </a:lnTo>
                  <a:lnTo>
                    <a:pt x="150991" y="285992"/>
                  </a:lnTo>
                  <a:lnTo>
                    <a:pt x="165397" y="291815"/>
                  </a:lnTo>
                  <a:lnTo>
                    <a:pt x="189513" y="2984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4590780" y="863336"/>
            <a:ext cx="2655732" cy="536955"/>
            <a:chOff x="4590780" y="863336"/>
            <a:chExt cx="2655732" cy="536955"/>
          </a:xfrm>
        </p:grpSpPr>
        <p:sp>
          <p:nvSpPr>
            <p:cNvPr id="95" name="Freeform 94"/>
            <p:cNvSpPr/>
            <p:nvPr/>
          </p:nvSpPr>
          <p:spPr>
            <a:xfrm>
              <a:off x="4590780" y="863336"/>
              <a:ext cx="147044" cy="463255"/>
            </a:xfrm>
            <a:custGeom>
              <a:avLst/>
              <a:gdLst/>
              <a:ahLst/>
              <a:cxnLst/>
              <a:rect l="0" t="0" r="0" b="0"/>
              <a:pathLst>
                <a:path w="147044" h="463255">
                  <a:moveTo>
                    <a:pt x="125987" y="0"/>
                  </a:moveTo>
                  <a:lnTo>
                    <a:pt x="101940" y="9576"/>
                  </a:lnTo>
                  <a:lnTo>
                    <a:pt x="66393" y="39404"/>
                  </a:lnTo>
                  <a:lnTo>
                    <a:pt x="31239" y="96711"/>
                  </a:lnTo>
                  <a:lnTo>
                    <a:pt x="8745" y="151295"/>
                  </a:lnTo>
                  <a:lnTo>
                    <a:pt x="1442" y="207137"/>
                  </a:lnTo>
                  <a:lnTo>
                    <a:pt x="0" y="263228"/>
                  </a:lnTo>
                  <a:lnTo>
                    <a:pt x="2142" y="291295"/>
                  </a:lnTo>
                  <a:lnTo>
                    <a:pt x="16502" y="331065"/>
                  </a:lnTo>
                  <a:lnTo>
                    <a:pt x="56044" y="388950"/>
                  </a:lnTo>
                  <a:lnTo>
                    <a:pt x="90924" y="427617"/>
                  </a:lnTo>
                  <a:lnTo>
                    <a:pt x="147043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958922" y="884393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9065" y="58617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916808" y="1063378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88782" y="0"/>
                  </a:lnTo>
                  <a:lnTo>
                    <a:pt x="3088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906279" y="1133815"/>
              <a:ext cx="189514" cy="173125"/>
            </a:xfrm>
            <a:custGeom>
              <a:avLst/>
              <a:gdLst/>
              <a:ahLst/>
              <a:cxnLst/>
              <a:rect l="0" t="0" r="0" b="0"/>
              <a:pathLst>
                <a:path w="189514" h="173125">
                  <a:moveTo>
                    <a:pt x="0" y="34848"/>
                  </a:moveTo>
                  <a:lnTo>
                    <a:pt x="5590" y="18080"/>
                  </a:lnTo>
                  <a:lnTo>
                    <a:pt x="17692" y="6728"/>
                  </a:lnTo>
                  <a:lnTo>
                    <a:pt x="25833" y="2064"/>
                  </a:lnTo>
                  <a:lnTo>
                    <a:pt x="47357" y="0"/>
                  </a:lnTo>
                  <a:lnTo>
                    <a:pt x="59647" y="1087"/>
                  </a:lnTo>
                  <a:lnTo>
                    <a:pt x="79543" y="11654"/>
                  </a:lnTo>
                  <a:lnTo>
                    <a:pt x="88123" y="19385"/>
                  </a:lnTo>
                  <a:lnTo>
                    <a:pt x="97658" y="40454"/>
                  </a:lnTo>
                  <a:lnTo>
                    <a:pt x="100726" y="64245"/>
                  </a:lnTo>
                  <a:lnTo>
                    <a:pt x="90185" y="124377"/>
                  </a:lnTo>
                  <a:lnTo>
                    <a:pt x="74815" y="154052"/>
                  </a:lnTo>
                  <a:lnTo>
                    <a:pt x="58988" y="166986"/>
                  </a:lnTo>
                  <a:lnTo>
                    <a:pt x="49854" y="172073"/>
                  </a:lnTo>
                  <a:lnTo>
                    <a:pt x="40255" y="173124"/>
                  </a:lnTo>
                  <a:lnTo>
                    <a:pt x="20231" y="168054"/>
                  </a:lnTo>
                  <a:lnTo>
                    <a:pt x="13488" y="161087"/>
                  </a:lnTo>
                  <a:lnTo>
                    <a:pt x="5995" y="140867"/>
                  </a:lnTo>
                  <a:lnTo>
                    <a:pt x="7506" y="132433"/>
                  </a:lnTo>
                  <a:lnTo>
                    <a:pt x="12023" y="125641"/>
                  </a:lnTo>
                  <a:lnTo>
                    <a:pt x="18544" y="119943"/>
                  </a:lnTo>
                  <a:lnTo>
                    <a:pt x="38268" y="113612"/>
                  </a:lnTo>
                  <a:lnTo>
                    <a:pt x="61462" y="111968"/>
                  </a:lnTo>
                  <a:lnTo>
                    <a:pt x="94250" y="118790"/>
                  </a:lnTo>
                  <a:lnTo>
                    <a:pt x="127362" y="132769"/>
                  </a:lnTo>
                  <a:lnTo>
                    <a:pt x="189513" y="1401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411647" y="1031792"/>
              <a:ext cx="10530" cy="221100"/>
            </a:xfrm>
            <a:custGeom>
              <a:avLst/>
              <a:gdLst/>
              <a:ahLst/>
              <a:cxnLst/>
              <a:rect l="0" t="0" r="0" b="0"/>
              <a:pathLst>
                <a:path w="10530" h="221100">
                  <a:moveTo>
                    <a:pt x="0" y="0"/>
                  </a:moveTo>
                  <a:lnTo>
                    <a:pt x="0" y="58617"/>
                  </a:lnTo>
                  <a:lnTo>
                    <a:pt x="1170" y="112791"/>
                  </a:lnTo>
                  <a:lnTo>
                    <a:pt x="8334" y="168552"/>
                  </a:lnTo>
                  <a:lnTo>
                    <a:pt x="10529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306362" y="1137077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21057"/>
                  </a:moveTo>
                  <a:lnTo>
                    <a:pt x="146822" y="17938"/>
                  </a:lnTo>
                  <a:lnTo>
                    <a:pt x="126086" y="14991"/>
                  </a:lnTo>
                  <a:lnTo>
                    <a:pt x="84178" y="16393"/>
                  </a:lnTo>
                  <a:lnTo>
                    <a:pt x="26683" y="1013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485347" y="1000207"/>
              <a:ext cx="147400" cy="252685"/>
            </a:xfrm>
            <a:custGeom>
              <a:avLst/>
              <a:gdLst/>
              <a:ahLst/>
              <a:cxnLst/>
              <a:rect l="0" t="0" r="0" b="0"/>
              <a:pathLst>
                <a:path w="147400" h="252685">
                  <a:moveTo>
                    <a:pt x="0" y="0"/>
                  </a:moveTo>
                  <a:lnTo>
                    <a:pt x="3119" y="48930"/>
                  </a:lnTo>
                  <a:lnTo>
                    <a:pt x="9065" y="108061"/>
                  </a:lnTo>
                  <a:lnTo>
                    <a:pt x="18668" y="170554"/>
                  </a:lnTo>
                  <a:lnTo>
                    <a:pt x="20742" y="229563"/>
                  </a:lnTo>
                  <a:lnTo>
                    <a:pt x="23369" y="180401"/>
                  </a:lnTo>
                  <a:lnTo>
                    <a:pt x="32223" y="158557"/>
                  </a:lnTo>
                  <a:lnTo>
                    <a:pt x="47076" y="143389"/>
                  </a:lnTo>
                  <a:lnTo>
                    <a:pt x="55951" y="137707"/>
                  </a:lnTo>
                  <a:lnTo>
                    <a:pt x="65376" y="136258"/>
                  </a:lnTo>
                  <a:lnTo>
                    <a:pt x="85208" y="140888"/>
                  </a:lnTo>
                  <a:lnTo>
                    <a:pt x="93070" y="146567"/>
                  </a:lnTo>
                  <a:lnTo>
                    <a:pt x="129304" y="193657"/>
                  </a:lnTo>
                  <a:lnTo>
                    <a:pt x="141518" y="221156"/>
                  </a:lnTo>
                  <a:lnTo>
                    <a:pt x="147399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653803" y="1112971"/>
              <a:ext cx="120457" cy="139921"/>
            </a:xfrm>
            <a:custGeom>
              <a:avLst/>
              <a:gdLst/>
              <a:ahLst/>
              <a:cxnLst/>
              <a:rect l="0" t="0" r="0" b="0"/>
              <a:pathLst>
                <a:path w="120457" h="139921">
                  <a:moveTo>
                    <a:pt x="0" y="108334"/>
                  </a:moveTo>
                  <a:lnTo>
                    <a:pt x="37478" y="100001"/>
                  </a:lnTo>
                  <a:lnTo>
                    <a:pt x="59940" y="96442"/>
                  </a:lnTo>
                  <a:lnTo>
                    <a:pt x="106477" y="74215"/>
                  </a:lnTo>
                  <a:lnTo>
                    <a:pt x="113099" y="66871"/>
                  </a:lnTo>
                  <a:lnTo>
                    <a:pt x="120456" y="46232"/>
                  </a:lnTo>
                  <a:lnTo>
                    <a:pt x="120078" y="36517"/>
                  </a:lnTo>
                  <a:lnTo>
                    <a:pt x="113420" y="19484"/>
                  </a:lnTo>
                  <a:lnTo>
                    <a:pt x="99541" y="7234"/>
                  </a:lnTo>
                  <a:lnTo>
                    <a:pt x="90927" y="2330"/>
                  </a:lnTo>
                  <a:lnTo>
                    <a:pt x="71997" y="0"/>
                  </a:lnTo>
                  <a:lnTo>
                    <a:pt x="51886" y="4034"/>
                  </a:lnTo>
                  <a:lnTo>
                    <a:pt x="31249" y="13625"/>
                  </a:lnTo>
                  <a:lnTo>
                    <a:pt x="16618" y="28807"/>
                  </a:lnTo>
                  <a:lnTo>
                    <a:pt x="7386" y="48422"/>
                  </a:lnTo>
                  <a:lnTo>
                    <a:pt x="3282" y="72738"/>
                  </a:lnTo>
                  <a:lnTo>
                    <a:pt x="7698" y="96023"/>
                  </a:lnTo>
                  <a:lnTo>
                    <a:pt x="12151" y="107146"/>
                  </a:lnTo>
                  <a:lnTo>
                    <a:pt x="26457" y="122624"/>
                  </a:lnTo>
                  <a:lnTo>
                    <a:pt x="35186" y="128389"/>
                  </a:lnTo>
                  <a:lnTo>
                    <a:pt x="69827" y="136503"/>
                  </a:lnTo>
                  <a:lnTo>
                    <a:pt x="115813" y="1399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977044" y="936181"/>
              <a:ext cx="118957" cy="336556"/>
            </a:xfrm>
            <a:custGeom>
              <a:avLst/>
              <a:gdLst/>
              <a:ahLst/>
              <a:cxnLst/>
              <a:rect l="0" t="0" r="0" b="0"/>
              <a:pathLst>
                <a:path w="118957" h="336556">
                  <a:moveTo>
                    <a:pt x="66313" y="264067"/>
                  </a:moveTo>
                  <a:lnTo>
                    <a:pt x="66313" y="241710"/>
                  </a:lnTo>
                  <a:lnTo>
                    <a:pt x="61634" y="236295"/>
                  </a:lnTo>
                  <a:lnTo>
                    <a:pt x="53835" y="233854"/>
                  </a:lnTo>
                  <a:lnTo>
                    <a:pt x="43957" y="233396"/>
                  </a:lnTo>
                  <a:lnTo>
                    <a:pt x="26741" y="239127"/>
                  </a:lnTo>
                  <a:lnTo>
                    <a:pt x="18875" y="243931"/>
                  </a:lnTo>
                  <a:lnTo>
                    <a:pt x="7015" y="258627"/>
                  </a:lnTo>
                  <a:lnTo>
                    <a:pt x="2214" y="267460"/>
                  </a:lnTo>
                  <a:lnTo>
                    <a:pt x="0" y="286632"/>
                  </a:lnTo>
                  <a:lnTo>
                    <a:pt x="4086" y="306851"/>
                  </a:lnTo>
                  <a:lnTo>
                    <a:pt x="13700" y="327536"/>
                  </a:lnTo>
                  <a:lnTo>
                    <a:pt x="20710" y="333286"/>
                  </a:lnTo>
                  <a:lnTo>
                    <a:pt x="28892" y="335949"/>
                  </a:lnTo>
                  <a:lnTo>
                    <a:pt x="37856" y="336555"/>
                  </a:lnTo>
                  <a:lnTo>
                    <a:pt x="54056" y="330989"/>
                  </a:lnTo>
                  <a:lnTo>
                    <a:pt x="61651" y="326229"/>
                  </a:lnTo>
                  <a:lnTo>
                    <a:pt x="73210" y="311582"/>
                  </a:lnTo>
                  <a:lnTo>
                    <a:pt x="93911" y="261052"/>
                  </a:lnTo>
                  <a:lnTo>
                    <a:pt x="105213" y="202034"/>
                  </a:lnTo>
                  <a:lnTo>
                    <a:pt x="107793" y="144969"/>
                  </a:lnTo>
                  <a:lnTo>
                    <a:pt x="102650" y="97108"/>
                  </a:lnTo>
                  <a:lnTo>
                    <a:pt x="99306" y="45882"/>
                  </a:lnTo>
                  <a:lnTo>
                    <a:pt x="92726" y="4837"/>
                  </a:lnTo>
                  <a:lnTo>
                    <a:pt x="88602" y="0"/>
                  </a:lnTo>
                  <a:lnTo>
                    <a:pt x="83512" y="285"/>
                  </a:lnTo>
                  <a:lnTo>
                    <a:pt x="77779" y="3985"/>
                  </a:lnTo>
                  <a:lnTo>
                    <a:pt x="71409" y="23693"/>
                  </a:lnTo>
                  <a:lnTo>
                    <a:pt x="67320" y="78416"/>
                  </a:lnTo>
                  <a:lnTo>
                    <a:pt x="67681" y="134285"/>
                  </a:lnTo>
                  <a:lnTo>
                    <a:pt x="77805" y="187262"/>
                  </a:lnTo>
                  <a:lnTo>
                    <a:pt x="95686" y="241431"/>
                  </a:lnTo>
                  <a:lnTo>
                    <a:pt x="118956" y="2851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169699" y="1147606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5589" y="62092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180228" y="102126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256810" y="1106677"/>
              <a:ext cx="155046" cy="129064"/>
            </a:xfrm>
            <a:custGeom>
              <a:avLst/>
              <a:gdLst/>
              <a:ahLst/>
              <a:cxnLst/>
              <a:rect l="0" t="0" r="0" b="0"/>
              <a:pathLst>
                <a:path w="155046" h="129064">
                  <a:moveTo>
                    <a:pt x="81345" y="61986"/>
                  </a:moveTo>
                  <a:lnTo>
                    <a:pt x="78226" y="19294"/>
                  </a:lnTo>
                  <a:lnTo>
                    <a:pt x="75756" y="8958"/>
                  </a:lnTo>
                  <a:lnTo>
                    <a:pt x="69430" y="3237"/>
                  </a:lnTo>
                  <a:lnTo>
                    <a:pt x="60534" y="593"/>
                  </a:lnTo>
                  <a:lnTo>
                    <a:pt x="49924" y="0"/>
                  </a:lnTo>
                  <a:lnTo>
                    <a:pt x="40511" y="3115"/>
                  </a:lnTo>
                  <a:lnTo>
                    <a:pt x="23812" y="15934"/>
                  </a:lnTo>
                  <a:lnTo>
                    <a:pt x="6846" y="42881"/>
                  </a:lnTo>
                  <a:lnTo>
                    <a:pt x="0" y="78682"/>
                  </a:lnTo>
                  <a:lnTo>
                    <a:pt x="4638" y="102162"/>
                  </a:lnTo>
                  <a:lnTo>
                    <a:pt x="9150" y="113336"/>
                  </a:lnTo>
                  <a:lnTo>
                    <a:pt x="16838" y="120786"/>
                  </a:lnTo>
                  <a:lnTo>
                    <a:pt x="37857" y="129063"/>
                  </a:lnTo>
                  <a:lnTo>
                    <a:pt x="46504" y="127761"/>
                  </a:lnTo>
                  <a:lnTo>
                    <a:pt x="53438" y="123383"/>
                  </a:lnTo>
                  <a:lnTo>
                    <a:pt x="78562" y="91141"/>
                  </a:lnTo>
                  <a:lnTo>
                    <a:pt x="85339" y="88442"/>
                  </a:lnTo>
                  <a:lnTo>
                    <a:pt x="92197" y="90152"/>
                  </a:lnTo>
                  <a:lnTo>
                    <a:pt x="125602" y="106934"/>
                  </a:lnTo>
                  <a:lnTo>
                    <a:pt x="155045" y="1146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411855" y="1117871"/>
              <a:ext cx="347441" cy="144150"/>
            </a:xfrm>
            <a:custGeom>
              <a:avLst/>
              <a:gdLst/>
              <a:ahLst/>
              <a:cxnLst/>
              <a:rect l="0" t="0" r="0" b="0"/>
              <a:pathLst>
                <a:path w="347441" h="144150">
                  <a:moveTo>
                    <a:pt x="0" y="19206"/>
                  </a:moveTo>
                  <a:lnTo>
                    <a:pt x="3119" y="61898"/>
                  </a:lnTo>
                  <a:lnTo>
                    <a:pt x="14653" y="103548"/>
                  </a:lnTo>
                  <a:lnTo>
                    <a:pt x="16788" y="105850"/>
                  </a:lnTo>
                  <a:lnTo>
                    <a:pt x="18211" y="102705"/>
                  </a:lnTo>
                  <a:lnTo>
                    <a:pt x="23926" y="41470"/>
                  </a:lnTo>
                  <a:lnTo>
                    <a:pt x="30521" y="20912"/>
                  </a:lnTo>
                  <a:lnTo>
                    <a:pt x="41251" y="3977"/>
                  </a:lnTo>
                  <a:lnTo>
                    <a:pt x="47387" y="864"/>
                  </a:lnTo>
                  <a:lnTo>
                    <a:pt x="53818" y="1129"/>
                  </a:lnTo>
                  <a:lnTo>
                    <a:pt x="60446" y="3645"/>
                  </a:lnTo>
                  <a:lnTo>
                    <a:pt x="70928" y="15800"/>
                  </a:lnTo>
                  <a:lnTo>
                    <a:pt x="87189" y="52199"/>
                  </a:lnTo>
                  <a:lnTo>
                    <a:pt x="90882" y="55239"/>
                  </a:lnTo>
                  <a:lnTo>
                    <a:pt x="94512" y="53757"/>
                  </a:lnTo>
                  <a:lnTo>
                    <a:pt x="101667" y="42751"/>
                  </a:lnTo>
                  <a:lnTo>
                    <a:pt x="118912" y="10209"/>
                  </a:lnTo>
                  <a:lnTo>
                    <a:pt x="124897" y="2680"/>
                  </a:lnTo>
                  <a:lnTo>
                    <a:pt x="131228" y="0"/>
                  </a:lnTo>
                  <a:lnTo>
                    <a:pt x="137788" y="553"/>
                  </a:lnTo>
                  <a:lnTo>
                    <a:pt x="144501" y="3261"/>
                  </a:lnTo>
                  <a:lnTo>
                    <a:pt x="165128" y="23840"/>
                  </a:lnTo>
                  <a:lnTo>
                    <a:pt x="192422" y="82784"/>
                  </a:lnTo>
                  <a:lnTo>
                    <a:pt x="203372" y="114083"/>
                  </a:lnTo>
                  <a:lnTo>
                    <a:pt x="206941" y="117553"/>
                  </a:lnTo>
                  <a:lnTo>
                    <a:pt x="210491" y="116356"/>
                  </a:lnTo>
                  <a:lnTo>
                    <a:pt x="230182" y="94808"/>
                  </a:lnTo>
                  <a:lnTo>
                    <a:pt x="249312" y="87902"/>
                  </a:lnTo>
                  <a:lnTo>
                    <a:pt x="294132" y="77879"/>
                  </a:lnTo>
                  <a:lnTo>
                    <a:pt x="320596" y="62457"/>
                  </a:lnTo>
                  <a:lnTo>
                    <a:pt x="324865" y="55059"/>
                  </a:lnTo>
                  <a:lnTo>
                    <a:pt x="326487" y="37481"/>
                  </a:lnTo>
                  <a:lnTo>
                    <a:pt x="320190" y="21089"/>
                  </a:lnTo>
                  <a:lnTo>
                    <a:pt x="315235" y="13442"/>
                  </a:lnTo>
                  <a:lnTo>
                    <a:pt x="307253" y="8345"/>
                  </a:lnTo>
                  <a:lnTo>
                    <a:pt x="285905" y="2681"/>
                  </a:lnTo>
                  <a:lnTo>
                    <a:pt x="276001" y="3510"/>
                  </a:lnTo>
                  <a:lnTo>
                    <a:pt x="258757" y="10670"/>
                  </a:lnTo>
                  <a:lnTo>
                    <a:pt x="246414" y="24771"/>
                  </a:lnTo>
                  <a:lnTo>
                    <a:pt x="238199" y="43906"/>
                  </a:lnTo>
                  <a:lnTo>
                    <a:pt x="234744" y="79817"/>
                  </a:lnTo>
                  <a:lnTo>
                    <a:pt x="241779" y="113204"/>
                  </a:lnTo>
                  <a:lnTo>
                    <a:pt x="252127" y="134683"/>
                  </a:lnTo>
                  <a:lnTo>
                    <a:pt x="260501" y="140644"/>
                  </a:lnTo>
                  <a:lnTo>
                    <a:pt x="282285" y="144149"/>
                  </a:lnTo>
                  <a:lnTo>
                    <a:pt x="304445" y="138687"/>
                  </a:lnTo>
                  <a:lnTo>
                    <a:pt x="347440" y="1244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794173" y="937036"/>
              <a:ext cx="28294" cy="284270"/>
            </a:xfrm>
            <a:custGeom>
              <a:avLst/>
              <a:gdLst/>
              <a:ahLst/>
              <a:cxnLst/>
              <a:rect l="0" t="0" r="0" b="0"/>
              <a:pathLst>
                <a:path w="28294" h="284270">
                  <a:moveTo>
                    <a:pt x="7236" y="0"/>
                  </a:moveTo>
                  <a:lnTo>
                    <a:pt x="0" y="27556"/>
                  </a:lnTo>
                  <a:lnTo>
                    <a:pt x="478" y="86898"/>
                  </a:lnTo>
                  <a:lnTo>
                    <a:pt x="8353" y="137661"/>
                  </a:lnTo>
                  <a:lnTo>
                    <a:pt x="14977" y="186628"/>
                  </a:lnTo>
                  <a:lnTo>
                    <a:pt x="24633" y="249748"/>
                  </a:lnTo>
                  <a:lnTo>
                    <a:pt x="28293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717181" y="1031792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93255" y="0"/>
                  </a:lnTo>
                  <a:lnTo>
                    <a:pt x="38308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853459" y="1079598"/>
              <a:ext cx="116244" cy="144810"/>
            </a:xfrm>
            <a:custGeom>
              <a:avLst/>
              <a:gdLst/>
              <a:ahLst/>
              <a:cxnLst/>
              <a:rect l="0" t="0" r="0" b="0"/>
              <a:pathLst>
                <a:path w="116244" h="144810">
                  <a:moveTo>
                    <a:pt x="32178" y="57479"/>
                  </a:moveTo>
                  <a:lnTo>
                    <a:pt x="90795" y="57479"/>
                  </a:lnTo>
                  <a:lnTo>
                    <a:pt x="100501" y="53970"/>
                  </a:lnTo>
                  <a:lnTo>
                    <a:pt x="114407" y="40712"/>
                  </a:lnTo>
                  <a:lnTo>
                    <a:pt x="116243" y="32263"/>
                  </a:lnTo>
                  <a:lnTo>
                    <a:pt x="112044" y="13517"/>
                  </a:lnTo>
                  <a:lnTo>
                    <a:pt x="105310" y="7114"/>
                  </a:lnTo>
                  <a:lnTo>
                    <a:pt x="85348" y="0"/>
                  </a:lnTo>
                  <a:lnTo>
                    <a:pt x="53392" y="1584"/>
                  </a:lnTo>
                  <a:lnTo>
                    <a:pt x="35367" y="9630"/>
                  </a:lnTo>
                  <a:lnTo>
                    <a:pt x="19557" y="22175"/>
                  </a:lnTo>
                  <a:lnTo>
                    <a:pt x="4732" y="39449"/>
                  </a:lnTo>
                  <a:lnTo>
                    <a:pt x="1013" y="48968"/>
                  </a:lnTo>
                  <a:lnTo>
                    <a:pt x="0" y="68905"/>
                  </a:lnTo>
                  <a:lnTo>
                    <a:pt x="6006" y="99859"/>
                  </a:lnTo>
                  <a:lnTo>
                    <a:pt x="20784" y="125668"/>
                  </a:lnTo>
                  <a:lnTo>
                    <a:pt x="36473" y="137698"/>
                  </a:lnTo>
                  <a:lnTo>
                    <a:pt x="45569" y="142544"/>
                  </a:lnTo>
                  <a:lnTo>
                    <a:pt x="65036" y="144809"/>
                  </a:lnTo>
                  <a:lnTo>
                    <a:pt x="83047" y="141916"/>
                  </a:lnTo>
                  <a:lnTo>
                    <a:pt x="105878" y="1311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022507" y="1073906"/>
              <a:ext cx="115815" cy="139771"/>
            </a:xfrm>
            <a:custGeom>
              <a:avLst/>
              <a:gdLst/>
              <a:ahLst/>
              <a:cxnLst/>
              <a:rect l="0" t="0" r="0" b="0"/>
              <a:pathLst>
                <a:path w="115815" h="139771">
                  <a:moveTo>
                    <a:pt x="0" y="52643"/>
                  </a:moveTo>
                  <a:lnTo>
                    <a:pt x="17959" y="113753"/>
                  </a:lnTo>
                  <a:lnTo>
                    <a:pt x="25858" y="139770"/>
                  </a:lnTo>
                  <a:lnTo>
                    <a:pt x="23972" y="134650"/>
                  </a:lnTo>
                  <a:lnTo>
                    <a:pt x="21442" y="81625"/>
                  </a:lnTo>
                  <a:lnTo>
                    <a:pt x="23568" y="57335"/>
                  </a:lnTo>
                  <a:lnTo>
                    <a:pt x="32312" y="38741"/>
                  </a:lnTo>
                  <a:lnTo>
                    <a:pt x="47117" y="25797"/>
                  </a:lnTo>
                  <a:lnTo>
                    <a:pt x="93076" y="5304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117264" y="926507"/>
              <a:ext cx="129248" cy="473784"/>
            </a:xfrm>
            <a:custGeom>
              <a:avLst/>
              <a:gdLst/>
              <a:ahLst/>
              <a:cxnLst/>
              <a:rect l="0" t="0" r="0" b="0"/>
              <a:pathLst>
                <a:path w="129248" h="473784">
                  <a:moveTo>
                    <a:pt x="0" y="0"/>
                  </a:moveTo>
                  <a:lnTo>
                    <a:pt x="39542" y="55660"/>
                  </a:lnTo>
                  <a:lnTo>
                    <a:pt x="55001" y="82003"/>
                  </a:lnTo>
                  <a:lnTo>
                    <a:pt x="88048" y="135841"/>
                  </a:lnTo>
                  <a:lnTo>
                    <a:pt x="112755" y="190003"/>
                  </a:lnTo>
                  <a:lnTo>
                    <a:pt x="129247" y="245762"/>
                  </a:lnTo>
                  <a:lnTo>
                    <a:pt x="129023" y="287808"/>
                  </a:lnTo>
                  <a:lnTo>
                    <a:pt x="118466" y="342767"/>
                  </a:lnTo>
                  <a:lnTo>
                    <a:pt x="96074" y="405057"/>
                  </a:lnTo>
                  <a:lnTo>
                    <a:pt x="62883" y="451070"/>
                  </a:lnTo>
                  <a:lnTo>
                    <a:pt x="42114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4" name="Freeform 113"/>
          <p:cNvSpPr/>
          <p:nvPr/>
        </p:nvSpPr>
        <p:spPr>
          <a:xfrm>
            <a:off x="1704754" y="2447550"/>
            <a:ext cx="42977" cy="5590"/>
          </a:xfrm>
          <a:custGeom>
            <a:avLst/>
            <a:gdLst/>
            <a:ahLst/>
            <a:cxnLst/>
            <a:rect l="0" t="0" r="0" b="0"/>
            <a:pathLst>
              <a:path w="42977" h="5590">
                <a:moveTo>
                  <a:pt x="42976" y="5589"/>
                </a:moveTo>
                <a:lnTo>
                  <a:pt x="26208" y="0"/>
                </a:lnTo>
                <a:lnTo>
                  <a:pt x="0" y="169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2481130" y="1800885"/>
            <a:ext cx="4530850" cy="3949801"/>
            <a:chOff x="2481130" y="1800885"/>
            <a:chExt cx="4530850" cy="3949801"/>
          </a:xfrm>
        </p:grpSpPr>
        <p:sp>
          <p:nvSpPr>
            <p:cNvPr id="2" name="Oval 1"/>
            <p:cNvSpPr/>
            <p:nvPr/>
          </p:nvSpPr>
          <p:spPr>
            <a:xfrm>
              <a:off x="2913126" y="1968627"/>
              <a:ext cx="3782059" cy="3782059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Oval 2"/>
            <p:cNvSpPr/>
            <p:nvPr/>
          </p:nvSpPr>
          <p:spPr>
            <a:xfrm>
              <a:off x="4835778" y="3859657"/>
              <a:ext cx="38100" cy="38100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964794" y="3849087"/>
              <a:ext cx="207106" cy="263213"/>
            </a:xfrm>
            <a:custGeom>
              <a:avLst/>
              <a:gdLst/>
              <a:ahLst/>
              <a:cxnLst/>
              <a:rect l="0" t="0" r="0" b="0"/>
              <a:pathLst>
                <a:path w="207106" h="263213">
                  <a:moveTo>
                    <a:pt x="7815" y="263212"/>
                  </a:moveTo>
                  <a:lnTo>
                    <a:pt x="4949" y="254344"/>
                  </a:lnTo>
                  <a:lnTo>
                    <a:pt x="2807" y="245357"/>
                  </a:lnTo>
                  <a:lnTo>
                    <a:pt x="1208" y="235366"/>
                  </a:lnTo>
                  <a:lnTo>
                    <a:pt x="200" y="224558"/>
                  </a:lnTo>
                  <a:lnTo>
                    <a:pt x="0" y="213396"/>
                  </a:lnTo>
                  <a:lnTo>
                    <a:pt x="651" y="202185"/>
                  </a:lnTo>
                  <a:lnTo>
                    <a:pt x="1889" y="190900"/>
                  </a:lnTo>
                  <a:lnTo>
                    <a:pt x="3253" y="179268"/>
                  </a:lnTo>
                  <a:lnTo>
                    <a:pt x="4463" y="167149"/>
                  </a:lnTo>
                  <a:lnTo>
                    <a:pt x="5425" y="154553"/>
                  </a:lnTo>
                  <a:lnTo>
                    <a:pt x="6145" y="141559"/>
                  </a:lnTo>
                  <a:lnTo>
                    <a:pt x="6663" y="128258"/>
                  </a:lnTo>
                  <a:lnTo>
                    <a:pt x="7029" y="114731"/>
                  </a:lnTo>
                  <a:lnTo>
                    <a:pt x="7281" y="101044"/>
                  </a:lnTo>
                  <a:lnTo>
                    <a:pt x="7479" y="87276"/>
                  </a:lnTo>
                  <a:lnTo>
                    <a:pt x="8518" y="74595"/>
                  </a:lnTo>
                  <a:lnTo>
                    <a:pt x="11889" y="66426"/>
                  </a:lnTo>
                  <a:lnTo>
                    <a:pt x="17005" y="64621"/>
                  </a:lnTo>
                  <a:lnTo>
                    <a:pt x="22119" y="67287"/>
                  </a:lnTo>
                  <a:lnTo>
                    <a:pt x="26941" y="72588"/>
                  </a:lnTo>
                  <a:lnTo>
                    <a:pt x="31844" y="79187"/>
                  </a:lnTo>
                  <a:lnTo>
                    <a:pt x="37086" y="86322"/>
                  </a:lnTo>
                  <a:lnTo>
                    <a:pt x="42729" y="93788"/>
                  </a:lnTo>
                  <a:lnTo>
                    <a:pt x="48733" y="101739"/>
                  </a:lnTo>
                  <a:lnTo>
                    <a:pt x="55028" y="110245"/>
                  </a:lnTo>
                  <a:lnTo>
                    <a:pt x="61541" y="119101"/>
                  </a:lnTo>
                  <a:lnTo>
                    <a:pt x="68210" y="127903"/>
                  </a:lnTo>
                  <a:lnTo>
                    <a:pt x="74991" y="136421"/>
                  </a:lnTo>
                  <a:lnTo>
                    <a:pt x="81847" y="144599"/>
                  </a:lnTo>
                  <a:lnTo>
                    <a:pt x="88757" y="152472"/>
                  </a:lnTo>
                  <a:lnTo>
                    <a:pt x="95702" y="160100"/>
                  </a:lnTo>
                  <a:lnTo>
                    <a:pt x="102672" y="167545"/>
                  </a:lnTo>
                  <a:lnTo>
                    <a:pt x="109657" y="174858"/>
                  </a:lnTo>
                  <a:lnTo>
                    <a:pt x="116654" y="182078"/>
                  </a:lnTo>
                  <a:lnTo>
                    <a:pt x="123658" y="189233"/>
                  </a:lnTo>
                  <a:lnTo>
                    <a:pt x="130667" y="196345"/>
                  </a:lnTo>
                  <a:lnTo>
                    <a:pt x="137684" y="203412"/>
                  </a:lnTo>
                  <a:lnTo>
                    <a:pt x="144872" y="209954"/>
                  </a:lnTo>
                  <a:lnTo>
                    <a:pt x="152535" y="215055"/>
                  </a:lnTo>
                  <a:lnTo>
                    <a:pt x="160797" y="218324"/>
                  </a:lnTo>
                  <a:lnTo>
                    <a:pt x="169295" y="219534"/>
                  </a:lnTo>
                  <a:lnTo>
                    <a:pt x="177313" y="218375"/>
                  </a:lnTo>
                  <a:lnTo>
                    <a:pt x="184476" y="214920"/>
                  </a:lnTo>
                  <a:lnTo>
                    <a:pt x="190589" y="209364"/>
                  </a:lnTo>
                  <a:lnTo>
                    <a:pt x="195471" y="201831"/>
                  </a:lnTo>
                  <a:lnTo>
                    <a:pt x="199159" y="192584"/>
                  </a:lnTo>
                  <a:lnTo>
                    <a:pt x="201839" y="181972"/>
                  </a:lnTo>
                  <a:lnTo>
                    <a:pt x="203736" y="170334"/>
                  </a:lnTo>
                  <a:lnTo>
                    <a:pt x="205056" y="157949"/>
                  </a:lnTo>
                  <a:lnTo>
                    <a:pt x="205964" y="144872"/>
                  </a:lnTo>
                  <a:lnTo>
                    <a:pt x="206581" y="130955"/>
                  </a:lnTo>
                  <a:lnTo>
                    <a:pt x="206995" y="116193"/>
                  </a:lnTo>
                  <a:lnTo>
                    <a:pt x="207105" y="101025"/>
                  </a:lnTo>
                  <a:lnTo>
                    <a:pt x="206647" y="86222"/>
                  </a:lnTo>
                  <a:lnTo>
                    <a:pt x="205526" y="72197"/>
                  </a:lnTo>
                  <a:lnTo>
                    <a:pt x="203950" y="59070"/>
                  </a:lnTo>
                  <a:lnTo>
                    <a:pt x="202189" y="45348"/>
                  </a:lnTo>
                  <a:lnTo>
                    <a:pt x="200089" y="27596"/>
                  </a:lnTo>
                  <a:lnTo>
                    <a:pt x="1973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5688547" y="1859201"/>
              <a:ext cx="21058" cy="200042"/>
            </a:xfrm>
            <a:custGeom>
              <a:avLst/>
              <a:gdLst/>
              <a:ahLst/>
              <a:cxnLst/>
              <a:rect l="0" t="0" r="0" b="0"/>
              <a:pathLst>
                <a:path w="21058" h="200042">
                  <a:moveTo>
                    <a:pt x="21057" y="200041"/>
                  </a:moveTo>
                  <a:lnTo>
                    <a:pt x="20990" y="188373"/>
                  </a:lnTo>
                  <a:lnTo>
                    <a:pt x="20350" y="177884"/>
                  </a:lnTo>
                  <a:lnTo>
                    <a:pt x="19053" y="167578"/>
                  </a:lnTo>
                  <a:lnTo>
                    <a:pt x="17193" y="157104"/>
                  </a:lnTo>
                  <a:lnTo>
                    <a:pt x="14877" y="146112"/>
                  </a:lnTo>
                  <a:lnTo>
                    <a:pt x="12215" y="134469"/>
                  </a:lnTo>
                  <a:lnTo>
                    <a:pt x="9464" y="122215"/>
                  </a:lnTo>
                  <a:lnTo>
                    <a:pt x="7006" y="109461"/>
                  </a:lnTo>
                  <a:lnTo>
                    <a:pt x="5023" y="96325"/>
                  </a:lnTo>
                  <a:lnTo>
                    <a:pt x="3525" y="82911"/>
                  </a:lnTo>
                  <a:lnTo>
                    <a:pt x="2437" y="69301"/>
                  </a:lnTo>
                  <a:lnTo>
                    <a:pt x="1668" y="55572"/>
                  </a:lnTo>
                  <a:lnTo>
                    <a:pt x="1132" y="42374"/>
                  </a:lnTo>
                  <a:lnTo>
                    <a:pt x="705" y="29628"/>
                  </a:lnTo>
                  <a:lnTo>
                    <a:pt x="350" y="162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5604319" y="1800885"/>
              <a:ext cx="315856" cy="311001"/>
            </a:xfrm>
            <a:custGeom>
              <a:avLst/>
              <a:gdLst/>
              <a:ahLst/>
              <a:cxnLst/>
              <a:rect l="0" t="0" r="0" b="0"/>
              <a:pathLst>
                <a:path w="315856" h="311001">
                  <a:moveTo>
                    <a:pt x="0" y="37259"/>
                  </a:moveTo>
                  <a:lnTo>
                    <a:pt x="8802" y="34258"/>
                  </a:lnTo>
                  <a:lnTo>
                    <a:pt x="17148" y="30835"/>
                  </a:lnTo>
                  <a:lnTo>
                    <a:pt x="25847" y="26644"/>
                  </a:lnTo>
                  <a:lnTo>
                    <a:pt x="34968" y="21917"/>
                  </a:lnTo>
                  <a:lnTo>
                    <a:pt x="44463" y="17084"/>
                  </a:lnTo>
                  <a:lnTo>
                    <a:pt x="54260" y="12411"/>
                  </a:lnTo>
                  <a:lnTo>
                    <a:pt x="64446" y="8147"/>
                  </a:lnTo>
                  <a:lnTo>
                    <a:pt x="75269" y="4594"/>
                  </a:lnTo>
                  <a:lnTo>
                    <a:pt x="86799" y="1848"/>
                  </a:lnTo>
                  <a:lnTo>
                    <a:pt x="98643" y="159"/>
                  </a:lnTo>
                  <a:lnTo>
                    <a:pt x="110060" y="0"/>
                  </a:lnTo>
                  <a:lnTo>
                    <a:pt x="120669" y="1486"/>
                  </a:lnTo>
                  <a:lnTo>
                    <a:pt x="130587" y="4433"/>
                  </a:lnTo>
                  <a:lnTo>
                    <a:pt x="140242" y="8545"/>
                  </a:lnTo>
                  <a:lnTo>
                    <a:pt x="149919" y="13534"/>
                  </a:lnTo>
                  <a:lnTo>
                    <a:pt x="159572" y="19323"/>
                  </a:lnTo>
                  <a:lnTo>
                    <a:pt x="168913" y="26032"/>
                  </a:lnTo>
                  <a:lnTo>
                    <a:pt x="177786" y="33658"/>
                  </a:lnTo>
                  <a:lnTo>
                    <a:pt x="185864" y="42236"/>
                  </a:lnTo>
                  <a:lnTo>
                    <a:pt x="192604" y="51904"/>
                  </a:lnTo>
                  <a:lnTo>
                    <a:pt x="197831" y="62629"/>
                  </a:lnTo>
                  <a:lnTo>
                    <a:pt x="201525" y="74086"/>
                  </a:lnTo>
                  <a:lnTo>
                    <a:pt x="203646" y="85769"/>
                  </a:lnTo>
                  <a:lnTo>
                    <a:pt x="204325" y="97360"/>
                  </a:lnTo>
                  <a:lnTo>
                    <a:pt x="203494" y="108583"/>
                  </a:lnTo>
                  <a:lnTo>
                    <a:pt x="200818" y="119119"/>
                  </a:lnTo>
                  <a:lnTo>
                    <a:pt x="196278" y="128866"/>
                  </a:lnTo>
                  <a:lnTo>
                    <a:pt x="190129" y="137733"/>
                  </a:lnTo>
                  <a:lnTo>
                    <a:pt x="182715" y="145550"/>
                  </a:lnTo>
                  <a:lnTo>
                    <a:pt x="174381" y="152334"/>
                  </a:lnTo>
                  <a:lnTo>
                    <a:pt x="166221" y="158426"/>
                  </a:lnTo>
                  <a:lnTo>
                    <a:pt x="160250" y="165180"/>
                  </a:lnTo>
                  <a:lnTo>
                    <a:pt x="157554" y="173138"/>
                  </a:lnTo>
                  <a:lnTo>
                    <a:pt x="157799" y="180942"/>
                  </a:lnTo>
                  <a:lnTo>
                    <a:pt x="160219" y="188332"/>
                  </a:lnTo>
                  <a:lnTo>
                    <a:pt x="164149" y="195464"/>
                  </a:lnTo>
                  <a:lnTo>
                    <a:pt x="169099" y="202477"/>
                  </a:lnTo>
                  <a:lnTo>
                    <a:pt x="174737" y="209453"/>
                  </a:lnTo>
                  <a:lnTo>
                    <a:pt x="180834" y="216592"/>
                  </a:lnTo>
                  <a:lnTo>
                    <a:pt x="187237" y="224213"/>
                  </a:lnTo>
                  <a:lnTo>
                    <a:pt x="193846" y="232444"/>
                  </a:lnTo>
                  <a:lnTo>
                    <a:pt x="200591" y="241089"/>
                  </a:lnTo>
                  <a:lnTo>
                    <a:pt x="207426" y="249737"/>
                  </a:lnTo>
                  <a:lnTo>
                    <a:pt x="214323" y="258145"/>
                  </a:lnTo>
                  <a:lnTo>
                    <a:pt x="221261" y="266248"/>
                  </a:lnTo>
                  <a:lnTo>
                    <a:pt x="228226" y="274068"/>
                  </a:lnTo>
                  <a:lnTo>
                    <a:pt x="235218" y="281652"/>
                  </a:lnTo>
                  <a:lnTo>
                    <a:pt x="242558" y="288727"/>
                  </a:lnTo>
                  <a:lnTo>
                    <a:pt x="250859" y="294727"/>
                  </a:lnTo>
                  <a:lnTo>
                    <a:pt x="260360" y="299429"/>
                  </a:lnTo>
                  <a:lnTo>
                    <a:pt x="270575" y="302934"/>
                  </a:lnTo>
                  <a:lnTo>
                    <a:pt x="281574" y="305831"/>
                  </a:lnTo>
                  <a:lnTo>
                    <a:pt x="295445" y="308374"/>
                  </a:lnTo>
                  <a:lnTo>
                    <a:pt x="315855" y="3110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" name="Straight Connector 6"/>
            <p:cNvCxnSpPr/>
            <p:nvPr/>
          </p:nvCxnSpPr>
          <p:spPr>
            <a:xfrm flipV="1">
              <a:off x="4876800" y="2143505"/>
              <a:ext cx="706501" cy="1742695"/>
            </a:xfrm>
            <a:prstGeom prst="line">
              <a:avLst/>
            </a:pr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Freeform 7"/>
            <p:cNvSpPr/>
            <p:nvPr/>
          </p:nvSpPr>
          <p:spPr>
            <a:xfrm>
              <a:off x="4838984" y="3824203"/>
              <a:ext cx="84158" cy="89350"/>
            </a:xfrm>
            <a:custGeom>
              <a:avLst/>
              <a:gdLst/>
              <a:ahLst/>
              <a:cxnLst/>
              <a:rect l="0" t="0" r="0" b="0"/>
              <a:pathLst>
                <a:path w="84158" h="89350">
                  <a:moveTo>
                    <a:pt x="28340" y="3827"/>
                  </a:moveTo>
                  <a:lnTo>
                    <a:pt x="22751" y="20594"/>
                  </a:lnTo>
                  <a:lnTo>
                    <a:pt x="23126" y="38185"/>
                  </a:lnTo>
                  <a:lnTo>
                    <a:pt x="24864" y="47789"/>
                  </a:lnTo>
                  <a:lnTo>
                    <a:pt x="29532" y="53022"/>
                  </a:lnTo>
                  <a:lnTo>
                    <a:pt x="36154" y="55341"/>
                  </a:lnTo>
                  <a:lnTo>
                    <a:pt x="44078" y="55717"/>
                  </a:lnTo>
                  <a:lnTo>
                    <a:pt x="59121" y="49896"/>
                  </a:lnTo>
                  <a:lnTo>
                    <a:pt x="66408" y="45068"/>
                  </a:lnTo>
                  <a:lnTo>
                    <a:pt x="71266" y="37170"/>
                  </a:lnTo>
                  <a:lnTo>
                    <a:pt x="76664" y="15916"/>
                  </a:lnTo>
                  <a:lnTo>
                    <a:pt x="73424" y="8377"/>
                  </a:lnTo>
                  <a:lnTo>
                    <a:pt x="66585" y="3351"/>
                  </a:lnTo>
                  <a:lnTo>
                    <a:pt x="57346" y="0"/>
                  </a:lnTo>
                  <a:lnTo>
                    <a:pt x="47678" y="106"/>
                  </a:lnTo>
                  <a:lnTo>
                    <a:pt x="27576" y="6463"/>
                  </a:lnTo>
                  <a:lnTo>
                    <a:pt x="13183" y="20206"/>
                  </a:lnTo>
                  <a:lnTo>
                    <a:pt x="7706" y="28784"/>
                  </a:lnTo>
                  <a:lnTo>
                    <a:pt x="0" y="63214"/>
                  </a:lnTo>
                  <a:lnTo>
                    <a:pt x="2427" y="72664"/>
                  </a:lnTo>
                  <a:lnTo>
                    <a:pt x="7555" y="80134"/>
                  </a:lnTo>
                  <a:lnTo>
                    <a:pt x="14484" y="86284"/>
                  </a:lnTo>
                  <a:lnTo>
                    <a:pt x="22612" y="89213"/>
                  </a:lnTo>
                  <a:lnTo>
                    <a:pt x="41002" y="89349"/>
                  </a:lnTo>
                  <a:lnTo>
                    <a:pt x="57754" y="82391"/>
                  </a:lnTo>
                  <a:lnTo>
                    <a:pt x="65497" y="77260"/>
                  </a:lnTo>
                  <a:lnTo>
                    <a:pt x="77219" y="62200"/>
                  </a:lnTo>
                  <a:lnTo>
                    <a:pt x="81983" y="53271"/>
                  </a:lnTo>
                  <a:lnTo>
                    <a:pt x="84157" y="33990"/>
                  </a:lnTo>
                  <a:lnTo>
                    <a:pt x="83099" y="23936"/>
                  </a:lnTo>
                  <a:lnTo>
                    <a:pt x="78884" y="16063"/>
                  </a:lnTo>
                  <a:lnTo>
                    <a:pt x="64842" y="4196"/>
                  </a:lnTo>
                  <a:lnTo>
                    <a:pt x="57354" y="2903"/>
                  </a:lnTo>
                  <a:lnTo>
                    <a:pt x="50022" y="4381"/>
                  </a:lnTo>
                  <a:lnTo>
                    <a:pt x="28525" y="17639"/>
                  </a:lnTo>
                  <a:lnTo>
                    <a:pt x="21444" y="23564"/>
                  </a:lnTo>
                  <a:lnTo>
                    <a:pt x="13577" y="42624"/>
                  </a:lnTo>
                  <a:lnTo>
                    <a:pt x="11479" y="54258"/>
                  </a:lnTo>
                  <a:lnTo>
                    <a:pt x="15387" y="73424"/>
                  </a:lnTo>
                  <a:lnTo>
                    <a:pt x="19705" y="81810"/>
                  </a:lnTo>
                  <a:lnTo>
                    <a:pt x="26093" y="86231"/>
                  </a:lnTo>
                  <a:lnTo>
                    <a:pt x="42549" y="88024"/>
                  </a:lnTo>
                  <a:lnTo>
                    <a:pt x="58442" y="81802"/>
                  </a:lnTo>
                  <a:lnTo>
                    <a:pt x="65955" y="76867"/>
                  </a:lnTo>
                  <a:lnTo>
                    <a:pt x="70964" y="68898"/>
                  </a:lnTo>
                  <a:lnTo>
                    <a:pt x="76530" y="47565"/>
                  </a:lnTo>
                  <a:lnTo>
                    <a:pt x="75674" y="37665"/>
                  </a:lnTo>
                  <a:lnTo>
                    <a:pt x="68485" y="20426"/>
                  </a:lnTo>
                  <a:lnTo>
                    <a:pt x="62122" y="16062"/>
                  </a:lnTo>
                  <a:lnTo>
                    <a:pt x="45694" y="14334"/>
                  </a:lnTo>
                  <a:lnTo>
                    <a:pt x="39909" y="15511"/>
                  </a:lnTo>
                  <a:lnTo>
                    <a:pt x="36053" y="17465"/>
                  </a:lnTo>
                  <a:lnTo>
                    <a:pt x="28340" y="248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" name="Straight Connector 8"/>
            <p:cNvCxnSpPr/>
            <p:nvPr/>
          </p:nvCxnSpPr>
          <p:spPr>
            <a:xfrm flipH="1">
              <a:off x="2935279" y="3849745"/>
              <a:ext cx="3737616" cy="0"/>
            </a:xfrm>
            <a:prstGeom prst="line">
              <a:avLst/>
            </a:pr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2600538" y="3800787"/>
              <a:ext cx="21058" cy="221100"/>
            </a:xfrm>
            <a:custGeom>
              <a:avLst/>
              <a:gdLst/>
              <a:ahLst/>
              <a:cxnLst/>
              <a:rect l="0" t="0" r="0" b="0"/>
              <a:pathLst>
                <a:path w="21058" h="221100">
                  <a:moveTo>
                    <a:pt x="0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0" y="38461"/>
                  </a:lnTo>
                  <a:lnTo>
                    <a:pt x="0" y="53996"/>
                  </a:lnTo>
                  <a:lnTo>
                    <a:pt x="0" y="69992"/>
                  </a:lnTo>
                  <a:lnTo>
                    <a:pt x="5" y="85875"/>
                  </a:lnTo>
                  <a:lnTo>
                    <a:pt x="178" y="101423"/>
                  </a:lnTo>
                  <a:lnTo>
                    <a:pt x="826" y="116610"/>
                  </a:lnTo>
                  <a:lnTo>
                    <a:pt x="2080" y="131479"/>
                  </a:lnTo>
                  <a:lnTo>
                    <a:pt x="3905" y="145936"/>
                  </a:lnTo>
                  <a:lnTo>
                    <a:pt x="6202" y="159737"/>
                  </a:lnTo>
                  <a:lnTo>
                    <a:pt x="8853" y="172792"/>
                  </a:lnTo>
                  <a:lnTo>
                    <a:pt x="11610" y="184720"/>
                  </a:lnTo>
                  <a:lnTo>
                    <a:pt x="14364" y="195944"/>
                  </a:lnTo>
                  <a:lnTo>
                    <a:pt x="17357" y="207452"/>
                  </a:lnTo>
                  <a:lnTo>
                    <a:pt x="21057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81130" y="3689514"/>
              <a:ext cx="225164" cy="195502"/>
            </a:xfrm>
            <a:custGeom>
              <a:avLst/>
              <a:gdLst/>
              <a:ahLst/>
              <a:cxnLst/>
              <a:rect l="0" t="0" r="0" b="0"/>
              <a:pathLst>
                <a:path w="225164" h="195502">
                  <a:moveTo>
                    <a:pt x="3595" y="111273"/>
                  </a:moveTo>
                  <a:lnTo>
                    <a:pt x="862" y="102539"/>
                  </a:lnTo>
                  <a:lnTo>
                    <a:pt x="0" y="94832"/>
                  </a:lnTo>
                  <a:lnTo>
                    <a:pt x="991" y="87426"/>
                  </a:lnTo>
                  <a:lnTo>
                    <a:pt x="3529" y="79991"/>
                  </a:lnTo>
                  <a:lnTo>
                    <a:pt x="7314" y="72165"/>
                  </a:lnTo>
                  <a:lnTo>
                    <a:pt x="12054" y="63791"/>
                  </a:lnTo>
                  <a:lnTo>
                    <a:pt x="17660" y="55048"/>
                  </a:lnTo>
                  <a:lnTo>
                    <a:pt x="24238" y="46332"/>
                  </a:lnTo>
                  <a:lnTo>
                    <a:pt x="31769" y="37883"/>
                  </a:lnTo>
                  <a:lnTo>
                    <a:pt x="40111" y="29923"/>
                  </a:lnTo>
                  <a:lnTo>
                    <a:pt x="49089" y="22730"/>
                  </a:lnTo>
                  <a:lnTo>
                    <a:pt x="58540" y="16381"/>
                  </a:lnTo>
                  <a:lnTo>
                    <a:pt x="68498" y="10950"/>
                  </a:lnTo>
                  <a:lnTo>
                    <a:pt x="79167" y="6592"/>
                  </a:lnTo>
                  <a:lnTo>
                    <a:pt x="90601" y="3293"/>
                  </a:lnTo>
                  <a:lnTo>
                    <a:pt x="102550" y="1059"/>
                  </a:lnTo>
                  <a:lnTo>
                    <a:pt x="114571" y="0"/>
                  </a:lnTo>
                  <a:lnTo>
                    <a:pt x="126393" y="69"/>
                  </a:lnTo>
                  <a:lnTo>
                    <a:pt x="137772" y="1250"/>
                  </a:lnTo>
                  <a:lnTo>
                    <a:pt x="148413" y="3637"/>
                  </a:lnTo>
                  <a:lnTo>
                    <a:pt x="158239" y="7169"/>
                  </a:lnTo>
                  <a:lnTo>
                    <a:pt x="167499" y="11658"/>
                  </a:lnTo>
                  <a:lnTo>
                    <a:pt x="176645" y="16888"/>
                  </a:lnTo>
                  <a:lnTo>
                    <a:pt x="185943" y="22667"/>
                  </a:lnTo>
                  <a:lnTo>
                    <a:pt x="195157" y="29004"/>
                  </a:lnTo>
                  <a:lnTo>
                    <a:pt x="203664" y="36090"/>
                  </a:lnTo>
                  <a:lnTo>
                    <a:pt x="211155" y="43972"/>
                  </a:lnTo>
                  <a:lnTo>
                    <a:pt x="217320" y="52724"/>
                  </a:lnTo>
                  <a:lnTo>
                    <a:pt x="221705" y="62510"/>
                  </a:lnTo>
                  <a:lnTo>
                    <a:pt x="224240" y="73314"/>
                  </a:lnTo>
                  <a:lnTo>
                    <a:pt x="225163" y="84823"/>
                  </a:lnTo>
                  <a:lnTo>
                    <a:pt x="224809" y="96541"/>
                  </a:lnTo>
                  <a:lnTo>
                    <a:pt x="223499" y="108161"/>
                  </a:lnTo>
                  <a:lnTo>
                    <a:pt x="221335" y="119572"/>
                  </a:lnTo>
                  <a:lnTo>
                    <a:pt x="218214" y="130767"/>
                  </a:lnTo>
                  <a:lnTo>
                    <a:pt x="214150" y="141770"/>
                  </a:lnTo>
                  <a:lnTo>
                    <a:pt x="209117" y="152294"/>
                  </a:lnTo>
                  <a:lnTo>
                    <a:pt x="202982" y="161763"/>
                  </a:lnTo>
                  <a:lnTo>
                    <a:pt x="195782" y="169943"/>
                  </a:lnTo>
                  <a:lnTo>
                    <a:pt x="187756" y="176778"/>
                  </a:lnTo>
                  <a:lnTo>
                    <a:pt x="178258" y="182886"/>
                  </a:lnTo>
                  <a:lnTo>
                    <a:pt x="164220" y="188802"/>
                  </a:lnTo>
                  <a:lnTo>
                    <a:pt x="140465" y="1955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793398" y="3711121"/>
              <a:ext cx="216657" cy="242962"/>
            </a:xfrm>
            <a:custGeom>
              <a:avLst/>
              <a:gdLst/>
              <a:ahLst/>
              <a:cxnLst/>
              <a:rect l="0" t="0" r="0" b="0"/>
              <a:pathLst>
                <a:path w="216657" h="242962">
                  <a:moveTo>
                    <a:pt x="71182" y="26495"/>
                  </a:moveTo>
                  <a:lnTo>
                    <a:pt x="62448" y="23763"/>
                  </a:lnTo>
                  <a:lnTo>
                    <a:pt x="54742" y="22901"/>
                  </a:lnTo>
                  <a:lnTo>
                    <a:pt x="47339" y="23895"/>
                  </a:lnTo>
                  <a:lnTo>
                    <a:pt x="40078" y="26607"/>
                  </a:lnTo>
                  <a:lnTo>
                    <a:pt x="32900" y="31040"/>
                  </a:lnTo>
                  <a:lnTo>
                    <a:pt x="25783" y="37033"/>
                  </a:lnTo>
                  <a:lnTo>
                    <a:pt x="19038" y="44464"/>
                  </a:lnTo>
                  <a:lnTo>
                    <a:pt x="13268" y="53340"/>
                  </a:lnTo>
                  <a:lnTo>
                    <a:pt x="8724" y="63526"/>
                  </a:lnTo>
                  <a:lnTo>
                    <a:pt x="5335" y="74787"/>
                  </a:lnTo>
                  <a:lnTo>
                    <a:pt x="2894" y="86868"/>
                  </a:lnTo>
                  <a:lnTo>
                    <a:pt x="1182" y="99546"/>
                  </a:lnTo>
                  <a:lnTo>
                    <a:pt x="166" y="112481"/>
                  </a:lnTo>
                  <a:lnTo>
                    <a:pt x="0" y="125238"/>
                  </a:lnTo>
                  <a:lnTo>
                    <a:pt x="699" y="137595"/>
                  </a:lnTo>
                  <a:lnTo>
                    <a:pt x="2150" y="149519"/>
                  </a:lnTo>
                  <a:lnTo>
                    <a:pt x="4195" y="161066"/>
                  </a:lnTo>
                  <a:lnTo>
                    <a:pt x="6690" y="172314"/>
                  </a:lnTo>
                  <a:lnTo>
                    <a:pt x="9842" y="183174"/>
                  </a:lnTo>
                  <a:lnTo>
                    <a:pt x="14167" y="193401"/>
                  </a:lnTo>
                  <a:lnTo>
                    <a:pt x="19857" y="202908"/>
                  </a:lnTo>
                  <a:lnTo>
                    <a:pt x="26798" y="211598"/>
                  </a:lnTo>
                  <a:lnTo>
                    <a:pt x="34752" y="219290"/>
                  </a:lnTo>
                  <a:lnTo>
                    <a:pt x="43478" y="225977"/>
                  </a:lnTo>
                  <a:lnTo>
                    <a:pt x="52930" y="231638"/>
                  </a:lnTo>
                  <a:lnTo>
                    <a:pt x="63252" y="236150"/>
                  </a:lnTo>
                  <a:lnTo>
                    <a:pt x="74449" y="239553"/>
                  </a:lnTo>
                  <a:lnTo>
                    <a:pt x="86237" y="241856"/>
                  </a:lnTo>
                  <a:lnTo>
                    <a:pt x="98151" y="242961"/>
                  </a:lnTo>
                  <a:lnTo>
                    <a:pt x="109904" y="242922"/>
                  </a:lnTo>
                  <a:lnTo>
                    <a:pt x="121407" y="241762"/>
                  </a:lnTo>
                  <a:lnTo>
                    <a:pt x="132663" y="239389"/>
                  </a:lnTo>
                  <a:lnTo>
                    <a:pt x="143711" y="235862"/>
                  </a:lnTo>
                  <a:lnTo>
                    <a:pt x="154437" y="231206"/>
                  </a:lnTo>
                  <a:lnTo>
                    <a:pt x="164574" y="225332"/>
                  </a:lnTo>
                  <a:lnTo>
                    <a:pt x="174019" y="218306"/>
                  </a:lnTo>
                  <a:lnTo>
                    <a:pt x="182668" y="210318"/>
                  </a:lnTo>
                  <a:lnTo>
                    <a:pt x="190333" y="201585"/>
                  </a:lnTo>
                  <a:lnTo>
                    <a:pt x="197002" y="192301"/>
                  </a:lnTo>
                  <a:lnTo>
                    <a:pt x="202650" y="182457"/>
                  </a:lnTo>
                  <a:lnTo>
                    <a:pt x="207153" y="171865"/>
                  </a:lnTo>
                  <a:lnTo>
                    <a:pt x="210555" y="160478"/>
                  </a:lnTo>
                  <a:lnTo>
                    <a:pt x="213027" y="148391"/>
                  </a:lnTo>
                  <a:lnTo>
                    <a:pt x="214778" y="135745"/>
                  </a:lnTo>
                  <a:lnTo>
                    <a:pt x="215992" y="122686"/>
                  </a:lnTo>
                  <a:lnTo>
                    <a:pt x="216656" y="109492"/>
                  </a:lnTo>
                  <a:lnTo>
                    <a:pt x="216579" y="96561"/>
                  </a:lnTo>
                  <a:lnTo>
                    <a:pt x="215707" y="84088"/>
                  </a:lnTo>
                  <a:lnTo>
                    <a:pt x="213969" y="72085"/>
                  </a:lnTo>
                  <a:lnTo>
                    <a:pt x="211200" y="60485"/>
                  </a:lnTo>
                  <a:lnTo>
                    <a:pt x="207403" y="49208"/>
                  </a:lnTo>
                  <a:lnTo>
                    <a:pt x="202564" y="38497"/>
                  </a:lnTo>
                  <a:lnTo>
                    <a:pt x="196568" y="28903"/>
                  </a:lnTo>
                  <a:lnTo>
                    <a:pt x="189455" y="20638"/>
                  </a:lnTo>
                  <a:lnTo>
                    <a:pt x="181239" y="13766"/>
                  </a:lnTo>
                  <a:lnTo>
                    <a:pt x="171822" y="8367"/>
                  </a:lnTo>
                  <a:lnTo>
                    <a:pt x="161268" y="4332"/>
                  </a:lnTo>
                  <a:lnTo>
                    <a:pt x="149928" y="1588"/>
                  </a:lnTo>
                  <a:lnTo>
                    <a:pt x="138323" y="179"/>
                  </a:lnTo>
                  <a:lnTo>
                    <a:pt x="126785" y="0"/>
                  </a:lnTo>
                  <a:lnTo>
                    <a:pt x="115503" y="681"/>
                  </a:lnTo>
                  <a:lnTo>
                    <a:pt x="103302" y="1734"/>
                  </a:lnTo>
                  <a:lnTo>
                    <a:pt x="86880" y="3249"/>
                  </a:lnTo>
                  <a:lnTo>
                    <a:pt x="60654" y="54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948808" y="3842901"/>
              <a:ext cx="63172" cy="126343"/>
            </a:xfrm>
            <a:custGeom>
              <a:avLst/>
              <a:gdLst/>
              <a:ahLst/>
              <a:cxnLst/>
              <a:rect l="0" t="0" r="0" b="0"/>
              <a:pathLst>
                <a:path w="63172" h="126343">
                  <a:moveTo>
                    <a:pt x="0" y="0"/>
                  </a:moveTo>
                  <a:lnTo>
                    <a:pt x="3001" y="8869"/>
                  </a:lnTo>
                  <a:lnTo>
                    <a:pt x="6424" y="17855"/>
                  </a:lnTo>
                  <a:lnTo>
                    <a:pt x="10619" y="27846"/>
                  </a:lnTo>
                  <a:lnTo>
                    <a:pt x="15520" y="38654"/>
                  </a:lnTo>
                  <a:lnTo>
                    <a:pt x="21001" y="49817"/>
                  </a:lnTo>
                  <a:lnTo>
                    <a:pt x="26927" y="61018"/>
                  </a:lnTo>
                  <a:lnTo>
                    <a:pt x="33068" y="72053"/>
                  </a:lnTo>
                  <a:lnTo>
                    <a:pt x="39815" y="84051"/>
                  </a:lnTo>
                  <a:lnTo>
                    <a:pt x="48877" y="100296"/>
                  </a:lnTo>
                  <a:lnTo>
                    <a:pt x="63171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84269" y="266833"/>
            <a:ext cx="1758260" cy="428048"/>
            <a:chOff x="284269" y="266833"/>
            <a:chExt cx="1758260" cy="428048"/>
          </a:xfrm>
        </p:grpSpPr>
        <p:sp>
          <p:nvSpPr>
            <p:cNvPr id="15" name="Freeform 14"/>
            <p:cNvSpPr/>
            <p:nvPr/>
          </p:nvSpPr>
          <p:spPr>
            <a:xfrm>
              <a:off x="442196" y="336911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21057" y="294798"/>
                  </a:moveTo>
                  <a:lnTo>
                    <a:pt x="18191" y="282996"/>
                  </a:lnTo>
                  <a:lnTo>
                    <a:pt x="16049" y="271227"/>
                  </a:lnTo>
                  <a:lnTo>
                    <a:pt x="14446" y="258337"/>
                  </a:lnTo>
                  <a:lnTo>
                    <a:pt x="13265" y="244489"/>
                  </a:lnTo>
                  <a:lnTo>
                    <a:pt x="12417" y="230161"/>
                  </a:lnTo>
                  <a:lnTo>
                    <a:pt x="11814" y="215691"/>
                  </a:lnTo>
                  <a:lnTo>
                    <a:pt x="11227" y="201241"/>
                  </a:lnTo>
                  <a:lnTo>
                    <a:pt x="10295" y="186865"/>
                  </a:lnTo>
                  <a:lnTo>
                    <a:pt x="8853" y="172571"/>
                  </a:lnTo>
                  <a:lnTo>
                    <a:pt x="7069" y="158346"/>
                  </a:lnTo>
                  <a:lnTo>
                    <a:pt x="5333" y="144176"/>
                  </a:lnTo>
                  <a:lnTo>
                    <a:pt x="3871" y="130042"/>
                  </a:lnTo>
                  <a:lnTo>
                    <a:pt x="2738" y="115768"/>
                  </a:lnTo>
                  <a:lnTo>
                    <a:pt x="1904" y="101039"/>
                  </a:lnTo>
                  <a:lnTo>
                    <a:pt x="1308" y="85732"/>
                  </a:lnTo>
                  <a:lnTo>
                    <a:pt x="890" y="70252"/>
                  </a:lnTo>
                  <a:lnTo>
                    <a:pt x="557" y="53708"/>
                  </a:lnTo>
                  <a:lnTo>
                    <a:pt x="277" y="3240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4269" y="266833"/>
              <a:ext cx="348879" cy="403111"/>
            </a:xfrm>
            <a:custGeom>
              <a:avLst/>
              <a:gdLst/>
              <a:ahLst/>
              <a:cxnLst/>
              <a:rect l="0" t="0" r="0" b="0"/>
              <a:pathLst>
                <a:path w="348879" h="403111">
                  <a:moveTo>
                    <a:pt x="0" y="38493"/>
                  </a:moveTo>
                  <a:lnTo>
                    <a:pt x="5935" y="32692"/>
                  </a:lnTo>
                  <a:lnTo>
                    <a:pt x="12139" y="27768"/>
                  </a:lnTo>
                  <a:lnTo>
                    <a:pt x="19239" y="23266"/>
                  </a:lnTo>
                  <a:lnTo>
                    <a:pt x="27353" y="19045"/>
                  </a:lnTo>
                  <a:lnTo>
                    <a:pt x="36647" y="15031"/>
                  </a:lnTo>
                  <a:lnTo>
                    <a:pt x="47095" y="11174"/>
                  </a:lnTo>
                  <a:lnTo>
                    <a:pt x="58520" y="7595"/>
                  </a:lnTo>
                  <a:lnTo>
                    <a:pt x="70707" y="4568"/>
                  </a:lnTo>
                  <a:lnTo>
                    <a:pt x="83460" y="2203"/>
                  </a:lnTo>
                  <a:lnTo>
                    <a:pt x="96785" y="616"/>
                  </a:lnTo>
                  <a:lnTo>
                    <a:pt x="110867" y="0"/>
                  </a:lnTo>
                  <a:lnTo>
                    <a:pt x="125740" y="365"/>
                  </a:lnTo>
                  <a:lnTo>
                    <a:pt x="140982" y="1577"/>
                  </a:lnTo>
                  <a:lnTo>
                    <a:pt x="155834" y="3453"/>
                  </a:lnTo>
                  <a:lnTo>
                    <a:pt x="169897" y="5828"/>
                  </a:lnTo>
                  <a:lnTo>
                    <a:pt x="183119" y="8726"/>
                  </a:lnTo>
                  <a:lnTo>
                    <a:pt x="195612" y="12348"/>
                  </a:lnTo>
                  <a:lnTo>
                    <a:pt x="207535" y="16748"/>
                  </a:lnTo>
                  <a:lnTo>
                    <a:pt x="219035" y="21839"/>
                  </a:lnTo>
                  <a:lnTo>
                    <a:pt x="230231" y="27480"/>
                  </a:lnTo>
                  <a:lnTo>
                    <a:pt x="241211" y="33544"/>
                  </a:lnTo>
                  <a:lnTo>
                    <a:pt x="251875" y="40244"/>
                  </a:lnTo>
                  <a:lnTo>
                    <a:pt x="261963" y="48105"/>
                  </a:lnTo>
                  <a:lnTo>
                    <a:pt x="271378" y="57322"/>
                  </a:lnTo>
                  <a:lnTo>
                    <a:pt x="280175" y="67783"/>
                  </a:lnTo>
                  <a:lnTo>
                    <a:pt x="288470" y="79255"/>
                  </a:lnTo>
                  <a:lnTo>
                    <a:pt x="296385" y="91492"/>
                  </a:lnTo>
                  <a:lnTo>
                    <a:pt x="304023" y="104285"/>
                  </a:lnTo>
                  <a:lnTo>
                    <a:pt x="311466" y="117470"/>
                  </a:lnTo>
                  <a:lnTo>
                    <a:pt x="318768" y="130929"/>
                  </a:lnTo>
                  <a:lnTo>
                    <a:pt x="325809" y="144576"/>
                  </a:lnTo>
                  <a:lnTo>
                    <a:pt x="332311" y="158351"/>
                  </a:lnTo>
                  <a:lnTo>
                    <a:pt x="338155" y="172221"/>
                  </a:lnTo>
                  <a:lnTo>
                    <a:pt x="343062" y="186486"/>
                  </a:lnTo>
                  <a:lnTo>
                    <a:pt x="346528" y="201741"/>
                  </a:lnTo>
                  <a:lnTo>
                    <a:pt x="348410" y="218223"/>
                  </a:lnTo>
                  <a:lnTo>
                    <a:pt x="348878" y="235531"/>
                  </a:lnTo>
                  <a:lnTo>
                    <a:pt x="348211" y="252842"/>
                  </a:lnTo>
                  <a:lnTo>
                    <a:pt x="346692" y="269665"/>
                  </a:lnTo>
                  <a:lnTo>
                    <a:pt x="344556" y="285705"/>
                  </a:lnTo>
                  <a:lnTo>
                    <a:pt x="341986" y="300704"/>
                  </a:lnTo>
                  <a:lnTo>
                    <a:pt x="339100" y="314636"/>
                  </a:lnTo>
                  <a:lnTo>
                    <a:pt x="335502" y="327482"/>
                  </a:lnTo>
                  <a:lnTo>
                    <a:pt x="330338" y="339132"/>
                  </a:lnTo>
                  <a:lnTo>
                    <a:pt x="323268" y="349637"/>
                  </a:lnTo>
                  <a:lnTo>
                    <a:pt x="314585" y="359017"/>
                  </a:lnTo>
                  <a:lnTo>
                    <a:pt x="304921" y="367180"/>
                  </a:lnTo>
                  <a:lnTo>
                    <a:pt x="294746" y="374193"/>
                  </a:lnTo>
                  <a:lnTo>
                    <a:pt x="284000" y="380242"/>
                  </a:lnTo>
                  <a:lnTo>
                    <a:pt x="272203" y="385548"/>
                  </a:lnTo>
                  <a:lnTo>
                    <a:pt x="259163" y="390302"/>
                  </a:lnTo>
                  <a:lnTo>
                    <a:pt x="245135" y="394496"/>
                  </a:lnTo>
                  <a:lnTo>
                    <a:pt x="230641" y="397941"/>
                  </a:lnTo>
                  <a:lnTo>
                    <a:pt x="216041" y="400588"/>
                  </a:lnTo>
                  <a:lnTo>
                    <a:pt x="201661" y="402366"/>
                  </a:lnTo>
                  <a:lnTo>
                    <a:pt x="187859" y="403110"/>
                  </a:lnTo>
                  <a:lnTo>
                    <a:pt x="174760" y="402831"/>
                  </a:lnTo>
                  <a:lnTo>
                    <a:pt x="162151" y="401677"/>
                  </a:lnTo>
                  <a:lnTo>
                    <a:pt x="149604" y="399839"/>
                  </a:lnTo>
                  <a:lnTo>
                    <a:pt x="136873" y="397495"/>
                  </a:lnTo>
                  <a:lnTo>
                    <a:pt x="124297" y="394747"/>
                  </a:lnTo>
                  <a:lnTo>
                    <a:pt x="111364" y="391255"/>
                  </a:lnTo>
                  <a:lnTo>
                    <a:pt x="95819" y="385599"/>
                  </a:lnTo>
                  <a:lnTo>
                    <a:pt x="73699" y="3754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47523" y="505367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4" y="41070"/>
                  </a:lnTo>
                  <a:lnTo>
                    <a:pt x="177" y="54239"/>
                  </a:lnTo>
                  <a:lnTo>
                    <a:pt x="826" y="67099"/>
                  </a:lnTo>
                  <a:lnTo>
                    <a:pt x="2074" y="79495"/>
                  </a:lnTo>
                  <a:lnTo>
                    <a:pt x="3736" y="91360"/>
                  </a:lnTo>
                  <a:lnTo>
                    <a:pt x="5562" y="104018"/>
                  </a:lnTo>
                  <a:lnTo>
                    <a:pt x="7716" y="120813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58051" y="368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828295" y="480283"/>
              <a:ext cx="192970" cy="152476"/>
            </a:xfrm>
            <a:custGeom>
              <a:avLst/>
              <a:gdLst/>
              <a:ahLst/>
              <a:cxnLst/>
              <a:rect l="0" t="0" r="0" b="0"/>
              <a:pathLst>
                <a:path w="192970" h="152476">
                  <a:moveTo>
                    <a:pt x="98212" y="109312"/>
                  </a:moveTo>
                  <a:lnTo>
                    <a:pt x="101079" y="100444"/>
                  </a:lnTo>
                  <a:lnTo>
                    <a:pt x="103221" y="91457"/>
                  </a:lnTo>
                  <a:lnTo>
                    <a:pt x="104815" y="81466"/>
                  </a:lnTo>
                  <a:lnTo>
                    <a:pt x="105650" y="70659"/>
                  </a:lnTo>
                  <a:lnTo>
                    <a:pt x="105202" y="59495"/>
                  </a:lnTo>
                  <a:lnTo>
                    <a:pt x="103288" y="48295"/>
                  </a:lnTo>
                  <a:lnTo>
                    <a:pt x="99879" y="37355"/>
                  </a:lnTo>
                  <a:lnTo>
                    <a:pt x="94922" y="27019"/>
                  </a:lnTo>
                  <a:lnTo>
                    <a:pt x="88554" y="17425"/>
                  </a:lnTo>
                  <a:lnTo>
                    <a:pt x="81196" y="9172"/>
                  </a:lnTo>
                  <a:lnTo>
                    <a:pt x="73427" y="3364"/>
                  </a:lnTo>
                  <a:lnTo>
                    <a:pt x="65615" y="388"/>
                  </a:lnTo>
                  <a:lnTo>
                    <a:pt x="57915" y="0"/>
                  </a:lnTo>
                  <a:lnTo>
                    <a:pt x="50366" y="1708"/>
                  </a:lnTo>
                  <a:lnTo>
                    <a:pt x="42955" y="5006"/>
                  </a:lnTo>
                  <a:lnTo>
                    <a:pt x="35656" y="9622"/>
                  </a:lnTo>
                  <a:lnTo>
                    <a:pt x="28441" y="15527"/>
                  </a:lnTo>
                  <a:lnTo>
                    <a:pt x="21296" y="22612"/>
                  </a:lnTo>
                  <a:lnTo>
                    <a:pt x="14530" y="30993"/>
                  </a:lnTo>
                  <a:lnTo>
                    <a:pt x="8745" y="41061"/>
                  </a:lnTo>
                  <a:lnTo>
                    <a:pt x="4200" y="52867"/>
                  </a:lnTo>
                  <a:lnTo>
                    <a:pt x="1149" y="65865"/>
                  </a:lnTo>
                  <a:lnTo>
                    <a:pt x="0" y="79121"/>
                  </a:lnTo>
                  <a:lnTo>
                    <a:pt x="787" y="92070"/>
                  </a:lnTo>
                  <a:lnTo>
                    <a:pt x="3247" y="104524"/>
                  </a:lnTo>
                  <a:lnTo>
                    <a:pt x="7024" y="116494"/>
                  </a:lnTo>
                  <a:lnTo>
                    <a:pt x="11782" y="128039"/>
                  </a:lnTo>
                  <a:lnTo>
                    <a:pt x="17243" y="138435"/>
                  </a:lnTo>
                  <a:lnTo>
                    <a:pt x="23200" y="146229"/>
                  </a:lnTo>
                  <a:lnTo>
                    <a:pt x="29498" y="150838"/>
                  </a:lnTo>
                  <a:lnTo>
                    <a:pt x="36031" y="152475"/>
                  </a:lnTo>
                  <a:lnTo>
                    <a:pt x="42723" y="151681"/>
                  </a:lnTo>
                  <a:lnTo>
                    <a:pt x="49518" y="149028"/>
                  </a:lnTo>
                  <a:lnTo>
                    <a:pt x="56217" y="144691"/>
                  </a:lnTo>
                  <a:lnTo>
                    <a:pt x="62489" y="138449"/>
                  </a:lnTo>
                  <a:lnTo>
                    <a:pt x="68185" y="130333"/>
                  </a:lnTo>
                  <a:lnTo>
                    <a:pt x="73161" y="120616"/>
                  </a:lnTo>
                  <a:lnTo>
                    <a:pt x="77206" y="109646"/>
                  </a:lnTo>
                  <a:lnTo>
                    <a:pt x="80311" y="97778"/>
                  </a:lnTo>
                  <a:lnTo>
                    <a:pt x="83119" y="86449"/>
                  </a:lnTo>
                  <a:lnTo>
                    <a:pt x="86649" y="79272"/>
                  </a:lnTo>
                  <a:lnTo>
                    <a:pt x="90760" y="78142"/>
                  </a:lnTo>
                  <a:lnTo>
                    <a:pt x="94709" y="81229"/>
                  </a:lnTo>
                  <a:lnTo>
                    <a:pt x="98405" y="86949"/>
                  </a:lnTo>
                  <a:lnTo>
                    <a:pt x="101952" y="94341"/>
                  </a:lnTo>
                  <a:lnTo>
                    <a:pt x="105447" y="102802"/>
                  </a:lnTo>
                  <a:lnTo>
                    <a:pt x="109260" y="111627"/>
                  </a:lnTo>
                  <a:lnTo>
                    <a:pt x="114024" y="119962"/>
                  </a:lnTo>
                  <a:lnTo>
                    <a:pt x="120010" y="127385"/>
                  </a:lnTo>
                  <a:lnTo>
                    <a:pt x="127318" y="133695"/>
                  </a:lnTo>
                  <a:lnTo>
                    <a:pt x="136049" y="138720"/>
                  </a:lnTo>
                  <a:lnTo>
                    <a:pt x="146092" y="142509"/>
                  </a:lnTo>
                  <a:lnTo>
                    <a:pt x="156606" y="145265"/>
                  </a:lnTo>
                  <a:lnTo>
                    <a:pt x="167160" y="147513"/>
                  </a:lnTo>
                  <a:lnTo>
                    <a:pt x="178678" y="149454"/>
                  </a:lnTo>
                  <a:lnTo>
                    <a:pt x="192969" y="1514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031792" y="520022"/>
              <a:ext cx="178986" cy="132745"/>
            </a:xfrm>
            <a:custGeom>
              <a:avLst/>
              <a:gdLst/>
              <a:ahLst/>
              <a:cxnLst/>
              <a:rect l="0" t="0" r="0" b="0"/>
              <a:pathLst>
                <a:path w="178986" h="132745">
                  <a:moveTo>
                    <a:pt x="0" y="27459"/>
                  </a:moveTo>
                  <a:lnTo>
                    <a:pt x="67" y="39128"/>
                  </a:lnTo>
                  <a:lnTo>
                    <a:pt x="707" y="49616"/>
                  </a:lnTo>
                  <a:lnTo>
                    <a:pt x="2004" y="59918"/>
                  </a:lnTo>
                  <a:lnTo>
                    <a:pt x="3864" y="70219"/>
                  </a:lnTo>
                  <a:lnTo>
                    <a:pt x="6180" y="80563"/>
                  </a:lnTo>
                  <a:lnTo>
                    <a:pt x="8851" y="90860"/>
                  </a:lnTo>
                  <a:lnTo>
                    <a:pt x="11934" y="97854"/>
                  </a:lnTo>
                  <a:lnTo>
                    <a:pt x="15016" y="97676"/>
                  </a:lnTo>
                  <a:lnTo>
                    <a:pt x="17260" y="91789"/>
                  </a:lnTo>
                  <a:lnTo>
                    <a:pt x="18697" y="82035"/>
                  </a:lnTo>
                  <a:lnTo>
                    <a:pt x="19752" y="69860"/>
                  </a:lnTo>
                  <a:lnTo>
                    <a:pt x="20944" y="56431"/>
                  </a:lnTo>
                  <a:lnTo>
                    <a:pt x="22544" y="42474"/>
                  </a:lnTo>
                  <a:lnTo>
                    <a:pt x="24928" y="29160"/>
                  </a:lnTo>
                  <a:lnTo>
                    <a:pt x="28657" y="18181"/>
                  </a:lnTo>
                  <a:lnTo>
                    <a:pt x="33902" y="10251"/>
                  </a:lnTo>
                  <a:lnTo>
                    <a:pt x="40355" y="5553"/>
                  </a:lnTo>
                  <a:lnTo>
                    <a:pt x="47442" y="4195"/>
                  </a:lnTo>
                  <a:lnTo>
                    <a:pt x="54754" y="5872"/>
                  </a:lnTo>
                  <a:lnTo>
                    <a:pt x="61932" y="10026"/>
                  </a:lnTo>
                  <a:lnTo>
                    <a:pt x="68591" y="16068"/>
                  </a:lnTo>
                  <a:lnTo>
                    <a:pt x="74597" y="23443"/>
                  </a:lnTo>
                  <a:lnTo>
                    <a:pt x="80524" y="30110"/>
                  </a:lnTo>
                  <a:lnTo>
                    <a:pt x="86589" y="33038"/>
                  </a:lnTo>
                  <a:lnTo>
                    <a:pt x="91955" y="31686"/>
                  </a:lnTo>
                  <a:lnTo>
                    <a:pt x="96607" y="27105"/>
                  </a:lnTo>
                  <a:lnTo>
                    <a:pt x="100794" y="20409"/>
                  </a:lnTo>
                  <a:lnTo>
                    <a:pt x="105040" y="13024"/>
                  </a:lnTo>
                  <a:lnTo>
                    <a:pt x="110076" y="6676"/>
                  </a:lnTo>
                  <a:lnTo>
                    <a:pt x="116226" y="2203"/>
                  </a:lnTo>
                  <a:lnTo>
                    <a:pt x="123298" y="0"/>
                  </a:lnTo>
                  <a:lnTo>
                    <a:pt x="130805" y="399"/>
                  </a:lnTo>
                  <a:lnTo>
                    <a:pt x="138398" y="3300"/>
                  </a:lnTo>
                  <a:lnTo>
                    <a:pt x="145594" y="8463"/>
                  </a:lnTo>
                  <a:lnTo>
                    <a:pt x="151733" y="15723"/>
                  </a:lnTo>
                  <a:lnTo>
                    <a:pt x="156561" y="24777"/>
                  </a:lnTo>
                  <a:lnTo>
                    <a:pt x="160327" y="35088"/>
                  </a:lnTo>
                  <a:lnTo>
                    <a:pt x="163559" y="45990"/>
                  </a:lnTo>
                  <a:lnTo>
                    <a:pt x="166624" y="57063"/>
                  </a:lnTo>
                  <a:lnTo>
                    <a:pt x="169534" y="68276"/>
                  </a:lnTo>
                  <a:lnTo>
                    <a:pt x="172043" y="79869"/>
                  </a:lnTo>
                  <a:lnTo>
                    <a:pt x="174031" y="91944"/>
                  </a:lnTo>
                  <a:lnTo>
                    <a:pt x="175523" y="103680"/>
                  </a:lnTo>
                  <a:lnTo>
                    <a:pt x="176761" y="114467"/>
                  </a:lnTo>
                  <a:lnTo>
                    <a:pt x="177853" y="124137"/>
                  </a:lnTo>
                  <a:lnTo>
                    <a:pt x="178985" y="1327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250846" y="501125"/>
              <a:ext cx="149445" cy="164819"/>
            </a:xfrm>
            <a:custGeom>
              <a:avLst/>
              <a:gdLst/>
              <a:ahLst/>
              <a:cxnLst/>
              <a:rect l="0" t="0" r="0" b="0"/>
              <a:pathLst>
                <a:path w="149445" h="164819">
                  <a:moveTo>
                    <a:pt x="2045" y="109527"/>
                  </a:moveTo>
                  <a:lnTo>
                    <a:pt x="8046" y="103727"/>
                  </a:lnTo>
                  <a:lnTo>
                    <a:pt x="14891" y="98803"/>
                  </a:lnTo>
                  <a:lnTo>
                    <a:pt x="23279" y="94300"/>
                  </a:lnTo>
                  <a:lnTo>
                    <a:pt x="32906" y="90079"/>
                  </a:lnTo>
                  <a:lnTo>
                    <a:pt x="43221" y="86066"/>
                  </a:lnTo>
                  <a:lnTo>
                    <a:pt x="53824" y="82199"/>
                  </a:lnTo>
                  <a:lnTo>
                    <a:pt x="64349" y="78274"/>
                  </a:lnTo>
                  <a:lnTo>
                    <a:pt x="74401" y="73951"/>
                  </a:lnTo>
                  <a:lnTo>
                    <a:pt x="83806" y="69066"/>
                  </a:lnTo>
                  <a:lnTo>
                    <a:pt x="92101" y="63309"/>
                  </a:lnTo>
                  <a:lnTo>
                    <a:pt x="98469" y="56155"/>
                  </a:lnTo>
                  <a:lnTo>
                    <a:pt x="102630" y="47463"/>
                  </a:lnTo>
                  <a:lnTo>
                    <a:pt x="104458" y="37879"/>
                  </a:lnTo>
                  <a:lnTo>
                    <a:pt x="103723" y="28602"/>
                  </a:lnTo>
                  <a:lnTo>
                    <a:pt x="100558" y="20300"/>
                  </a:lnTo>
                  <a:lnTo>
                    <a:pt x="95197" y="13273"/>
                  </a:lnTo>
                  <a:lnTo>
                    <a:pt x="87795" y="7704"/>
                  </a:lnTo>
                  <a:lnTo>
                    <a:pt x="78646" y="3528"/>
                  </a:lnTo>
                  <a:lnTo>
                    <a:pt x="68438" y="844"/>
                  </a:lnTo>
                  <a:lnTo>
                    <a:pt x="58137" y="0"/>
                  </a:lnTo>
                  <a:lnTo>
                    <a:pt x="48294" y="1028"/>
                  </a:lnTo>
                  <a:lnTo>
                    <a:pt x="39231" y="4005"/>
                  </a:lnTo>
                  <a:lnTo>
                    <a:pt x="31216" y="9199"/>
                  </a:lnTo>
                  <a:lnTo>
                    <a:pt x="24271" y="16543"/>
                  </a:lnTo>
                  <a:lnTo>
                    <a:pt x="18251" y="25541"/>
                  </a:lnTo>
                  <a:lnTo>
                    <a:pt x="12957" y="35481"/>
                  </a:lnTo>
                  <a:lnTo>
                    <a:pt x="8212" y="45865"/>
                  </a:lnTo>
                  <a:lnTo>
                    <a:pt x="4192" y="56427"/>
                  </a:lnTo>
                  <a:lnTo>
                    <a:pt x="1394" y="67044"/>
                  </a:lnTo>
                  <a:lnTo>
                    <a:pt x="0" y="77663"/>
                  </a:lnTo>
                  <a:lnTo>
                    <a:pt x="47" y="88269"/>
                  </a:lnTo>
                  <a:lnTo>
                    <a:pt x="1599" y="98857"/>
                  </a:lnTo>
                  <a:lnTo>
                    <a:pt x="4538" y="109424"/>
                  </a:lnTo>
                  <a:lnTo>
                    <a:pt x="8783" y="119811"/>
                  </a:lnTo>
                  <a:lnTo>
                    <a:pt x="14373" y="129713"/>
                  </a:lnTo>
                  <a:lnTo>
                    <a:pt x="21210" y="138994"/>
                  </a:lnTo>
                  <a:lnTo>
                    <a:pt x="29239" y="147361"/>
                  </a:lnTo>
                  <a:lnTo>
                    <a:pt x="38531" y="154303"/>
                  </a:lnTo>
                  <a:lnTo>
                    <a:pt x="49000" y="159665"/>
                  </a:lnTo>
                  <a:lnTo>
                    <a:pt x="60284" y="163281"/>
                  </a:lnTo>
                  <a:lnTo>
                    <a:pt x="71849" y="164818"/>
                  </a:lnTo>
                  <a:lnTo>
                    <a:pt x="83363" y="164304"/>
                  </a:lnTo>
                  <a:lnTo>
                    <a:pt x="94629" y="162354"/>
                  </a:lnTo>
                  <a:lnTo>
                    <a:pt x="106817" y="159787"/>
                  </a:lnTo>
                  <a:lnTo>
                    <a:pt x="123227" y="156382"/>
                  </a:lnTo>
                  <a:lnTo>
                    <a:pt x="149444" y="1516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445117" y="315854"/>
              <a:ext cx="28873" cy="347442"/>
            </a:xfrm>
            <a:custGeom>
              <a:avLst/>
              <a:gdLst/>
              <a:ahLst/>
              <a:cxnLst/>
              <a:rect l="0" t="0" r="0" b="0"/>
              <a:pathLst>
                <a:path w="28873" h="347442">
                  <a:moveTo>
                    <a:pt x="7815" y="0"/>
                  </a:moveTo>
                  <a:lnTo>
                    <a:pt x="4948" y="8869"/>
                  </a:lnTo>
                  <a:lnTo>
                    <a:pt x="2806" y="17856"/>
                  </a:lnTo>
                  <a:lnTo>
                    <a:pt x="1208" y="27851"/>
                  </a:lnTo>
                  <a:lnTo>
                    <a:pt x="200" y="38832"/>
                  </a:lnTo>
                  <a:lnTo>
                    <a:pt x="0" y="50643"/>
                  </a:lnTo>
                  <a:lnTo>
                    <a:pt x="651" y="63106"/>
                  </a:lnTo>
                  <a:lnTo>
                    <a:pt x="1890" y="76217"/>
                  </a:lnTo>
                  <a:lnTo>
                    <a:pt x="3253" y="90146"/>
                  </a:lnTo>
                  <a:lnTo>
                    <a:pt x="4467" y="104921"/>
                  </a:lnTo>
                  <a:lnTo>
                    <a:pt x="5602" y="120435"/>
                  </a:lnTo>
                  <a:lnTo>
                    <a:pt x="6970" y="136533"/>
                  </a:lnTo>
                  <a:lnTo>
                    <a:pt x="8738" y="153064"/>
                  </a:lnTo>
                  <a:lnTo>
                    <a:pt x="10756" y="169741"/>
                  </a:lnTo>
                  <a:lnTo>
                    <a:pt x="12657" y="186164"/>
                  </a:lnTo>
                  <a:lnTo>
                    <a:pt x="14238" y="202135"/>
                  </a:lnTo>
                  <a:lnTo>
                    <a:pt x="15621" y="217639"/>
                  </a:lnTo>
                  <a:lnTo>
                    <a:pt x="17157" y="232743"/>
                  </a:lnTo>
                  <a:lnTo>
                    <a:pt x="19038" y="247536"/>
                  </a:lnTo>
                  <a:lnTo>
                    <a:pt x="21131" y="262099"/>
                  </a:lnTo>
                  <a:lnTo>
                    <a:pt x="23083" y="276498"/>
                  </a:lnTo>
                  <a:lnTo>
                    <a:pt x="24693" y="290763"/>
                  </a:lnTo>
                  <a:lnTo>
                    <a:pt x="25929" y="304326"/>
                  </a:lnTo>
                  <a:lnTo>
                    <a:pt x="26968" y="317356"/>
                  </a:lnTo>
                  <a:lnTo>
                    <a:pt x="27896" y="331000"/>
                  </a:lnTo>
                  <a:lnTo>
                    <a:pt x="28872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389761" y="432749"/>
              <a:ext cx="136872" cy="9448"/>
            </a:xfrm>
            <a:custGeom>
              <a:avLst/>
              <a:gdLst/>
              <a:ahLst/>
              <a:cxnLst/>
              <a:rect l="0" t="0" r="0" b="0"/>
              <a:pathLst>
                <a:path w="136872" h="9448">
                  <a:moveTo>
                    <a:pt x="136871" y="9447"/>
                  </a:moveTo>
                  <a:lnTo>
                    <a:pt x="128002" y="6581"/>
                  </a:lnTo>
                  <a:lnTo>
                    <a:pt x="119015" y="4439"/>
                  </a:lnTo>
                  <a:lnTo>
                    <a:pt x="109020" y="2836"/>
                  </a:lnTo>
                  <a:lnTo>
                    <a:pt x="98040" y="1655"/>
                  </a:lnTo>
                  <a:lnTo>
                    <a:pt x="86228" y="806"/>
                  </a:lnTo>
                  <a:lnTo>
                    <a:pt x="73779" y="214"/>
                  </a:lnTo>
                  <a:lnTo>
                    <a:pt x="61082" y="0"/>
                  </a:lnTo>
                  <a:lnTo>
                    <a:pt x="47258" y="572"/>
                  </a:lnTo>
                  <a:lnTo>
                    <a:pt x="28858" y="3095"/>
                  </a:lnTo>
                  <a:lnTo>
                    <a:pt x="0" y="94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531362" y="490162"/>
              <a:ext cx="121613" cy="171874"/>
            </a:xfrm>
            <a:custGeom>
              <a:avLst/>
              <a:gdLst/>
              <a:ahLst/>
              <a:cxnLst/>
              <a:rect l="0" t="0" r="0" b="0"/>
              <a:pathLst>
                <a:path w="121613" h="171874">
                  <a:moveTo>
                    <a:pt x="26855" y="78376"/>
                  </a:moveTo>
                  <a:lnTo>
                    <a:pt x="38523" y="78309"/>
                  </a:lnTo>
                  <a:lnTo>
                    <a:pt x="49012" y="77669"/>
                  </a:lnTo>
                  <a:lnTo>
                    <a:pt x="59305" y="76363"/>
                  </a:lnTo>
                  <a:lnTo>
                    <a:pt x="69260" y="74158"/>
                  </a:lnTo>
                  <a:lnTo>
                    <a:pt x="78307" y="70545"/>
                  </a:lnTo>
                  <a:lnTo>
                    <a:pt x="86181" y="65372"/>
                  </a:lnTo>
                  <a:lnTo>
                    <a:pt x="92613" y="58797"/>
                  </a:lnTo>
                  <a:lnTo>
                    <a:pt x="97181" y="51097"/>
                  </a:lnTo>
                  <a:lnTo>
                    <a:pt x="99833" y="42559"/>
                  </a:lnTo>
                  <a:lnTo>
                    <a:pt x="100495" y="33744"/>
                  </a:lnTo>
                  <a:lnTo>
                    <a:pt x="98902" y="25447"/>
                  </a:lnTo>
                  <a:lnTo>
                    <a:pt x="95124" y="18065"/>
                  </a:lnTo>
                  <a:lnTo>
                    <a:pt x="89335" y="11789"/>
                  </a:lnTo>
                  <a:lnTo>
                    <a:pt x="81638" y="6791"/>
                  </a:lnTo>
                  <a:lnTo>
                    <a:pt x="72287" y="3030"/>
                  </a:lnTo>
                  <a:lnTo>
                    <a:pt x="61944" y="640"/>
                  </a:lnTo>
                  <a:lnTo>
                    <a:pt x="51550" y="0"/>
                  </a:lnTo>
                  <a:lnTo>
                    <a:pt x="41645" y="1170"/>
                  </a:lnTo>
                  <a:lnTo>
                    <a:pt x="32541" y="4241"/>
                  </a:lnTo>
                  <a:lnTo>
                    <a:pt x="24497" y="9501"/>
                  </a:lnTo>
                  <a:lnTo>
                    <a:pt x="17538" y="16893"/>
                  </a:lnTo>
                  <a:lnTo>
                    <a:pt x="11678" y="26093"/>
                  </a:lnTo>
                  <a:lnTo>
                    <a:pt x="7024" y="36702"/>
                  </a:lnTo>
                  <a:lnTo>
                    <a:pt x="3523" y="48347"/>
                  </a:lnTo>
                  <a:lnTo>
                    <a:pt x="1151" y="60571"/>
                  </a:lnTo>
                  <a:lnTo>
                    <a:pt x="0" y="72842"/>
                  </a:lnTo>
                  <a:lnTo>
                    <a:pt x="6" y="84863"/>
                  </a:lnTo>
                  <a:lnTo>
                    <a:pt x="1145" y="96392"/>
                  </a:lnTo>
                  <a:lnTo>
                    <a:pt x="3504" y="107141"/>
                  </a:lnTo>
                  <a:lnTo>
                    <a:pt x="7017" y="117039"/>
                  </a:lnTo>
                  <a:lnTo>
                    <a:pt x="11493" y="126179"/>
                  </a:lnTo>
                  <a:lnTo>
                    <a:pt x="16714" y="134712"/>
                  </a:lnTo>
                  <a:lnTo>
                    <a:pt x="22488" y="142787"/>
                  </a:lnTo>
                  <a:lnTo>
                    <a:pt x="28822" y="150364"/>
                  </a:lnTo>
                  <a:lnTo>
                    <a:pt x="35905" y="157234"/>
                  </a:lnTo>
                  <a:lnTo>
                    <a:pt x="43781" y="163325"/>
                  </a:lnTo>
                  <a:lnTo>
                    <a:pt x="52359" y="168230"/>
                  </a:lnTo>
                  <a:lnTo>
                    <a:pt x="61495" y="171161"/>
                  </a:lnTo>
                  <a:lnTo>
                    <a:pt x="71041" y="171873"/>
                  </a:lnTo>
                  <a:lnTo>
                    <a:pt x="80616" y="170698"/>
                  </a:lnTo>
                  <a:lnTo>
                    <a:pt x="90660" y="168065"/>
                  </a:lnTo>
                  <a:lnTo>
                    <a:pt x="103168" y="162623"/>
                  </a:lnTo>
                  <a:lnTo>
                    <a:pt x="121612" y="1520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695088" y="461811"/>
              <a:ext cx="126343" cy="157647"/>
            </a:xfrm>
            <a:custGeom>
              <a:avLst/>
              <a:gdLst/>
              <a:ahLst/>
              <a:cxnLst/>
              <a:rect l="0" t="0" r="0" b="0"/>
              <a:pathLst>
                <a:path w="126343" h="157647">
                  <a:moveTo>
                    <a:pt x="0" y="85670"/>
                  </a:moveTo>
                  <a:lnTo>
                    <a:pt x="5800" y="94539"/>
                  </a:lnTo>
                  <a:lnTo>
                    <a:pt x="10725" y="103526"/>
                  </a:lnTo>
                  <a:lnTo>
                    <a:pt x="15227" y="113516"/>
                  </a:lnTo>
                  <a:lnTo>
                    <a:pt x="19448" y="124324"/>
                  </a:lnTo>
                  <a:lnTo>
                    <a:pt x="23462" y="135487"/>
                  </a:lnTo>
                  <a:lnTo>
                    <a:pt x="27271" y="146621"/>
                  </a:lnTo>
                  <a:lnTo>
                    <a:pt x="29102" y="155060"/>
                  </a:lnTo>
                  <a:lnTo>
                    <a:pt x="27567" y="157646"/>
                  </a:lnTo>
                  <a:lnTo>
                    <a:pt x="24606" y="155448"/>
                  </a:lnTo>
                  <a:lnTo>
                    <a:pt x="21219" y="149965"/>
                  </a:lnTo>
                  <a:lnTo>
                    <a:pt x="17711" y="142071"/>
                  </a:lnTo>
                  <a:lnTo>
                    <a:pt x="14180" y="132380"/>
                  </a:lnTo>
                  <a:lnTo>
                    <a:pt x="10984" y="121536"/>
                  </a:lnTo>
                  <a:lnTo>
                    <a:pt x="8743" y="110225"/>
                  </a:lnTo>
                  <a:lnTo>
                    <a:pt x="7718" y="98858"/>
                  </a:lnTo>
                  <a:lnTo>
                    <a:pt x="7844" y="87607"/>
                  </a:lnTo>
                  <a:lnTo>
                    <a:pt x="8916" y="76514"/>
                  </a:lnTo>
                  <a:lnTo>
                    <a:pt x="10720" y="65573"/>
                  </a:lnTo>
                  <a:lnTo>
                    <a:pt x="13388" y="54918"/>
                  </a:lnTo>
                  <a:lnTo>
                    <a:pt x="17380" y="44829"/>
                  </a:lnTo>
                  <a:lnTo>
                    <a:pt x="22843" y="35414"/>
                  </a:lnTo>
                  <a:lnTo>
                    <a:pt x="29629" y="26785"/>
                  </a:lnTo>
                  <a:lnTo>
                    <a:pt x="37480" y="19135"/>
                  </a:lnTo>
                  <a:lnTo>
                    <a:pt x="46132" y="12480"/>
                  </a:lnTo>
                  <a:lnTo>
                    <a:pt x="55365" y="7010"/>
                  </a:lnTo>
                  <a:lnTo>
                    <a:pt x="65007" y="3159"/>
                  </a:lnTo>
                  <a:lnTo>
                    <a:pt x="74925" y="1009"/>
                  </a:lnTo>
                  <a:lnTo>
                    <a:pt x="84766" y="194"/>
                  </a:lnTo>
                  <a:lnTo>
                    <a:pt x="95024" y="0"/>
                  </a:lnTo>
                  <a:lnTo>
                    <a:pt x="107715" y="407"/>
                  </a:lnTo>
                  <a:lnTo>
                    <a:pt x="126342" y="14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21139" y="642238"/>
              <a:ext cx="1400292" cy="52643"/>
            </a:xfrm>
            <a:custGeom>
              <a:avLst/>
              <a:gdLst/>
              <a:ahLst/>
              <a:cxnLst/>
              <a:rect l="0" t="0" r="0" b="0"/>
              <a:pathLst>
                <a:path w="1400292" h="52643">
                  <a:moveTo>
                    <a:pt x="1400291" y="0"/>
                  </a:moveTo>
                  <a:lnTo>
                    <a:pt x="1391489" y="2934"/>
                  </a:lnTo>
                  <a:lnTo>
                    <a:pt x="1383142" y="5716"/>
                  </a:lnTo>
                  <a:lnTo>
                    <a:pt x="1374439" y="8611"/>
                  </a:lnTo>
                  <a:lnTo>
                    <a:pt x="1365146" y="11478"/>
                  </a:lnTo>
                  <a:lnTo>
                    <a:pt x="1355002" y="13995"/>
                  </a:lnTo>
                  <a:lnTo>
                    <a:pt x="1343957" y="16010"/>
                  </a:lnTo>
                  <a:lnTo>
                    <a:pt x="1332117" y="17696"/>
                  </a:lnTo>
                  <a:lnTo>
                    <a:pt x="1319647" y="19439"/>
                  </a:lnTo>
                  <a:lnTo>
                    <a:pt x="1306700" y="21460"/>
                  </a:lnTo>
                  <a:lnTo>
                    <a:pt x="1293245" y="23649"/>
                  </a:lnTo>
                  <a:lnTo>
                    <a:pt x="1279074" y="25666"/>
                  </a:lnTo>
                  <a:lnTo>
                    <a:pt x="1264133" y="27319"/>
                  </a:lnTo>
                  <a:lnTo>
                    <a:pt x="1248506" y="28581"/>
                  </a:lnTo>
                  <a:lnTo>
                    <a:pt x="1232330" y="29503"/>
                  </a:lnTo>
                  <a:lnTo>
                    <a:pt x="1215748" y="30158"/>
                  </a:lnTo>
                  <a:lnTo>
                    <a:pt x="1199036" y="30615"/>
                  </a:lnTo>
                  <a:lnTo>
                    <a:pt x="1182589" y="30929"/>
                  </a:lnTo>
                  <a:lnTo>
                    <a:pt x="1166603" y="31138"/>
                  </a:lnTo>
                  <a:lnTo>
                    <a:pt x="1151088" y="31111"/>
                  </a:lnTo>
                  <a:lnTo>
                    <a:pt x="1135977" y="30560"/>
                  </a:lnTo>
                  <a:lnTo>
                    <a:pt x="1121175" y="29378"/>
                  </a:lnTo>
                  <a:lnTo>
                    <a:pt x="1106436" y="27769"/>
                  </a:lnTo>
                  <a:lnTo>
                    <a:pt x="1091386" y="26150"/>
                  </a:lnTo>
                  <a:lnTo>
                    <a:pt x="1075852" y="24767"/>
                  </a:lnTo>
                  <a:lnTo>
                    <a:pt x="1059994" y="23688"/>
                  </a:lnTo>
                  <a:lnTo>
                    <a:pt x="1044195" y="22889"/>
                  </a:lnTo>
                  <a:lnTo>
                    <a:pt x="1028674" y="22317"/>
                  </a:lnTo>
                  <a:lnTo>
                    <a:pt x="1013319" y="21916"/>
                  </a:lnTo>
                  <a:lnTo>
                    <a:pt x="997791" y="21639"/>
                  </a:lnTo>
                  <a:lnTo>
                    <a:pt x="981899" y="21449"/>
                  </a:lnTo>
                  <a:lnTo>
                    <a:pt x="965615" y="21321"/>
                  </a:lnTo>
                  <a:lnTo>
                    <a:pt x="948991" y="21234"/>
                  </a:lnTo>
                  <a:lnTo>
                    <a:pt x="932099" y="21175"/>
                  </a:lnTo>
                  <a:lnTo>
                    <a:pt x="915008" y="21136"/>
                  </a:lnTo>
                  <a:lnTo>
                    <a:pt x="897775" y="21110"/>
                  </a:lnTo>
                  <a:lnTo>
                    <a:pt x="880446" y="21092"/>
                  </a:lnTo>
                  <a:lnTo>
                    <a:pt x="863217" y="21081"/>
                  </a:lnTo>
                  <a:lnTo>
                    <a:pt x="846416" y="21073"/>
                  </a:lnTo>
                  <a:lnTo>
                    <a:pt x="830183" y="21067"/>
                  </a:lnTo>
                  <a:lnTo>
                    <a:pt x="814333" y="21064"/>
                  </a:lnTo>
                  <a:lnTo>
                    <a:pt x="798463" y="21062"/>
                  </a:lnTo>
                  <a:lnTo>
                    <a:pt x="782338" y="21060"/>
                  </a:lnTo>
                  <a:lnTo>
                    <a:pt x="765897" y="21059"/>
                  </a:lnTo>
                  <a:lnTo>
                    <a:pt x="749166" y="21058"/>
                  </a:lnTo>
                  <a:lnTo>
                    <a:pt x="732202" y="21058"/>
                  </a:lnTo>
                  <a:lnTo>
                    <a:pt x="715064" y="21057"/>
                  </a:lnTo>
                  <a:lnTo>
                    <a:pt x="697798" y="21057"/>
                  </a:lnTo>
                  <a:lnTo>
                    <a:pt x="680448" y="21057"/>
                  </a:lnTo>
                  <a:lnTo>
                    <a:pt x="663205" y="21057"/>
                  </a:lnTo>
                  <a:lnTo>
                    <a:pt x="646394" y="21057"/>
                  </a:lnTo>
                  <a:lnTo>
                    <a:pt x="630159" y="21057"/>
                  </a:lnTo>
                  <a:lnTo>
                    <a:pt x="614477" y="21057"/>
                  </a:lnTo>
                  <a:lnTo>
                    <a:pt x="599253" y="21057"/>
                  </a:lnTo>
                  <a:lnTo>
                    <a:pt x="584375" y="21057"/>
                  </a:lnTo>
                  <a:lnTo>
                    <a:pt x="569585" y="21057"/>
                  </a:lnTo>
                  <a:lnTo>
                    <a:pt x="554501" y="21057"/>
                  </a:lnTo>
                  <a:lnTo>
                    <a:pt x="538945" y="21057"/>
                  </a:lnTo>
                  <a:lnTo>
                    <a:pt x="523071" y="21057"/>
                  </a:lnTo>
                  <a:lnTo>
                    <a:pt x="507262" y="21057"/>
                  </a:lnTo>
                  <a:lnTo>
                    <a:pt x="491734" y="21061"/>
                  </a:lnTo>
                  <a:lnTo>
                    <a:pt x="476375" y="21234"/>
                  </a:lnTo>
                  <a:lnTo>
                    <a:pt x="460843" y="21883"/>
                  </a:lnTo>
                  <a:lnTo>
                    <a:pt x="444954" y="23131"/>
                  </a:lnTo>
                  <a:lnTo>
                    <a:pt x="428842" y="24784"/>
                  </a:lnTo>
                  <a:lnTo>
                    <a:pt x="412865" y="26432"/>
                  </a:lnTo>
                  <a:lnTo>
                    <a:pt x="397226" y="27835"/>
                  </a:lnTo>
                  <a:lnTo>
                    <a:pt x="381960" y="28928"/>
                  </a:lnTo>
                  <a:lnTo>
                    <a:pt x="367023" y="29736"/>
                  </a:lnTo>
                  <a:lnTo>
                    <a:pt x="352346" y="30314"/>
                  </a:lnTo>
                  <a:lnTo>
                    <a:pt x="337862" y="30719"/>
                  </a:lnTo>
                  <a:lnTo>
                    <a:pt x="323517" y="30998"/>
                  </a:lnTo>
                  <a:lnTo>
                    <a:pt x="309269" y="31194"/>
                  </a:lnTo>
                  <a:lnTo>
                    <a:pt x="295089" y="31496"/>
                  </a:lnTo>
                  <a:lnTo>
                    <a:pt x="280955" y="32232"/>
                  </a:lnTo>
                  <a:lnTo>
                    <a:pt x="266853" y="33540"/>
                  </a:lnTo>
                  <a:lnTo>
                    <a:pt x="252772" y="35232"/>
                  </a:lnTo>
                  <a:lnTo>
                    <a:pt x="238705" y="36907"/>
                  </a:lnTo>
                  <a:lnTo>
                    <a:pt x="224647" y="38328"/>
                  </a:lnTo>
                  <a:lnTo>
                    <a:pt x="210596" y="39432"/>
                  </a:lnTo>
                  <a:lnTo>
                    <a:pt x="196550" y="40248"/>
                  </a:lnTo>
                  <a:lnTo>
                    <a:pt x="182506" y="40832"/>
                  </a:lnTo>
                  <a:lnTo>
                    <a:pt x="168464" y="41240"/>
                  </a:lnTo>
                  <a:lnTo>
                    <a:pt x="154424" y="41522"/>
                  </a:lnTo>
                  <a:lnTo>
                    <a:pt x="140384" y="41715"/>
                  </a:lnTo>
                  <a:lnTo>
                    <a:pt x="126345" y="41846"/>
                  </a:lnTo>
                  <a:lnTo>
                    <a:pt x="112306" y="41934"/>
                  </a:lnTo>
                  <a:lnTo>
                    <a:pt x="98267" y="41998"/>
                  </a:lnTo>
                  <a:lnTo>
                    <a:pt x="84229" y="42211"/>
                  </a:lnTo>
                  <a:lnTo>
                    <a:pt x="70191" y="42886"/>
                  </a:lnTo>
                  <a:lnTo>
                    <a:pt x="56171" y="44152"/>
                  </a:lnTo>
                  <a:lnTo>
                    <a:pt x="42775" y="45825"/>
                  </a:lnTo>
                  <a:lnTo>
                    <a:pt x="29876" y="47662"/>
                  </a:lnTo>
                  <a:lnTo>
                    <a:pt x="16339" y="4982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937243" y="526424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21057"/>
                  </a:moveTo>
                  <a:lnTo>
                    <a:pt x="96417" y="18191"/>
                  </a:lnTo>
                  <a:lnTo>
                    <a:pt x="87430" y="16049"/>
                  </a:lnTo>
                  <a:lnTo>
                    <a:pt x="77439" y="14441"/>
                  </a:lnTo>
                  <a:lnTo>
                    <a:pt x="66631" y="13088"/>
                  </a:lnTo>
                  <a:lnTo>
                    <a:pt x="55468" y="11591"/>
                  </a:lnTo>
                  <a:lnTo>
                    <a:pt x="44277" y="9745"/>
                  </a:lnTo>
                  <a:lnTo>
                    <a:pt x="33645" y="7668"/>
                  </a:lnTo>
                  <a:lnTo>
                    <a:pt x="23450" y="5512"/>
                  </a:lnTo>
                  <a:lnTo>
                    <a:pt x="12802" y="30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2305741" y="310271"/>
            <a:ext cx="2263627" cy="532009"/>
            <a:chOff x="2305741" y="310271"/>
            <a:chExt cx="2263627" cy="532009"/>
          </a:xfrm>
        </p:grpSpPr>
        <p:sp>
          <p:nvSpPr>
            <p:cNvPr id="29" name="Freeform 28"/>
            <p:cNvSpPr/>
            <p:nvPr/>
          </p:nvSpPr>
          <p:spPr>
            <a:xfrm>
              <a:off x="2305741" y="310271"/>
              <a:ext cx="178985" cy="395139"/>
            </a:xfrm>
            <a:custGeom>
              <a:avLst/>
              <a:gdLst/>
              <a:ahLst/>
              <a:cxnLst/>
              <a:rect l="0" t="0" r="0" b="0"/>
              <a:pathLst>
                <a:path w="178985" h="395139">
                  <a:moveTo>
                    <a:pt x="0" y="395138"/>
                  </a:moveTo>
                  <a:lnTo>
                    <a:pt x="0" y="383403"/>
                  </a:lnTo>
                  <a:lnTo>
                    <a:pt x="0" y="372274"/>
                  </a:lnTo>
                  <a:lnTo>
                    <a:pt x="4" y="360675"/>
                  </a:lnTo>
                  <a:lnTo>
                    <a:pt x="177" y="348514"/>
                  </a:lnTo>
                  <a:lnTo>
                    <a:pt x="826" y="335854"/>
                  </a:lnTo>
                  <a:lnTo>
                    <a:pt x="2079" y="322798"/>
                  </a:lnTo>
                  <a:lnTo>
                    <a:pt x="3904" y="309446"/>
                  </a:lnTo>
                  <a:lnTo>
                    <a:pt x="6201" y="295881"/>
                  </a:lnTo>
                  <a:lnTo>
                    <a:pt x="8852" y="282166"/>
                  </a:lnTo>
                  <a:lnTo>
                    <a:pt x="11597" y="268347"/>
                  </a:lnTo>
                  <a:lnTo>
                    <a:pt x="14054" y="254457"/>
                  </a:lnTo>
                  <a:lnTo>
                    <a:pt x="16039" y="240523"/>
                  </a:lnTo>
                  <a:lnTo>
                    <a:pt x="17710" y="226724"/>
                  </a:lnTo>
                  <a:lnTo>
                    <a:pt x="19445" y="213380"/>
                  </a:lnTo>
                  <a:lnTo>
                    <a:pt x="21464" y="200616"/>
                  </a:lnTo>
                  <a:lnTo>
                    <a:pt x="23651" y="188077"/>
                  </a:lnTo>
                  <a:lnTo>
                    <a:pt x="25666" y="175053"/>
                  </a:lnTo>
                  <a:lnTo>
                    <a:pt x="27323" y="161178"/>
                  </a:lnTo>
                  <a:lnTo>
                    <a:pt x="28758" y="146586"/>
                  </a:lnTo>
                  <a:lnTo>
                    <a:pt x="30329" y="131712"/>
                  </a:lnTo>
                  <a:lnTo>
                    <a:pt x="32237" y="116851"/>
                  </a:lnTo>
                  <a:lnTo>
                    <a:pt x="34519" y="102127"/>
                  </a:lnTo>
                  <a:lnTo>
                    <a:pt x="37129" y="87562"/>
                  </a:lnTo>
                  <a:lnTo>
                    <a:pt x="40000" y="73138"/>
                  </a:lnTo>
                  <a:lnTo>
                    <a:pt x="43063" y="58825"/>
                  </a:lnTo>
                  <a:lnTo>
                    <a:pt x="46266" y="44596"/>
                  </a:lnTo>
                  <a:lnTo>
                    <a:pt x="49570" y="30453"/>
                  </a:lnTo>
                  <a:lnTo>
                    <a:pt x="53134" y="17365"/>
                  </a:lnTo>
                  <a:lnTo>
                    <a:pt x="58039" y="7277"/>
                  </a:lnTo>
                  <a:lnTo>
                    <a:pt x="64638" y="1428"/>
                  </a:lnTo>
                  <a:lnTo>
                    <a:pt x="71540" y="0"/>
                  </a:lnTo>
                  <a:lnTo>
                    <a:pt x="78356" y="2173"/>
                  </a:lnTo>
                  <a:lnTo>
                    <a:pt x="84958" y="7308"/>
                  </a:lnTo>
                  <a:lnTo>
                    <a:pt x="91099" y="15234"/>
                  </a:lnTo>
                  <a:lnTo>
                    <a:pt x="96675" y="25635"/>
                  </a:lnTo>
                  <a:lnTo>
                    <a:pt x="101724" y="38042"/>
                  </a:lnTo>
                  <a:lnTo>
                    <a:pt x="106341" y="51974"/>
                  </a:lnTo>
                  <a:lnTo>
                    <a:pt x="110628" y="67017"/>
                  </a:lnTo>
                  <a:lnTo>
                    <a:pt x="114677" y="82849"/>
                  </a:lnTo>
                  <a:lnTo>
                    <a:pt x="118556" y="99230"/>
                  </a:lnTo>
                  <a:lnTo>
                    <a:pt x="122316" y="115979"/>
                  </a:lnTo>
                  <a:lnTo>
                    <a:pt x="125995" y="132650"/>
                  </a:lnTo>
                  <a:lnTo>
                    <a:pt x="129619" y="148543"/>
                  </a:lnTo>
                  <a:lnTo>
                    <a:pt x="133205" y="163345"/>
                  </a:lnTo>
                  <a:lnTo>
                    <a:pt x="136766" y="177081"/>
                  </a:lnTo>
                  <a:lnTo>
                    <a:pt x="140310" y="189929"/>
                  </a:lnTo>
                  <a:lnTo>
                    <a:pt x="143843" y="202097"/>
                  </a:lnTo>
                  <a:lnTo>
                    <a:pt x="147367" y="213933"/>
                  </a:lnTo>
                  <a:lnTo>
                    <a:pt x="150888" y="225888"/>
                  </a:lnTo>
                  <a:lnTo>
                    <a:pt x="154404" y="238199"/>
                  </a:lnTo>
                  <a:lnTo>
                    <a:pt x="157918" y="250911"/>
                  </a:lnTo>
                  <a:lnTo>
                    <a:pt x="161430" y="263978"/>
                  </a:lnTo>
                  <a:lnTo>
                    <a:pt x="164938" y="277320"/>
                  </a:lnTo>
                  <a:lnTo>
                    <a:pt x="168288" y="290838"/>
                  </a:lnTo>
                  <a:lnTo>
                    <a:pt x="171514" y="306056"/>
                  </a:lnTo>
                  <a:lnTo>
                    <a:pt x="174899" y="327666"/>
                  </a:lnTo>
                  <a:lnTo>
                    <a:pt x="178984" y="3635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316269" y="574459"/>
              <a:ext cx="105286" cy="15137"/>
            </a:xfrm>
            <a:custGeom>
              <a:avLst/>
              <a:gdLst/>
              <a:ahLst/>
              <a:cxnLst/>
              <a:rect l="0" t="0" r="0" b="0"/>
              <a:pathLst>
                <a:path w="105286" h="15137">
                  <a:moveTo>
                    <a:pt x="105285" y="4608"/>
                  </a:moveTo>
                  <a:lnTo>
                    <a:pt x="96417" y="1808"/>
                  </a:lnTo>
                  <a:lnTo>
                    <a:pt x="87430" y="306"/>
                  </a:lnTo>
                  <a:lnTo>
                    <a:pt x="77439" y="0"/>
                  </a:lnTo>
                  <a:lnTo>
                    <a:pt x="66631" y="679"/>
                  </a:lnTo>
                  <a:lnTo>
                    <a:pt x="55468" y="2147"/>
                  </a:lnTo>
                  <a:lnTo>
                    <a:pt x="44277" y="4211"/>
                  </a:lnTo>
                  <a:lnTo>
                    <a:pt x="33645" y="6558"/>
                  </a:lnTo>
                  <a:lnTo>
                    <a:pt x="23450" y="8986"/>
                  </a:lnTo>
                  <a:lnTo>
                    <a:pt x="12802" y="11706"/>
                  </a:lnTo>
                  <a:lnTo>
                    <a:pt x="0" y="151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750651" y="326383"/>
              <a:ext cx="18344" cy="347441"/>
            </a:xfrm>
            <a:custGeom>
              <a:avLst/>
              <a:gdLst/>
              <a:ahLst/>
              <a:cxnLst/>
              <a:rect l="0" t="0" r="0" b="0"/>
              <a:pathLst>
                <a:path w="18344" h="347441">
                  <a:moveTo>
                    <a:pt x="7815" y="0"/>
                  </a:moveTo>
                  <a:lnTo>
                    <a:pt x="4948" y="11735"/>
                  </a:lnTo>
                  <a:lnTo>
                    <a:pt x="2806" y="22864"/>
                  </a:lnTo>
                  <a:lnTo>
                    <a:pt x="1207" y="34467"/>
                  </a:lnTo>
                  <a:lnTo>
                    <a:pt x="200" y="46801"/>
                  </a:lnTo>
                  <a:lnTo>
                    <a:pt x="0" y="60109"/>
                  </a:lnTo>
                  <a:lnTo>
                    <a:pt x="651" y="74418"/>
                  </a:lnTo>
                  <a:lnTo>
                    <a:pt x="1889" y="89596"/>
                  </a:lnTo>
                  <a:lnTo>
                    <a:pt x="3253" y="105458"/>
                  </a:lnTo>
                  <a:lnTo>
                    <a:pt x="4463" y="121829"/>
                  </a:lnTo>
                  <a:lnTo>
                    <a:pt x="5425" y="138566"/>
                  </a:lnTo>
                  <a:lnTo>
                    <a:pt x="6145" y="155561"/>
                  </a:lnTo>
                  <a:lnTo>
                    <a:pt x="6663" y="172729"/>
                  </a:lnTo>
                  <a:lnTo>
                    <a:pt x="7028" y="189850"/>
                  </a:lnTo>
                  <a:lnTo>
                    <a:pt x="7281" y="206580"/>
                  </a:lnTo>
                  <a:lnTo>
                    <a:pt x="7459" y="222755"/>
                  </a:lnTo>
                  <a:lnTo>
                    <a:pt x="7750" y="238228"/>
                  </a:lnTo>
                  <a:lnTo>
                    <a:pt x="8478" y="252779"/>
                  </a:lnTo>
                  <a:lnTo>
                    <a:pt x="9780" y="266383"/>
                  </a:lnTo>
                  <a:lnTo>
                    <a:pt x="11478" y="279292"/>
                  </a:lnTo>
                  <a:lnTo>
                    <a:pt x="13333" y="293522"/>
                  </a:lnTo>
                  <a:lnTo>
                    <a:pt x="15510" y="313677"/>
                  </a:lnTo>
                  <a:lnTo>
                    <a:pt x="18343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864832" y="568538"/>
              <a:ext cx="9448" cy="136872"/>
            </a:xfrm>
            <a:custGeom>
              <a:avLst/>
              <a:gdLst/>
              <a:ahLst/>
              <a:cxnLst/>
              <a:rect l="0" t="0" r="0" b="0"/>
              <a:pathLst>
                <a:path w="9448" h="136872">
                  <a:moveTo>
                    <a:pt x="9447" y="0"/>
                  </a:moveTo>
                  <a:lnTo>
                    <a:pt x="6581" y="8869"/>
                  </a:lnTo>
                  <a:lnTo>
                    <a:pt x="4439" y="17856"/>
                  </a:lnTo>
                  <a:lnTo>
                    <a:pt x="2836" y="27851"/>
                  </a:lnTo>
                  <a:lnTo>
                    <a:pt x="1655" y="38832"/>
                  </a:lnTo>
                  <a:lnTo>
                    <a:pt x="807" y="50643"/>
                  </a:lnTo>
                  <a:lnTo>
                    <a:pt x="214" y="63092"/>
                  </a:lnTo>
                  <a:lnTo>
                    <a:pt x="0" y="75789"/>
                  </a:lnTo>
                  <a:lnTo>
                    <a:pt x="572" y="89613"/>
                  </a:lnTo>
                  <a:lnTo>
                    <a:pt x="3095" y="108013"/>
                  </a:lnTo>
                  <a:lnTo>
                    <a:pt x="9447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874279" y="4421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947979" y="533142"/>
              <a:ext cx="147400" cy="161739"/>
            </a:xfrm>
            <a:custGeom>
              <a:avLst/>
              <a:gdLst/>
              <a:ahLst/>
              <a:cxnLst/>
              <a:rect l="0" t="0" r="0" b="0"/>
              <a:pathLst>
                <a:path w="147400" h="161739">
                  <a:moveTo>
                    <a:pt x="0" y="14339"/>
                  </a:moveTo>
                  <a:lnTo>
                    <a:pt x="2867" y="23275"/>
                  </a:lnTo>
                  <a:lnTo>
                    <a:pt x="5009" y="32902"/>
                  </a:lnTo>
                  <a:lnTo>
                    <a:pt x="6617" y="44185"/>
                  </a:lnTo>
                  <a:lnTo>
                    <a:pt x="7970" y="56679"/>
                  </a:lnTo>
                  <a:lnTo>
                    <a:pt x="9467" y="69511"/>
                  </a:lnTo>
                  <a:lnTo>
                    <a:pt x="11318" y="82134"/>
                  </a:lnTo>
                  <a:lnTo>
                    <a:pt x="13557" y="94517"/>
                  </a:lnTo>
                  <a:lnTo>
                    <a:pt x="16138" y="106960"/>
                  </a:lnTo>
                  <a:lnTo>
                    <a:pt x="18967" y="119553"/>
                  </a:lnTo>
                  <a:lnTo>
                    <a:pt x="21245" y="128647"/>
                  </a:lnTo>
                  <a:lnTo>
                    <a:pt x="22189" y="129755"/>
                  </a:lnTo>
                  <a:lnTo>
                    <a:pt x="22341" y="124451"/>
                  </a:lnTo>
                  <a:lnTo>
                    <a:pt x="22180" y="115050"/>
                  </a:lnTo>
                  <a:lnTo>
                    <a:pt x="21939" y="103358"/>
                  </a:lnTo>
                  <a:lnTo>
                    <a:pt x="21715" y="90483"/>
                  </a:lnTo>
                  <a:lnTo>
                    <a:pt x="21702" y="77181"/>
                  </a:lnTo>
                  <a:lnTo>
                    <a:pt x="22211" y="64063"/>
                  </a:lnTo>
                  <a:lnTo>
                    <a:pt x="23367" y="51412"/>
                  </a:lnTo>
                  <a:lnTo>
                    <a:pt x="25293" y="39432"/>
                  </a:lnTo>
                  <a:lnTo>
                    <a:pt x="28189" y="28367"/>
                  </a:lnTo>
                  <a:lnTo>
                    <a:pt x="32064" y="18268"/>
                  </a:lnTo>
                  <a:lnTo>
                    <a:pt x="36785" y="9671"/>
                  </a:lnTo>
                  <a:lnTo>
                    <a:pt x="42170" y="3629"/>
                  </a:lnTo>
                  <a:lnTo>
                    <a:pt x="48054" y="494"/>
                  </a:lnTo>
                  <a:lnTo>
                    <a:pt x="54461" y="0"/>
                  </a:lnTo>
                  <a:lnTo>
                    <a:pt x="61593" y="1636"/>
                  </a:lnTo>
                  <a:lnTo>
                    <a:pt x="69493" y="4886"/>
                  </a:lnTo>
                  <a:lnTo>
                    <a:pt x="77747" y="9470"/>
                  </a:lnTo>
                  <a:lnTo>
                    <a:pt x="85602" y="15354"/>
                  </a:lnTo>
                  <a:lnTo>
                    <a:pt x="92660" y="22415"/>
                  </a:lnTo>
                  <a:lnTo>
                    <a:pt x="98872" y="30441"/>
                  </a:lnTo>
                  <a:lnTo>
                    <a:pt x="104353" y="39206"/>
                  </a:lnTo>
                  <a:lnTo>
                    <a:pt x="109261" y="48511"/>
                  </a:lnTo>
                  <a:lnTo>
                    <a:pt x="113744" y="58200"/>
                  </a:lnTo>
                  <a:lnTo>
                    <a:pt x="117923" y="68157"/>
                  </a:lnTo>
                  <a:lnTo>
                    <a:pt x="121890" y="78300"/>
                  </a:lnTo>
                  <a:lnTo>
                    <a:pt x="125709" y="88568"/>
                  </a:lnTo>
                  <a:lnTo>
                    <a:pt x="129427" y="98921"/>
                  </a:lnTo>
                  <a:lnTo>
                    <a:pt x="133072" y="109323"/>
                  </a:lnTo>
                  <a:lnTo>
                    <a:pt x="136515" y="119493"/>
                  </a:lnTo>
                  <a:lnTo>
                    <a:pt x="139813" y="130008"/>
                  </a:lnTo>
                  <a:lnTo>
                    <a:pt x="143257" y="142910"/>
                  </a:lnTo>
                  <a:lnTo>
                    <a:pt x="147399" y="1617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126963" y="506942"/>
              <a:ext cx="136872" cy="187939"/>
            </a:xfrm>
            <a:custGeom>
              <a:avLst/>
              <a:gdLst/>
              <a:ahLst/>
              <a:cxnLst/>
              <a:rect l="0" t="0" r="0" b="0"/>
              <a:pathLst>
                <a:path w="136872" h="187939">
                  <a:moveTo>
                    <a:pt x="0" y="135296"/>
                  </a:moveTo>
                  <a:lnTo>
                    <a:pt x="11668" y="132295"/>
                  </a:lnTo>
                  <a:lnTo>
                    <a:pt x="22157" y="128873"/>
                  </a:lnTo>
                  <a:lnTo>
                    <a:pt x="32459" y="124677"/>
                  </a:lnTo>
                  <a:lnTo>
                    <a:pt x="42760" y="119776"/>
                  </a:lnTo>
                  <a:lnTo>
                    <a:pt x="53104" y="114295"/>
                  </a:lnTo>
                  <a:lnTo>
                    <a:pt x="63484" y="108360"/>
                  </a:lnTo>
                  <a:lnTo>
                    <a:pt x="73567" y="101926"/>
                  </a:lnTo>
                  <a:lnTo>
                    <a:pt x="82729" y="94779"/>
                  </a:lnTo>
                  <a:lnTo>
                    <a:pt x="90693" y="86861"/>
                  </a:lnTo>
                  <a:lnTo>
                    <a:pt x="97191" y="78257"/>
                  </a:lnTo>
                  <a:lnTo>
                    <a:pt x="101807" y="69104"/>
                  </a:lnTo>
                  <a:lnTo>
                    <a:pt x="104497" y="59542"/>
                  </a:lnTo>
                  <a:lnTo>
                    <a:pt x="105355" y="49851"/>
                  </a:lnTo>
                  <a:lnTo>
                    <a:pt x="104426" y="40425"/>
                  </a:lnTo>
                  <a:lnTo>
                    <a:pt x="101912" y="31462"/>
                  </a:lnTo>
                  <a:lnTo>
                    <a:pt x="97956" y="23140"/>
                  </a:lnTo>
                  <a:lnTo>
                    <a:pt x="92560" y="15697"/>
                  </a:lnTo>
                  <a:lnTo>
                    <a:pt x="85859" y="9185"/>
                  </a:lnTo>
                  <a:lnTo>
                    <a:pt x="78090" y="3982"/>
                  </a:lnTo>
                  <a:lnTo>
                    <a:pt x="69506" y="842"/>
                  </a:lnTo>
                  <a:lnTo>
                    <a:pt x="60334" y="0"/>
                  </a:lnTo>
                  <a:lnTo>
                    <a:pt x="51075" y="1554"/>
                  </a:lnTo>
                  <a:lnTo>
                    <a:pt x="42472" y="5713"/>
                  </a:lnTo>
                  <a:lnTo>
                    <a:pt x="34875" y="12322"/>
                  </a:lnTo>
                  <a:lnTo>
                    <a:pt x="28284" y="20809"/>
                  </a:lnTo>
                  <a:lnTo>
                    <a:pt x="22541" y="30398"/>
                  </a:lnTo>
                  <a:lnTo>
                    <a:pt x="17463" y="40547"/>
                  </a:lnTo>
                  <a:lnTo>
                    <a:pt x="13204" y="51120"/>
                  </a:lnTo>
                  <a:lnTo>
                    <a:pt x="10238" y="62275"/>
                  </a:lnTo>
                  <a:lnTo>
                    <a:pt x="8723" y="74070"/>
                  </a:lnTo>
                  <a:lnTo>
                    <a:pt x="8518" y="86279"/>
                  </a:lnTo>
                  <a:lnTo>
                    <a:pt x="9368" y="98482"/>
                  </a:lnTo>
                  <a:lnTo>
                    <a:pt x="11018" y="110430"/>
                  </a:lnTo>
                  <a:lnTo>
                    <a:pt x="13412" y="121895"/>
                  </a:lnTo>
                  <a:lnTo>
                    <a:pt x="16690" y="132594"/>
                  </a:lnTo>
                  <a:lnTo>
                    <a:pt x="20859" y="142451"/>
                  </a:lnTo>
                  <a:lnTo>
                    <a:pt x="25963" y="151392"/>
                  </a:lnTo>
                  <a:lnTo>
                    <a:pt x="32145" y="159259"/>
                  </a:lnTo>
                  <a:lnTo>
                    <a:pt x="39386" y="166068"/>
                  </a:lnTo>
                  <a:lnTo>
                    <a:pt x="47690" y="171811"/>
                  </a:lnTo>
                  <a:lnTo>
                    <a:pt x="57167" y="176379"/>
                  </a:lnTo>
                  <a:lnTo>
                    <a:pt x="67755" y="179824"/>
                  </a:lnTo>
                  <a:lnTo>
                    <a:pt x="79052" y="182331"/>
                  </a:lnTo>
                  <a:lnTo>
                    <a:pt x="91712" y="184376"/>
                  </a:lnTo>
                  <a:lnTo>
                    <a:pt x="109082" y="186143"/>
                  </a:lnTo>
                  <a:lnTo>
                    <a:pt x="136871" y="1879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463187" y="465967"/>
              <a:ext cx="135765" cy="218386"/>
            </a:xfrm>
            <a:custGeom>
              <a:avLst/>
              <a:gdLst/>
              <a:ahLst/>
              <a:cxnLst/>
              <a:rect l="0" t="0" r="0" b="0"/>
              <a:pathLst>
                <a:path w="135765" h="218386">
                  <a:moveTo>
                    <a:pt x="127030" y="7815"/>
                  </a:moveTo>
                  <a:lnTo>
                    <a:pt x="118162" y="4948"/>
                  </a:lnTo>
                  <a:lnTo>
                    <a:pt x="109175" y="2806"/>
                  </a:lnTo>
                  <a:lnTo>
                    <a:pt x="99184" y="1208"/>
                  </a:lnTo>
                  <a:lnTo>
                    <a:pt x="88376" y="200"/>
                  </a:lnTo>
                  <a:lnTo>
                    <a:pt x="77213" y="0"/>
                  </a:lnTo>
                  <a:lnTo>
                    <a:pt x="66013" y="660"/>
                  </a:lnTo>
                  <a:lnTo>
                    <a:pt x="55073" y="2244"/>
                  </a:lnTo>
                  <a:lnTo>
                    <a:pt x="44737" y="4905"/>
                  </a:lnTo>
                  <a:lnTo>
                    <a:pt x="35129" y="8625"/>
                  </a:lnTo>
                  <a:lnTo>
                    <a:pt x="26357" y="13411"/>
                  </a:lnTo>
                  <a:lnTo>
                    <a:pt x="18605" y="19372"/>
                  </a:lnTo>
                  <a:lnTo>
                    <a:pt x="11878" y="26456"/>
                  </a:lnTo>
                  <a:lnTo>
                    <a:pt x="6360" y="34484"/>
                  </a:lnTo>
                  <a:lnTo>
                    <a:pt x="2474" y="43242"/>
                  </a:lnTo>
                  <a:lnTo>
                    <a:pt x="315" y="52530"/>
                  </a:lnTo>
                  <a:lnTo>
                    <a:pt x="0" y="61867"/>
                  </a:lnTo>
                  <a:lnTo>
                    <a:pt x="1833" y="70523"/>
                  </a:lnTo>
                  <a:lnTo>
                    <a:pt x="5776" y="78150"/>
                  </a:lnTo>
                  <a:lnTo>
                    <a:pt x="11678" y="84592"/>
                  </a:lnTo>
                  <a:lnTo>
                    <a:pt x="19450" y="89702"/>
                  </a:lnTo>
                  <a:lnTo>
                    <a:pt x="28856" y="93551"/>
                  </a:lnTo>
                  <a:lnTo>
                    <a:pt x="39407" y="96511"/>
                  </a:lnTo>
                  <a:lnTo>
                    <a:pt x="50472" y="99129"/>
                  </a:lnTo>
                  <a:lnTo>
                    <a:pt x="61646" y="101755"/>
                  </a:lnTo>
                  <a:lnTo>
                    <a:pt x="72587" y="104694"/>
                  </a:lnTo>
                  <a:lnTo>
                    <a:pt x="82933" y="108279"/>
                  </a:lnTo>
                  <a:lnTo>
                    <a:pt x="92557" y="112621"/>
                  </a:lnTo>
                  <a:lnTo>
                    <a:pt x="101511" y="117657"/>
                  </a:lnTo>
                  <a:lnTo>
                    <a:pt x="109920" y="123255"/>
                  </a:lnTo>
                  <a:lnTo>
                    <a:pt x="117901" y="129281"/>
                  </a:lnTo>
                  <a:lnTo>
                    <a:pt x="125077" y="135784"/>
                  </a:lnTo>
                  <a:lnTo>
                    <a:pt x="130613" y="142980"/>
                  </a:lnTo>
                  <a:lnTo>
                    <a:pt x="134182" y="150927"/>
                  </a:lnTo>
                  <a:lnTo>
                    <a:pt x="135764" y="159382"/>
                  </a:lnTo>
                  <a:lnTo>
                    <a:pt x="135388" y="167904"/>
                  </a:lnTo>
                  <a:lnTo>
                    <a:pt x="133277" y="176223"/>
                  </a:lnTo>
                  <a:lnTo>
                    <a:pt x="129607" y="184097"/>
                  </a:lnTo>
                  <a:lnTo>
                    <a:pt x="124411" y="191231"/>
                  </a:lnTo>
                  <a:lnTo>
                    <a:pt x="117842" y="197541"/>
                  </a:lnTo>
                  <a:lnTo>
                    <a:pt x="109994" y="202947"/>
                  </a:lnTo>
                  <a:lnTo>
                    <a:pt x="100824" y="207288"/>
                  </a:lnTo>
                  <a:lnTo>
                    <a:pt x="90451" y="210580"/>
                  </a:lnTo>
                  <a:lnTo>
                    <a:pt x="79697" y="212984"/>
                  </a:lnTo>
                  <a:lnTo>
                    <a:pt x="68948" y="214949"/>
                  </a:lnTo>
                  <a:lnTo>
                    <a:pt x="57264" y="216651"/>
                  </a:lnTo>
                  <a:lnTo>
                    <a:pt x="42802" y="2183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662857" y="539114"/>
              <a:ext cx="91291" cy="134710"/>
            </a:xfrm>
            <a:custGeom>
              <a:avLst/>
              <a:gdLst/>
              <a:ahLst/>
              <a:cxnLst/>
              <a:rect l="0" t="0" r="0" b="0"/>
              <a:pathLst>
                <a:path w="91291" h="134710">
                  <a:moveTo>
                    <a:pt x="1060" y="82067"/>
                  </a:moveTo>
                  <a:lnTo>
                    <a:pt x="12727" y="81933"/>
                  </a:lnTo>
                  <a:lnTo>
                    <a:pt x="23216" y="80652"/>
                  </a:lnTo>
                  <a:lnTo>
                    <a:pt x="33518" y="78059"/>
                  </a:lnTo>
                  <a:lnTo>
                    <a:pt x="43819" y="74340"/>
                  </a:lnTo>
                  <a:lnTo>
                    <a:pt x="54163" y="69707"/>
                  </a:lnTo>
                  <a:lnTo>
                    <a:pt x="64534" y="64369"/>
                  </a:lnTo>
                  <a:lnTo>
                    <a:pt x="74272" y="58349"/>
                  </a:lnTo>
                  <a:lnTo>
                    <a:pt x="82136" y="51487"/>
                  </a:lnTo>
                  <a:lnTo>
                    <a:pt x="87598" y="43767"/>
                  </a:lnTo>
                  <a:lnTo>
                    <a:pt x="90618" y="35467"/>
                  </a:lnTo>
                  <a:lnTo>
                    <a:pt x="91290" y="27050"/>
                  </a:lnTo>
                  <a:lnTo>
                    <a:pt x="89921" y="18810"/>
                  </a:lnTo>
                  <a:lnTo>
                    <a:pt x="86768" y="11329"/>
                  </a:lnTo>
                  <a:lnTo>
                    <a:pt x="81927" y="5523"/>
                  </a:lnTo>
                  <a:lnTo>
                    <a:pt x="75609" y="1741"/>
                  </a:lnTo>
                  <a:lnTo>
                    <a:pt x="68271" y="0"/>
                  </a:lnTo>
                  <a:lnTo>
                    <a:pt x="60508" y="262"/>
                  </a:lnTo>
                  <a:lnTo>
                    <a:pt x="52698" y="2288"/>
                  </a:lnTo>
                  <a:lnTo>
                    <a:pt x="44998" y="5730"/>
                  </a:lnTo>
                  <a:lnTo>
                    <a:pt x="37447" y="10240"/>
                  </a:lnTo>
                  <a:lnTo>
                    <a:pt x="30039" y="15529"/>
                  </a:lnTo>
                  <a:lnTo>
                    <a:pt x="22912" y="21535"/>
                  </a:lnTo>
                  <a:lnTo>
                    <a:pt x="16344" y="28396"/>
                  </a:lnTo>
                  <a:lnTo>
                    <a:pt x="10452" y="36124"/>
                  </a:lnTo>
                  <a:lnTo>
                    <a:pt x="5511" y="44601"/>
                  </a:lnTo>
                  <a:lnTo>
                    <a:pt x="2022" y="53671"/>
                  </a:lnTo>
                  <a:lnTo>
                    <a:pt x="132" y="63176"/>
                  </a:lnTo>
                  <a:lnTo>
                    <a:pt x="0" y="72830"/>
                  </a:lnTo>
                  <a:lnTo>
                    <a:pt x="1956" y="82231"/>
                  </a:lnTo>
                  <a:lnTo>
                    <a:pt x="5976" y="91177"/>
                  </a:lnTo>
                  <a:lnTo>
                    <a:pt x="11760" y="99488"/>
                  </a:lnTo>
                  <a:lnTo>
                    <a:pt x="18921" y="106924"/>
                  </a:lnTo>
                  <a:lnTo>
                    <a:pt x="27095" y="113440"/>
                  </a:lnTo>
                  <a:lnTo>
                    <a:pt x="35726" y="119002"/>
                  </a:lnTo>
                  <a:lnTo>
                    <a:pt x="45025" y="124044"/>
                  </a:lnTo>
                  <a:lnTo>
                    <a:pt x="56917" y="129008"/>
                  </a:lnTo>
                  <a:lnTo>
                    <a:pt x="74759" y="1347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779730" y="529246"/>
              <a:ext cx="143888" cy="313034"/>
            </a:xfrm>
            <a:custGeom>
              <a:avLst/>
              <a:gdLst/>
              <a:ahLst/>
              <a:cxnLst/>
              <a:rect l="0" t="0" r="0" b="0"/>
              <a:pathLst>
                <a:path w="143888" h="313034">
                  <a:moveTo>
                    <a:pt x="84228" y="134049"/>
                  </a:moveTo>
                  <a:lnTo>
                    <a:pt x="90096" y="128114"/>
                  </a:lnTo>
                  <a:lnTo>
                    <a:pt x="95660" y="121910"/>
                  </a:lnTo>
                  <a:lnTo>
                    <a:pt x="101450" y="114809"/>
                  </a:lnTo>
                  <a:lnTo>
                    <a:pt x="107185" y="106696"/>
                  </a:lnTo>
                  <a:lnTo>
                    <a:pt x="112219" y="97401"/>
                  </a:lnTo>
                  <a:lnTo>
                    <a:pt x="116236" y="86958"/>
                  </a:lnTo>
                  <a:lnTo>
                    <a:pt x="119088" y="75706"/>
                  </a:lnTo>
                  <a:lnTo>
                    <a:pt x="120629" y="64168"/>
                  </a:lnTo>
                  <a:lnTo>
                    <a:pt x="120917" y="52677"/>
                  </a:lnTo>
                  <a:lnTo>
                    <a:pt x="119991" y="41523"/>
                  </a:lnTo>
                  <a:lnTo>
                    <a:pt x="117782" y="31034"/>
                  </a:lnTo>
                  <a:lnTo>
                    <a:pt x="114370" y="21329"/>
                  </a:lnTo>
                  <a:lnTo>
                    <a:pt x="109792" y="12829"/>
                  </a:lnTo>
                  <a:lnTo>
                    <a:pt x="103971" y="6323"/>
                  </a:lnTo>
                  <a:lnTo>
                    <a:pt x="96986" y="2063"/>
                  </a:lnTo>
                  <a:lnTo>
                    <a:pt x="89195" y="0"/>
                  </a:lnTo>
                  <a:lnTo>
                    <a:pt x="81127" y="44"/>
                  </a:lnTo>
                  <a:lnTo>
                    <a:pt x="73120" y="1933"/>
                  </a:lnTo>
                  <a:lnTo>
                    <a:pt x="65628" y="5622"/>
                  </a:lnTo>
                  <a:lnTo>
                    <a:pt x="59281" y="11363"/>
                  </a:lnTo>
                  <a:lnTo>
                    <a:pt x="54318" y="19111"/>
                  </a:lnTo>
                  <a:lnTo>
                    <a:pt x="50801" y="28565"/>
                  </a:lnTo>
                  <a:lnTo>
                    <a:pt x="48799" y="39351"/>
                  </a:lnTo>
                  <a:lnTo>
                    <a:pt x="48200" y="51111"/>
                  </a:lnTo>
                  <a:lnTo>
                    <a:pt x="49084" y="63072"/>
                  </a:lnTo>
                  <a:lnTo>
                    <a:pt x="51796" y="74103"/>
                  </a:lnTo>
                  <a:lnTo>
                    <a:pt x="56355" y="83648"/>
                  </a:lnTo>
                  <a:lnTo>
                    <a:pt x="62347" y="91206"/>
                  </a:lnTo>
                  <a:lnTo>
                    <a:pt x="69124" y="96082"/>
                  </a:lnTo>
                  <a:lnTo>
                    <a:pt x="76233" y="98174"/>
                  </a:lnTo>
                  <a:lnTo>
                    <a:pt x="83445" y="97833"/>
                  </a:lnTo>
                  <a:lnTo>
                    <a:pt x="90659" y="95570"/>
                  </a:lnTo>
                  <a:lnTo>
                    <a:pt x="97857" y="91908"/>
                  </a:lnTo>
                  <a:lnTo>
                    <a:pt x="105548" y="88510"/>
                  </a:lnTo>
                  <a:lnTo>
                    <a:pt x="113515" y="87663"/>
                  </a:lnTo>
                  <a:lnTo>
                    <a:pt x="120213" y="90102"/>
                  </a:lnTo>
                  <a:lnTo>
                    <a:pt x="125266" y="95946"/>
                  </a:lnTo>
                  <a:lnTo>
                    <a:pt x="128901" y="104828"/>
                  </a:lnTo>
                  <a:lnTo>
                    <a:pt x="131618" y="115993"/>
                  </a:lnTo>
                  <a:lnTo>
                    <a:pt x="134020" y="128536"/>
                  </a:lnTo>
                  <a:lnTo>
                    <a:pt x="136467" y="141818"/>
                  </a:lnTo>
                  <a:lnTo>
                    <a:pt x="138932" y="155478"/>
                  </a:lnTo>
                  <a:lnTo>
                    <a:pt x="141129" y="169329"/>
                  </a:lnTo>
                  <a:lnTo>
                    <a:pt x="142892" y="183270"/>
                  </a:lnTo>
                  <a:lnTo>
                    <a:pt x="143887" y="197089"/>
                  </a:lnTo>
                  <a:lnTo>
                    <a:pt x="143564" y="210455"/>
                  </a:lnTo>
                  <a:lnTo>
                    <a:pt x="141742" y="223219"/>
                  </a:lnTo>
                  <a:lnTo>
                    <a:pt x="138397" y="235081"/>
                  </a:lnTo>
                  <a:lnTo>
                    <a:pt x="133485" y="245523"/>
                  </a:lnTo>
                  <a:lnTo>
                    <a:pt x="127144" y="254397"/>
                  </a:lnTo>
                  <a:lnTo>
                    <a:pt x="119633" y="261864"/>
                  </a:lnTo>
                  <a:lnTo>
                    <a:pt x="111230" y="268204"/>
                  </a:lnTo>
                  <a:lnTo>
                    <a:pt x="102175" y="273696"/>
                  </a:lnTo>
                  <a:lnTo>
                    <a:pt x="92656" y="278574"/>
                  </a:lnTo>
                  <a:lnTo>
                    <a:pt x="82815" y="283019"/>
                  </a:lnTo>
                  <a:lnTo>
                    <a:pt x="72751" y="287164"/>
                  </a:lnTo>
                  <a:lnTo>
                    <a:pt x="62535" y="291102"/>
                  </a:lnTo>
                  <a:lnTo>
                    <a:pt x="52217" y="294900"/>
                  </a:lnTo>
                  <a:lnTo>
                    <a:pt x="41843" y="298599"/>
                  </a:lnTo>
                  <a:lnTo>
                    <a:pt x="31891" y="302078"/>
                  </a:lnTo>
                  <a:lnTo>
                    <a:pt x="22291" y="305404"/>
                  </a:lnTo>
                  <a:lnTo>
                    <a:pt x="12197" y="308871"/>
                  </a:lnTo>
                  <a:lnTo>
                    <a:pt x="0" y="3130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958715" y="525442"/>
              <a:ext cx="291699" cy="116797"/>
            </a:xfrm>
            <a:custGeom>
              <a:avLst/>
              <a:gdLst/>
              <a:ahLst/>
              <a:cxnLst/>
              <a:rect l="0" t="0" r="0" b="0"/>
              <a:pathLst>
                <a:path w="291699" h="116797">
                  <a:moveTo>
                    <a:pt x="0" y="22039"/>
                  </a:moveTo>
                  <a:lnTo>
                    <a:pt x="67" y="33775"/>
                  </a:lnTo>
                  <a:lnTo>
                    <a:pt x="707" y="44903"/>
                  </a:lnTo>
                  <a:lnTo>
                    <a:pt x="2004" y="56497"/>
                  </a:lnTo>
                  <a:lnTo>
                    <a:pt x="3863" y="68486"/>
                  </a:lnTo>
                  <a:lnTo>
                    <a:pt x="6180" y="80497"/>
                  </a:lnTo>
                  <a:lnTo>
                    <a:pt x="8825" y="92224"/>
                  </a:lnTo>
                  <a:lnTo>
                    <a:pt x="10970" y="100934"/>
                  </a:lnTo>
                  <a:lnTo>
                    <a:pt x="11813" y="103209"/>
                  </a:lnTo>
                  <a:lnTo>
                    <a:pt x="11901" y="99978"/>
                  </a:lnTo>
                  <a:lnTo>
                    <a:pt x="11702" y="92968"/>
                  </a:lnTo>
                  <a:lnTo>
                    <a:pt x="11439" y="83496"/>
                  </a:lnTo>
                  <a:lnTo>
                    <a:pt x="11208" y="72446"/>
                  </a:lnTo>
                  <a:lnTo>
                    <a:pt x="11361" y="60706"/>
                  </a:lnTo>
                  <a:lnTo>
                    <a:pt x="12514" y="49249"/>
                  </a:lnTo>
                  <a:lnTo>
                    <a:pt x="14921" y="38578"/>
                  </a:lnTo>
                  <a:lnTo>
                    <a:pt x="18672" y="29271"/>
                  </a:lnTo>
                  <a:lnTo>
                    <a:pt x="23863" y="22143"/>
                  </a:lnTo>
                  <a:lnTo>
                    <a:pt x="30389" y="17433"/>
                  </a:lnTo>
                  <a:lnTo>
                    <a:pt x="37855" y="15218"/>
                  </a:lnTo>
                  <a:lnTo>
                    <a:pt x="45696" y="15684"/>
                  </a:lnTo>
                  <a:lnTo>
                    <a:pt x="53552" y="18661"/>
                  </a:lnTo>
                  <a:lnTo>
                    <a:pt x="61111" y="23724"/>
                  </a:lnTo>
                  <a:lnTo>
                    <a:pt x="68034" y="30393"/>
                  </a:lnTo>
                  <a:lnTo>
                    <a:pt x="74221" y="38207"/>
                  </a:lnTo>
                  <a:lnTo>
                    <a:pt x="80290" y="45598"/>
                  </a:lnTo>
                  <a:lnTo>
                    <a:pt x="86974" y="49132"/>
                  </a:lnTo>
                  <a:lnTo>
                    <a:pt x="93551" y="47465"/>
                  </a:lnTo>
                  <a:lnTo>
                    <a:pt x="99143" y="42560"/>
                  </a:lnTo>
                  <a:lnTo>
                    <a:pt x="104363" y="36233"/>
                  </a:lnTo>
                  <a:lnTo>
                    <a:pt x="110470" y="30101"/>
                  </a:lnTo>
                  <a:lnTo>
                    <a:pt x="118079" y="24986"/>
                  </a:lnTo>
                  <a:lnTo>
                    <a:pt x="126739" y="21549"/>
                  </a:lnTo>
                  <a:lnTo>
                    <a:pt x="135300" y="20589"/>
                  </a:lnTo>
                  <a:lnTo>
                    <a:pt x="143078" y="22278"/>
                  </a:lnTo>
                  <a:lnTo>
                    <a:pt x="149900" y="26308"/>
                  </a:lnTo>
                  <a:lnTo>
                    <a:pt x="155854" y="32201"/>
                  </a:lnTo>
                  <a:lnTo>
                    <a:pt x="161106" y="39494"/>
                  </a:lnTo>
                  <a:lnTo>
                    <a:pt x="165665" y="47960"/>
                  </a:lnTo>
                  <a:lnTo>
                    <a:pt x="169370" y="57610"/>
                  </a:lnTo>
                  <a:lnTo>
                    <a:pt x="172229" y="68323"/>
                  </a:lnTo>
                  <a:lnTo>
                    <a:pt x="175281" y="78723"/>
                  </a:lnTo>
                  <a:lnTo>
                    <a:pt x="179560" y="85980"/>
                  </a:lnTo>
                  <a:lnTo>
                    <a:pt x="184541" y="88798"/>
                  </a:lnTo>
                  <a:lnTo>
                    <a:pt x="189988" y="88094"/>
                  </a:lnTo>
                  <a:lnTo>
                    <a:pt x="195834" y="85075"/>
                  </a:lnTo>
                  <a:lnTo>
                    <a:pt x="202339" y="80930"/>
                  </a:lnTo>
                  <a:lnTo>
                    <a:pt x="210044" y="76824"/>
                  </a:lnTo>
                  <a:lnTo>
                    <a:pt x="219138" y="73348"/>
                  </a:lnTo>
                  <a:lnTo>
                    <a:pt x="229342" y="70484"/>
                  </a:lnTo>
                  <a:lnTo>
                    <a:pt x="240107" y="67852"/>
                  </a:lnTo>
                  <a:lnTo>
                    <a:pt x="251040" y="65173"/>
                  </a:lnTo>
                  <a:lnTo>
                    <a:pt x="261633" y="62011"/>
                  </a:lnTo>
                  <a:lnTo>
                    <a:pt x="271206" y="57734"/>
                  </a:lnTo>
                  <a:lnTo>
                    <a:pt x="279476" y="52110"/>
                  </a:lnTo>
                  <a:lnTo>
                    <a:pt x="286026" y="45396"/>
                  </a:lnTo>
                  <a:lnTo>
                    <a:pt x="290151" y="38133"/>
                  </a:lnTo>
                  <a:lnTo>
                    <a:pt x="291698" y="30701"/>
                  </a:lnTo>
                  <a:lnTo>
                    <a:pt x="290806" y="23443"/>
                  </a:lnTo>
                  <a:lnTo>
                    <a:pt x="287632" y="16730"/>
                  </a:lnTo>
                  <a:lnTo>
                    <a:pt x="282501" y="10711"/>
                  </a:lnTo>
                  <a:lnTo>
                    <a:pt x="275823" y="5672"/>
                  </a:lnTo>
                  <a:lnTo>
                    <a:pt x="267987" y="2111"/>
                  </a:lnTo>
                  <a:lnTo>
                    <a:pt x="259320" y="169"/>
                  </a:lnTo>
                  <a:lnTo>
                    <a:pt x="250233" y="0"/>
                  </a:lnTo>
                  <a:lnTo>
                    <a:pt x="241215" y="1931"/>
                  </a:lnTo>
                  <a:lnTo>
                    <a:pt x="232535" y="5939"/>
                  </a:lnTo>
                  <a:lnTo>
                    <a:pt x="224742" y="11884"/>
                  </a:lnTo>
                  <a:lnTo>
                    <a:pt x="218717" y="19686"/>
                  </a:lnTo>
                  <a:lnTo>
                    <a:pt x="214781" y="29111"/>
                  </a:lnTo>
                  <a:lnTo>
                    <a:pt x="212764" y="39675"/>
                  </a:lnTo>
                  <a:lnTo>
                    <a:pt x="212309" y="50749"/>
                  </a:lnTo>
                  <a:lnTo>
                    <a:pt x="213044" y="61924"/>
                  </a:lnTo>
                  <a:lnTo>
                    <a:pt x="214975" y="72695"/>
                  </a:lnTo>
                  <a:lnTo>
                    <a:pt x="218463" y="82396"/>
                  </a:lnTo>
                  <a:lnTo>
                    <a:pt x="223585" y="90764"/>
                  </a:lnTo>
                  <a:lnTo>
                    <a:pt x="230256" y="97741"/>
                  </a:lnTo>
                  <a:lnTo>
                    <a:pt x="239365" y="103968"/>
                  </a:lnTo>
                  <a:lnTo>
                    <a:pt x="255066" y="109988"/>
                  </a:lnTo>
                  <a:lnTo>
                    <a:pt x="284269" y="1167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295626" y="512618"/>
              <a:ext cx="105286" cy="129621"/>
            </a:xfrm>
            <a:custGeom>
              <a:avLst/>
              <a:gdLst/>
              <a:ahLst/>
              <a:cxnLst/>
              <a:rect l="0" t="0" r="0" b="0"/>
              <a:pathLst>
                <a:path w="105286" h="129621">
                  <a:moveTo>
                    <a:pt x="0" y="55920"/>
                  </a:moveTo>
                  <a:lnTo>
                    <a:pt x="2963" y="66280"/>
                  </a:lnTo>
                  <a:lnTo>
                    <a:pt x="5745" y="66358"/>
                  </a:lnTo>
                  <a:lnTo>
                    <a:pt x="8267" y="59999"/>
                  </a:lnTo>
                  <a:lnTo>
                    <a:pt x="10707" y="50615"/>
                  </a:lnTo>
                  <a:lnTo>
                    <a:pt x="13428" y="39904"/>
                  </a:lnTo>
                  <a:lnTo>
                    <a:pt x="16812" y="29121"/>
                  </a:lnTo>
                  <a:lnTo>
                    <a:pt x="20996" y="18906"/>
                  </a:lnTo>
                  <a:lnTo>
                    <a:pt x="26082" y="10074"/>
                  </a:lnTo>
                  <a:lnTo>
                    <a:pt x="32238" y="3797"/>
                  </a:lnTo>
                  <a:lnTo>
                    <a:pt x="39441" y="471"/>
                  </a:lnTo>
                  <a:lnTo>
                    <a:pt x="47206" y="0"/>
                  </a:lnTo>
                  <a:lnTo>
                    <a:pt x="54724" y="2175"/>
                  </a:lnTo>
                  <a:lnTo>
                    <a:pt x="61552" y="6596"/>
                  </a:lnTo>
                  <a:lnTo>
                    <a:pt x="67608" y="12779"/>
                  </a:lnTo>
                  <a:lnTo>
                    <a:pt x="72984" y="20274"/>
                  </a:lnTo>
                  <a:lnTo>
                    <a:pt x="77821" y="28712"/>
                  </a:lnTo>
                  <a:lnTo>
                    <a:pt x="82256" y="37814"/>
                  </a:lnTo>
                  <a:lnTo>
                    <a:pt x="86403" y="47375"/>
                  </a:lnTo>
                  <a:lnTo>
                    <a:pt x="90344" y="57250"/>
                  </a:lnTo>
                  <a:lnTo>
                    <a:pt x="93988" y="67462"/>
                  </a:lnTo>
                  <a:lnTo>
                    <a:pt x="97444" y="79498"/>
                  </a:lnTo>
                  <a:lnTo>
                    <a:pt x="101018" y="97767"/>
                  </a:lnTo>
                  <a:lnTo>
                    <a:pt x="105285" y="1296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485140" y="326383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8678"/>
                  </a:lnTo>
                  <a:lnTo>
                    <a:pt x="0" y="21199"/>
                  </a:lnTo>
                  <a:lnTo>
                    <a:pt x="0" y="36025"/>
                  </a:lnTo>
                  <a:lnTo>
                    <a:pt x="4" y="52533"/>
                  </a:lnTo>
                  <a:lnTo>
                    <a:pt x="177" y="69998"/>
                  </a:lnTo>
                  <a:lnTo>
                    <a:pt x="825" y="87479"/>
                  </a:lnTo>
                  <a:lnTo>
                    <a:pt x="2078" y="104461"/>
                  </a:lnTo>
                  <a:lnTo>
                    <a:pt x="3904" y="121133"/>
                  </a:lnTo>
                  <a:lnTo>
                    <a:pt x="6200" y="138159"/>
                  </a:lnTo>
                  <a:lnTo>
                    <a:pt x="8852" y="155905"/>
                  </a:lnTo>
                  <a:lnTo>
                    <a:pt x="11597" y="174096"/>
                  </a:lnTo>
                  <a:lnTo>
                    <a:pt x="14054" y="192015"/>
                  </a:lnTo>
                  <a:lnTo>
                    <a:pt x="16035" y="209250"/>
                  </a:lnTo>
                  <a:lnTo>
                    <a:pt x="17536" y="225512"/>
                  </a:lnTo>
                  <a:lnTo>
                    <a:pt x="18788" y="242284"/>
                  </a:lnTo>
                  <a:lnTo>
                    <a:pt x="19898" y="263269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295626" y="364261"/>
              <a:ext cx="273742" cy="35822"/>
            </a:xfrm>
            <a:custGeom>
              <a:avLst/>
              <a:gdLst/>
              <a:ahLst/>
              <a:cxnLst/>
              <a:rect l="0" t="0" r="0" b="0"/>
              <a:pathLst>
                <a:path w="273742" h="35822">
                  <a:moveTo>
                    <a:pt x="273741" y="35821"/>
                  </a:moveTo>
                  <a:lnTo>
                    <a:pt x="264873" y="30088"/>
                  </a:lnTo>
                  <a:lnTo>
                    <a:pt x="255886" y="25804"/>
                  </a:lnTo>
                  <a:lnTo>
                    <a:pt x="245896" y="22593"/>
                  </a:lnTo>
                  <a:lnTo>
                    <a:pt x="235088" y="20059"/>
                  </a:lnTo>
                  <a:lnTo>
                    <a:pt x="223925" y="17714"/>
                  </a:lnTo>
                  <a:lnTo>
                    <a:pt x="212706" y="15270"/>
                  </a:lnTo>
                  <a:lnTo>
                    <a:pt x="201075" y="12789"/>
                  </a:lnTo>
                  <a:lnTo>
                    <a:pt x="188146" y="10572"/>
                  </a:lnTo>
                  <a:lnTo>
                    <a:pt x="173534" y="8778"/>
                  </a:lnTo>
                  <a:lnTo>
                    <a:pt x="157806" y="7251"/>
                  </a:lnTo>
                  <a:lnTo>
                    <a:pt x="142164" y="5618"/>
                  </a:lnTo>
                  <a:lnTo>
                    <a:pt x="127310" y="3677"/>
                  </a:lnTo>
                  <a:lnTo>
                    <a:pt x="113424" y="1713"/>
                  </a:lnTo>
                  <a:lnTo>
                    <a:pt x="100418" y="381"/>
                  </a:lnTo>
                  <a:lnTo>
                    <a:pt x="88114" y="0"/>
                  </a:lnTo>
                  <a:lnTo>
                    <a:pt x="76172" y="406"/>
                  </a:lnTo>
                  <a:lnTo>
                    <a:pt x="64140" y="1143"/>
                  </a:lnTo>
                  <a:lnTo>
                    <a:pt x="51793" y="1898"/>
                  </a:lnTo>
                  <a:lnTo>
                    <a:pt x="39688" y="2541"/>
                  </a:lnTo>
                  <a:lnTo>
                    <a:pt x="27874" y="3108"/>
                  </a:lnTo>
                  <a:lnTo>
                    <a:pt x="15312" y="3645"/>
                  </a:lnTo>
                  <a:lnTo>
                    <a:pt x="0" y="42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4916808" y="210569"/>
            <a:ext cx="3674446" cy="600126"/>
            <a:chOff x="4916808" y="210569"/>
            <a:chExt cx="3674446" cy="600126"/>
          </a:xfrm>
        </p:grpSpPr>
        <p:sp>
          <p:nvSpPr>
            <p:cNvPr id="44" name="Freeform 43"/>
            <p:cNvSpPr/>
            <p:nvPr/>
          </p:nvSpPr>
          <p:spPr>
            <a:xfrm>
              <a:off x="5032621" y="252683"/>
              <a:ext cx="9458" cy="400084"/>
            </a:xfrm>
            <a:custGeom>
              <a:avLst/>
              <a:gdLst/>
              <a:ahLst/>
              <a:cxnLst/>
              <a:rect l="0" t="0" r="0" b="0"/>
              <a:pathLst>
                <a:path w="9458" h="400084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0" y="36467"/>
                  </a:lnTo>
                  <a:lnTo>
                    <a:pt x="0" y="50488"/>
                  </a:lnTo>
                  <a:lnTo>
                    <a:pt x="0" y="65464"/>
                  </a:lnTo>
                  <a:lnTo>
                    <a:pt x="0" y="81191"/>
                  </a:lnTo>
                  <a:lnTo>
                    <a:pt x="0" y="97639"/>
                  </a:lnTo>
                  <a:lnTo>
                    <a:pt x="0" y="114960"/>
                  </a:lnTo>
                  <a:lnTo>
                    <a:pt x="0" y="133164"/>
                  </a:lnTo>
                  <a:lnTo>
                    <a:pt x="0" y="152132"/>
                  </a:lnTo>
                  <a:lnTo>
                    <a:pt x="0" y="171703"/>
                  </a:lnTo>
                  <a:lnTo>
                    <a:pt x="5" y="191710"/>
                  </a:lnTo>
                  <a:lnTo>
                    <a:pt x="178" y="211534"/>
                  </a:lnTo>
                  <a:lnTo>
                    <a:pt x="826" y="230158"/>
                  </a:lnTo>
                  <a:lnTo>
                    <a:pt x="2075" y="247129"/>
                  </a:lnTo>
                  <a:lnTo>
                    <a:pt x="3727" y="262660"/>
                  </a:lnTo>
                  <a:lnTo>
                    <a:pt x="5376" y="277325"/>
                  </a:lnTo>
                  <a:lnTo>
                    <a:pt x="6779" y="291567"/>
                  </a:lnTo>
                  <a:lnTo>
                    <a:pt x="7871" y="305627"/>
                  </a:lnTo>
                  <a:lnTo>
                    <a:pt x="8679" y="319622"/>
                  </a:lnTo>
                  <a:lnTo>
                    <a:pt x="9253" y="333589"/>
                  </a:lnTo>
                  <a:lnTo>
                    <a:pt x="9457" y="347133"/>
                  </a:lnTo>
                  <a:lnTo>
                    <a:pt x="8879" y="360886"/>
                  </a:lnTo>
                  <a:lnTo>
                    <a:pt x="6353" y="377175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916808" y="431668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201768" y="2934"/>
                  </a:lnTo>
                  <a:lnTo>
                    <a:pt x="193422" y="5716"/>
                  </a:lnTo>
                  <a:lnTo>
                    <a:pt x="184718" y="8611"/>
                  </a:lnTo>
                  <a:lnTo>
                    <a:pt x="175425" y="11478"/>
                  </a:lnTo>
                  <a:lnTo>
                    <a:pt x="165281" y="13995"/>
                  </a:lnTo>
                  <a:lnTo>
                    <a:pt x="154236" y="16010"/>
                  </a:lnTo>
                  <a:lnTo>
                    <a:pt x="142397" y="17696"/>
                  </a:lnTo>
                  <a:lnTo>
                    <a:pt x="129926" y="19439"/>
                  </a:lnTo>
                  <a:lnTo>
                    <a:pt x="116984" y="21460"/>
                  </a:lnTo>
                  <a:lnTo>
                    <a:pt x="103702" y="23649"/>
                  </a:lnTo>
                  <a:lnTo>
                    <a:pt x="90179" y="25666"/>
                  </a:lnTo>
                  <a:lnTo>
                    <a:pt x="76500" y="27319"/>
                  </a:lnTo>
                  <a:lnTo>
                    <a:pt x="62938" y="28584"/>
                  </a:lnTo>
                  <a:lnTo>
                    <a:pt x="48421" y="29645"/>
                  </a:lnTo>
                  <a:lnTo>
                    <a:pt x="29438" y="3059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148435" y="252683"/>
              <a:ext cx="149819" cy="368499"/>
            </a:xfrm>
            <a:custGeom>
              <a:avLst/>
              <a:gdLst/>
              <a:ahLst/>
              <a:cxnLst/>
              <a:rect l="0" t="0" r="0" b="0"/>
              <a:pathLst>
                <a:path w="149819" h="368499">
                  <a:moveTo>
                    <a:pt x="0" y="0"/>
                  </a:moveTo>
                  <a:lnTo>
                    <a:pt x="67" y="11736"/>
                  </a:lnTo>
                  <a:lnTo>
                    <a:pt x="707" y="22864"/>
                  </a:lnTo>
                  <a:lnTo>
                    <a:pt x="1999" y="34467"/>
                  </a:lnTo>
                  <a:lnTo>
                    <a:pt x="3686" y="46801"/>
                  </a:lnTo>
                  <a:lnTo>
                    <a:pt x="5355" y="60110"/>
                  </a:lnTo>
                  <a:lnTo>
                    <a:pt x="6772" y="74419"/>
                  </a:lnTo>
                  <a:lnTo>
                    <a:pt x="8043" y="89596"/>
                  </a:lnTo>
                  <a:lnTo>
                    <a:pt x="9502" y="105458"/>
                  </a:lnTo>
                  <a:lnTo>
                    <a:pt x="11330" y="121829"/>
                  </a:lnTo>
                  <a:lnTo>
                    <a:pt x="13388" y="138567"/>
                  </a:lnTo>
                  <a:lnTo>
                    <a:pt x="15316" y="155561"/>
                  </a:lnTo>
                  <a:lnTo>
                    <a:pt x="16915" y="172725"/>
                  </a:lnTo>
                  <a:lnTo>
                    <a:pt x="18310" y="189674"/>
                  </a:lnTo>
                  <a:lnTo>
                    <a:pt x="19854" y="205754"/>
                  </a:lnTo>
                  <a:lnTo>
                    <a:pt x="21740" y="220690"/>
                  </a:lnTo>
                  <a:lnTo>
                    <a:pt x="23838" y="234856"/>
                  </a:lnTo>
                  <a:lnTo>
                    <a:pt x="25792" y="249056"/>
                  </a:lnTo>
                  <a:lnTo>
                    <a:pt x="27403" y="263759"/>
                  </a:lnTo>
                  <a:lnTo>
                    <a:pt x="28638" y="278925"/>
                  </a:lnTo>
                  <a:lnTo>
                    <a:pt x="29541" y="294193"/>
                  </a:lnTo>
                  <a:lnTo>
                    <a:pt x="30184" y="309220"/>
                  </a:lnTo>
                  <a:lnTo>
                    <a:pt x="30663" y="320388"/>
                  </a:lnTo>
                  <a:lnTo>
                    <a:pt x="31031" y="323228"/>
                  </a:lnTo>
                  <a:lnTo>
                    <a:pt x="31270" y="319076"/>
                  </a:lnTo>
                  <a:lnTo>
                    <a:pt x="31579" y="310525"/>
                  </a:lnTo>
                  <a:lnTo>
                    <a:pt x="32304" y="299868"/>
                  </a:lnTo>
                  <a:lnTo>
                    <a:pt x="33602" y="288463"/>
                  </a:lnTo>
                  <a:lnTo>
                    <a:pt x="35452" y="276942"/>
                  </a:lnTo>
                  <a:lnTo>
                    <a:pt x="37763" y="265547"/>
                  </a:lnTo>
                  <a:lnTo>
                    <a:pt x="40437" y="254349"/>
                  </a:lnTo>
                  <a:lnTo>
                    <a:pt x="43706" y="243663"/>
                  </a:lnTo>
                  <a:lnTo>
                    <a:pt x="48110" y="234071"/>
                  </a:lnTo>
                  <a:lnTo>
                    <a:pt x="53854" y="225810"/>
                  </a:lnTo>
                  <a:lnTo>
                    <a:pt x="60829" y="219277"/>
                  </a:lnTo>
                  <a:lnTo>
                    <a:pt x="68807" y="215168"/>
                  </a:lnTo>
                  <a:lnTo>
                    <a:pt x="77540" y="213639"/>
                  </a:lnTo>
                  <a:lnTo>
                    <a:pt x="86657" y="214715"/>
                  </a:lnTo>
                  <a:lnTo>
                    <a:pt x="95690" y="218545"/>
                  </a:lnTo>
                  <a:lnTo>
                    <a:pt x="104384" y="224930"/>
                  </a:lnTo>
                  <a:lnTo>
                    <a:pt x="112525" y="233265"/>
                  </a:lnTo>
                  <a:lnTo>
                    <a:pt x="119847" y="242751"/>
                  </a:lnTo>
                  <a:lnTo>
                    <a:pt x="126290" y="252832"/>
                  </a:lnTo>
                  <a:lnTo>
                    <a:pt x="131957" y="263358"/>
                  </a:lnTo>
                  <a:lnTo>
                    <a:pt x="137005" y="274482"/>
                  </a:lnTo>
                  <a:lnTo>
                    <a:pt x="141582" y="286256"/>
                  </a:lnTo>
                  <a:lnTo>
                    <a:pt x="145488" y="298452"/>
                  </a:lnTo>
                  <a:lnTo>
                    <a:pt x="148207" y="310645"/>
                  </a:lnTo>
                  <a:lnTo>
                    <a:pt x="149559" y="322578"/>
                  </a:lnTo>
                  <a:lnTo>
                    <a:pt x="149818" y="333732"/>
                  </a:lnTo>
                  <a:lnTo>
                    <a:pt x="149571" y="344345"/>
                  </a:lnTo>
                  <a:lnTo>
                    <a:pt x="148796" y="355346"/>
                  </a:lnTo>
                  <a:lnTo>
                    <a:pt x="147399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364405" y="494266"/>
              <a:ext cx="184114" cy="147973"/>
            </a:xfrm>
            <a:custGeom>
              <a:avLst/>
              <a:gdLst/>
              <a:ahLst/>
              <a:cxnLst/>
              <a:rect l="0" t="0" r="0" b="0"/>
              <a:pathLst>
                <a:path w="184114" h="147973">
                  <a:moveTo>
                    <a:pt x="89356" y="95329"/>
                  </a:moveTo>
                  <a:lnTo>
                    <a:pt x="95090" y="86461"/>
                  </a:lnTo>
                  <a:lnTo>
                    <a:pt x="99374" y="77474"/>
                  </a:lnTo>
                  <a:lnTo>
                    <a:pt x="102570" y="67488"/>
                  </a:lnTo>
                  <a:lnTo>
                    <a:pt x="104586" y="56853"/>
                  </a:lnTo>
                  <a:lnTo>
                    <a:pt x="104987" y="46338"/>
                  </a:lnTo>
                  <a:lnTo>
                    <a:pt x="103670" y="36391"/>
                  </a:lnTo>
                  <a:lnTo>
                    <a:pt x="100675" y="27277"/>
                  </a:lnTo>
                  <a:lnTo>
                    <a:pt x="96002" y="19237"/>
                  </a:lnTo>
                  <a:lnTo>
                    <a:pt x="89824" y="12290"/>
                  </a:lnTo>
                  <a:lnTo>
                    <a:pt x="82424" y="6610"/>
                  </a:lnTo>
                  <a:lnTo>
                    <a:pt x="74095" y="2610"/>
                  </a:lnTo>
                  <a:lnTo>
                    <a:pt x="65093" y="370"/>
                  </a:lnTo>
                  <a:lnTo>
                    <a:pt x="55781" y="0"/>
                  </a:lnTo>
                  <a:lnTo>
                    <a:pt x="46610" y="1796"/>
                  </a:lnTo>
                  <a:lnTo>
                    <a:pt x="37819" y="5713"/>
                  </a:lnTo>
                  <a:lnTo>
                    <a:pt x="29611" y="11597"/>
                  </a:lnTo>
                  <a:lnTo>
                    <a:pt x="22245" y="19358"/>
                  </a:lnTo>
                  <a:lnTo>
                    <a:pt x="15775" y="28761"/>
                  </a:lnTo>
                  <a:lnTo>
                    <a:pt x="10261" y="39480"/>
                  </a:lnTo>
                  <a:lnTo>
                    <a:pt x="5847" y="51190"/>
                  </a:lnTo>
                  <a:lnTo>
                    <a:pt x="2515" y="63614"/>
                  </a:lnTo>
                  <a:lnTo>
                    <a:pt x="428" y="76378"/>
                  </a:lnTo>
                  <a:lnTo>
                    <a:pt x="0" y="89020"/>
                  </a:lnTo>
                  <a:lnTo>
                    <a:pt x="1315" y="101281"/>
                  </a:lnTo>
                  <a:lnTo>
                    <a:pt x="4488" y="112463"/>
                  </a:lnTo>
                  <a:lnTo>
                    <a:pt x="9815" y="121382"/>
                  </a:lnTo>
                  <a:lnTo>
                    <a:pt x="17243" y="127589"/>
                  </a:lnTo>
                  <a:lnTo>
                    <a:pt x="26128" y="130958"/>
                  </a:lnTo>
                  <a:lnTo>
                    <a:pt x="35460" y="131341"/>
                  </a:lnTo>
                  <a:lnTo>
                    <a:pt x="44613" y="128968"/>
                  </a:lnTo>
                  <a:lnTo>
                    <a:pt x="53195" y="124328"/>
                  </a:lnTo>
                  <a:lnTo>
                    <a:pt x="60879" y="117951"/>
                  </a:lnTo>
                  <a:lnTo>
                    <a:pt x="67597" y="110301"/>
                  </a:lnTo>
                  <a:lnTo>
                    <a:pt x="73465" y="101748"/>
                  </a:lnTo>
                  <a:lnTo>
                    <a:pt x="78655" y="92563"/>
                  </a:lnTo>
                  <a:lnTo>
                    <a:pt x="83353" y="82976"/>
                  </a:lnTo>
                  <a:lnTo>
                    <a:pt x="88213" y="74318"/>
                  </a:lnTo>
                  <a:lnTo>
                    <a:pt x="94094" y="69851"/>
                  </a:lnTo>
                  <a:lnTo>
                    <a:pt x="100623" y="70882"/>
                  </a:lnTo>
                  <a:lnTo>
                    <a:pt x="107014" y="75407"/>
                  </a:lnTo>
                  <a:lnTo>
                    <a:pt x="113277" y="82021"/>
                  </a:lnTo>
                  <a:lnTo>
                    <a:pt x="119577" y="89960"/>
                  </a:lnTo>
                  <a:lnTo>
                    <a:pt x="126005" y="98758"/>
                  </a:lnTo>
                  <a:lnTo>
                    <a:pt x="132740" y="107795"/>
                  </a:lnTo>
                  <a:lnTo>
                    <a:pt x="140073" y="116263"/>
                  </a:lnTo>
                  <a:lnTo>
                    <a:pt x="148093" y="123771"/>
                  </a:lnTo>
                  <a:lnTo>
                    <a:pt x="156286" y="130155"/>
                  </a:lnTo>
                  <a:lnTo>
                    <a:pt x="164430" y="135912"/>
                  </a:lnTo>
                  <a:lnTo>
                    <a:pt x="173241" y="141544"/>
                  </a:lnTo>
                  <a:lnTo>
                    <a:pt x="184113" y="1479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548518" y="273740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67" y="11803"/>
                  </a:lnTo>
                  <a:lnTo>
                    <a:pt x="707" y="23572"/>
                  </a:lnTo>
                  <a:lnTo>
                    <a:pt x="2004" y="36471"/>
                  </a:lnTo>
                  <a:lnTo>
                    <a:pt x="3864" y="50665"/>
                  </a:lnTo>
                  <a:lnTo>
                    <a:pt x="6180" y="66290"/>
                  </a:lnTo>
                  <a:lnTo>
                    <a:pt x="8842" y="83261"/>
                  </a:lnTo>
                  <a:lnTo>
                    <a:pt x="11593" y="101189"/>
                  </a:lnTo>
                  <a:lnTo>
                    <a:pt x="14051" y="119510"/>
                  </a:lnTo>
                  <a:lnTo>
                    <a:pt x="16038" y="137854"/>
                  </a:lnTo>
                  <a:lnTo>
                    <a:pt x="17709" y="155744"/>
                  </a:lnTo>
                  <a:lnTo>
                    <a:pt x="19446" y="172530"/>
                  </a:lnTo>
                  <a:lnTo>
                    <a:pt x="21463" y="187970"/>
                  </a:lnTo>
                  <a:lnTo>
                    <a:pt x="23651" y="202321"/>
                  </a:lnTo>
                  <a:lnTo>
                    <a:pt x="25666" y="216121"/>
                  </a:lnTo>
                  <a:lnTo>
                    <a:pt x="27324" y="229745"/>
                  </a:lnTo>
                  <a:lnTo>
                    <a:pt x="28759" y="243374"/>
                  </a:lnTo>
                  <a:lnTo>
                    <a:pt x="30329" y="257073"/>
                  </a:lnTo>
                  <a:lnTo>
                    <a:pt x="32233" y="270846"/>
                  </a:lnTo>
                  <a:lnTo>
                    <a:pt x="34352" y="284656"/>
                  </a:lnTo>
                  <a:lnTo>
                    <a:pt x="36542" y="300104"/>
                  </a:lnTo>
                  <a:lnTo>
                    <a:pt x="39001" y="321902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464290" y="389554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77778" y="2934"/>
                  </a:lnTo>
                  <a:lnTo>
                    <a:pt x="166649" y="5716"/>
                  </a:lnTo>
                  <a:lnTo>
                    <a:pt x="155050" y="8611"/>
                  </a:lnTo>
                  <a:lnTo>
                    <a:pt x="142890" y="11478"/>
                  </a:lnTo>
                  <a:lnTo>
                    <a:pt x="130230" y="13995"/>
                  </a:lnTo>
                  <a:lnTo>
                    <a:pt x="117178" y="16010"/>
                  </a:lnTo>
                  <a:lnTo>
                    <a:pt x="103999" y="17696"/>
                  </a:lnTo>
                  <a:lnTo>
                    <a:pt x="91082" y="19439"/>
                  </a:lnTo>
                  <a:lnTo>
                    <a:pt x="78620" y="21465"/>
                  </a:lnTo>
                  <a:lnTo>
                    <a:pt x="66627" y="23827"/>
                  </a:lnTo>
                  <a:lnTo>
                    <a:pt x="55033" y="26491"/>
                  </a:lnTo>
                  <a:lnTo>
                    <a:pt x="43764" y="29393"/>
                  </a:lnTo>
                  <a:lnTo>
                    <a:pt x="33192" y="32320"/>
                  </a:lnTo>
                  <a:lnTo>
                    <a:pt x="23099" y="35208"/>
                  </a:lnTo>
                  <a:lnTo>
                    <a:pt x="12597" y="3830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927544" y="475097"/>
              <a:ext cx="172848" cy="335598"/>
            </a:xfrm>
            <a:custGeom>
              <a:avLst/>
              <a:gdLst/>
              <a:ahLst/>
              <a:cxnLst/>
              <a:rect l="0" t="0" r="0" b="0"/>
              <a:pathLst>
                <a:path w="172848" h="335598">
                  <a:moveTo>
                    <a:pt x="136870" y="93441"/>
                  </a:moveTo>
                  <a:lnTo>
                    <a:pt x="136737" y="78974"/>
                  </a:lnTo>
                  <a:lnTo>
                    <a:pt x="135456" y="66983"/>
                  </a:lnTo>
                  <a:lnTo>
                    <a:pt x="132862" y="56375"/>
                  </a:lnTo>
                  <a:lnTo>
                    <a:pt x="129143" y="46753"/>
                  </a:lnTo>
                  <a:lnTo>
                    <a:pt x="124511" y="37877"/>
                  </a:lnTo>
                  <a:lnTo>
                    <a:pt x="119173" y="29561"/>
                  </a:lnTo>
                  <a:lnTo>
                    <a:pt x="113153" y="21815"/>
                  </a:lnTo>
                  <a:lnTo>
                    <a:pt x="106290" y="14828"/>
                  </a:lnTo>
                  <a:lnTo>
                    <a:pt x="98570" y="8657"/>
                  </a:lnTo>
                  <a:lnTo>
                    <a:pt x="90270" y="3699"/>
                  </a:lnTo>
                  <a:lnTo>
                    <a:pt x="81853" y="731"/>
                  </a:lnTo>
                  <a:lnTo>
                    <a:pt x="73600" y="0"/>
                  </a:lnTo>
                  <a:lnTo>
                    <a:pt x="65601" y="1290"/>
                  </a:lnTo>
                  <a:lnTo>
                    <a:pt x="57849" y="4207"/>
                  </a:lnTo>
                  <a:lnTo>
                    <a:pt x="50312" y="8361"/>
                  </a:lnTo>
                  <a:lnTo>
                    <a:pt x="43267" y="13740"/>
                  </a:lnTo>
                  <a:lnTo>
                    <a:pt x="37288" y="20698"/>
                  </a:lnTo>
                  <a:lnTo>
                    <a:pt x="32603" y="29297"/>
                  </a:lnTo>
                  <a:lnTo>
                    <a:pt x="29289" y="39172"/>
                  </a:lnTo>
                  <a:lnTo>
                    <a:pt x="27430" y="49716"/>
                  </a:lnTo>
                  <a:lnTo>
                    <a:pt x="26935" y="60503"/>
                  </a:lnTo>
                  <a:lnTo>
                    <a:pt x="28061" y="70999"/>
                  </a:lnTo>
                  <a:lnTo>
                    <a:pt x="31468" y="80507"/>
                  </a:lnTo>
                  <a:lnTo>
                    <a:pt x="37312" y="88739"/>
                  </a:lnTo>
                  <a:lnTo>
                    <a:pt x="45151" y="95433"/>
                  </a:lnTo>
                  <a:lnTo>
                    <a:pt x="54238" y="100188"/>
                  </a:lnTo>
                  <a:lnTo>
                    <a:pt x="64010" y="102975"/>
                  </a:lnTo>
                  <a:lnTo>
                    <a:pt x="73973" y="103900"/>
                  </a:lnTo>
                  <a:lnTo>
                    <a:pt x="83648" y="103016"/>
                  </a:lnTo>
                  <a:lnTo>
                    <a:pt x="92805" y="100529"/>
                  </a:lnTo>
                  <a:lnTo>
                    <a:pt x="101103" y="96420"/>
                  </a:lnTo>
                  <a:lnTo>
                    <a:pt x="108006" y="90391"/>
                  </a:lnTo>
                  <a:lnTo>
                    <a:pt x="113370" y="82481"/>
                  </a:lnTo>
                  <a:lnTo>
                    <a:pt x="117925" y="74254"/>
                  </a:lnTo>
                  <a:lnTo>
                    <a:pt x="122649" y="69678"/>
                  </a:lnTo>
                  <a:lnTo>
                    <a:pt x="127072" y="70909"/>
                  </a:lnTo>
                  <a:lnTo>
                    <a:pt x="130375" y="76325"/>
                  </a:lnTo>
                  <a:lnTo>
                    <a:pt x="132779" y="84514"/>
                  </a:lnTo>
                  <a:lnTo>
                    <a:pt x="134892" y="94586"/>
                  </a:lnTo>
                  <a:lnTo>
                    <a:pt x="137103" y="105946"/>
                  </a:lnTo>
                  <a:lnTo>
                    <a:pt x="139556" y="118349"/>
                  </a:lnTo>
                  <a:lnTo>
                    <a:pt x="142265" y="131821"/>
                  </a:lnTo>
                  <a:lnTo>
                    <a:pt x="145197" y="146293"/>
                  </a:lnTo>
                  <a:lnTo>
                    <a:pt x="148468" y="161438"/>
                  </a:lnTo>
                  <a:lnTo>
                    <a:pt x="152340" y="176759"/>
                  </a:lnTo>
                  <a:lnTo>
                    <a:pt x="156897" y="191956"/>
                  </a:lnTo>
                  <a:lnTo>
                    <a:pt x="161753" y="206924"/>
                  </a:lnTo>
                  <a:lnTo>
                    <a:pt x="166172" y="221661"/>
                  </a:lnTo>
                  <a:lnTo>
                    <a:pt x="169760" y="236200"/>
                  </a:lnTo>
                  <a:lnTo>
                    <a:pt x="172151" y="250422"/>
                  </a:lnTo>
                  <a:lnTo>
                    <a:pt x="172847" y="264059"/>
                  </a:lnTo>
                  <a:lnTo>
                    <a:pt x="171745" y="277004"/>
                  </a:lnTo>
                  <a:lnTo>
                    <a:pt x="168732" y="288986"/>
                  </a:lnTo>
                  <a:lnTo>
                    <a:pt x="163519" y="299509"/>
                  </a:lnTo>
                  <a:lnTo>
                    <a:pt x="156157" y="308432"/>
                  </a:lnTo>
                  <a:lnTo>
                    <a:pt x="146808" y="315764"/>
                  </a:lnTo>
                  <a:lnTo>
                    <a:pt x="135568" y="321479"/>
                  </a:lnTo>
                  <a:lnTo>
                    <a:pt x="122676" y="325734"/>
                  </a:lnTo>
                  <a:lnTo>
                    <a:pt x="108463" y="328797"/>
                  </a:lnTo>
                  <a:lnTo>
                    <a:pt x="93253" y="330953"/>
                  </a:lnTo>
                  <a:lnTo>
                    <a:pt x="77339" y="332446"/>
                  </a:lnTo>
                  <a:lnTo>
                    <a:pt x="61500" y="333471"/>
                  </a:lnTo>
                  <a:lnTo>
                    <a:pt x="45347" y="334280"/>
                  </a:lnTo>
                  <a:lnTo>
                    <a:pt x="26346" y="334948"/>
                  </a:lnTo>
                  <a:lnTo>
                    <a:pt x="0" y="3355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111921" y="473782"/>
              <a:ext cx="122976" cy="157677"/>
            </a:xfrm>
            <a:custGeom>
              <a:avLst/>
              <a:gdLst/>
              <a:ahLst/>
              <a:cxnLst/>
              <a:rect l="0" t="0" r="0" b="0"/>
              <a:pathLst>
                <a:path w="122976" h="157677">
                  <a:moveTo>
                    <a:pt x="68307" y="10528"/>
                  </a:moveTo>
                  <a:lnTo>
                    <a:pt x="56706" y="13529"/>
                  </a:lnTo>
                  <a:lnTo>
                    <a:pt x="46857" y="16952"/>
                  </a:lnTo>
                  <a:lnTo>
                    <a:pt x="37857" y="21157"/>
                  </a:lnTo>
                  <a:lnTo>
                    <a:pt x="29588" y="26403"/>
                  </a:lnTo>
                  <a:lnTo>
                    <a:pt x="22209" y="33181"/>
                  </a:lnTo>
                  <a:lnTo>
                    <a:pt x="15744" y="41618"/>
                  </a:lnTo>
                  <a:lnTo>
                    <a:pt x="10238" y="51530"/>
                  </a:lnTo>
                  <a:lnTo>
                    <a:pt x="5832" y="62622"/>
                  </a:lnTo>
                  <a:lnTo>
                    <a:pt x="2506" y="74593"/>
                  </a:lnTo>
                  <a:lnTo>
                    <a:pt x="424" y="87036"/>
                  </a:lnTo>
                  <a:lnTo>
                    <a:pt x="0" y="99453"/>
                  </a:lnTo>
                  <a:lnTo>
                    <a:pt x="1313" y="111569"/>
                  </a:lnTo>
                  <a:lnTo>
                    <a:pt x="4313" y="122991"/>
                  </a:lnTo>
                  <a:lnTo>
                    <a:pt x="8993" y="133135"/>
                  </a:lnTo>
                  <a:lnTo>
                    <a:pt x="15182" y="141800"/>
                  </a:lnTo>
                  <a:lnTo>
                    <a:pt x="22762" y="148789"/>
                  </a:lnTo>
                  <a:lnTo>
                    <a:pt x="31743" y="153742"/>
                  </a:lnTo>
                  <a:lnTo>
                    <a:pt x="41996" y="156663"/>
                  </a:lnTo>
                  <a:lnTo>
                    <a:pt x="52963" y="157676"/>
                  </a:lnTo>
                  <a:lnTo>
                    <a:pt x="63783" y="156853"/>
                  </a:lnTo>
                  <a:lnTo>
                    <a:pt x="73978" y="154410"/>
                  </a:lnTo>
                  <a:lnTo>
                    <a:pt x="83278" y="150502"/>
                  </a:lnTo>
                  <a:lnTo>
                    <a:pt x="91453" y="145138"/>
                  </a:lnTo>
                  <a:lnTo>
                    <a:pt x="98506" y="138459"/>
                  </a:lnTo>
                  <a:lnTo>
                    <a:pt x="104598" y="130704"/>
                  </a:lnTo>
                  <a:lnTo>
                    <a:pt x="109941" y="122129"/>
                  </a:lnTo>
                  <a:lnTo>
                    <a:pt x="114717" y="112950"/>
                  </a:lnTo>
                  <a:lnTo>
                    <a:pt x="118759" y="103177"/>
                  </a:lnTo>
                  <a:lnTo>
                    <a:pt x="121571" y="92631"/>
                  </a:lnTo>
                  <a:lnTo>
                    <a:pt x="122975" y="81286"/>
                  </a:lnTo>
                  <a:lnTo>
                    <a:pt x="122935" y="69565"/>
                  </a:lnTo>
                  <a:lnTo>
                    <a:pt x="121387" y="58230"/>
                  </a:lnTo>
                  <a:lnTo>
                    <a:pt x="118451" y="47686"/>
                  </a:lnTo>
                  <a:lnTo>
                    <a:pt x="114207" y="38150"/>
                  </a:lnTo>
                  <a:lnTo>
                    <a:pt x="108618" y="29817"/>
                  </a:lnTo>
                  <a:lnTo>
                    <a:pt x="101802" y="22663"/>
                  </a:lnTo>
                  <a:lnTo>
                    <a:pt x="94433" y="16654"/>
                  </a:lnTo>
                  <a:lnTo>
                    <a:pt x="86937" y="11257"/>
                  </a:lnTo>
                  <a:lnTo>
                    <a:pt x="78660" y="5995"/>
                  </a:lnTo>
                  <a:lnTo>
                    <a:pt x="6830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264456" y="439365"/>
              <a:ext cx="136871" cy="172308"/>
            </a:xfrm>
            <a:custGeom>
              <a:avLst/>
              <a:gdLst/>
              <a:ahLst/>
              <a:cxnLst/>
              <a:rect l="0" t="0" r="0" b="0"/>
              <a:pathLst>
                <a:path w="136871" h="172308">
                  <a:moveTo>
                    <a:pt x="0" y="76531"/>
                  </a:moveTo>
                  <a:lnTo>
                    <a:pt x="8935" y="79398"/>
                  </a:lnTo>
                  <a:lnTo>
                    <a:pt x="18562" y="81540"/>
                  </a:lnTo>
                  <a:lnTo>
                    <a:pt x="29845" y="83138"/>
                  </a:lnTo>
                  <a:lnTo>
                    <a:pt x="42340" y="84146"/>
                  </a:lnTo>
                  <a:lnTo>
                    <a:pt x="55171" y="84346"/>
                  </a:lnTo>
                  <a:lnTo>
                    <a:pt x="67785" y="83681"/>
                  </a:lnTo>
                  <a:lnTo>
                    <a:pt x="79822" y="81924"/>
                  </a:lnTo>
                  <a:lnTo>
                    <a:pt x="90970" y="78615"/>
                  </a:lnTo>
                  <a:lnTo>
                    <a:pt x="101147" y="73646"/>
                  </a:lnTo>
                  <a:lnTo>
                    <a:pt x="109979" y="67208"/>
                  </a:lnTo>
                  <a:lnTo>
                    <a:pt x="116714" y="59598"/>
                  </a:lnTo>
                  <a:lnTo>
                    <a:pt x="121126" y="51116"/>
                  </a:lnTo>
                  <a:lnTo>
                    <a:pt x="123123" y="42169"/>
                  </a:lnTo>
                  <a:lnTo>
                    <a:pt x="122503" y="33251"/>
                  </a:lnTo>
                  <a:lnTo>
                    <a:pt x="119414" y="24638"/>
                  </a:lnTo>
                  <a:lnTo>
                    <a:pt x="114105" y="16721"/>
                  </a:lnTo>
                  <a:lnTo>
                    <a:pt x="106738" y="10082"/>
                  </a:lnTo>
                  <a:lnTo>
                    <a:pt x="97611" y="4925"/>
                  </a:lnTo>
                  <a:lnTo>
                    <a:pt x="87420" y="1445"/>
                  </a:lnTo>
                  <a:lnTo>
                    <a:pt x="77128" y="0"/>
                  </a:lnTo>
                  <a:lnTo>
                    <a:pt x="67288" y="583"/>
                  </a:lnTo>
                  <a:lnTo>
                    <a:pt x="58057" y="2906"/>
                  </a:lnTo>
                  <a:lnTo>
                    <a:pt x="49396" y="6590"/>
                  </a:lnTo>
                  <a:lnTo>
                    <a:pt x="41209" y="11294"/>
                  </a:lnTo>
                  <a:lnTo>
                    <a:pt x="33711" y="17059"/>
                  </a:lnTo>
                  <a:lnTo>
                    <a:pt x="27418" y="24284"/>
                  </a:lnTo>
                  <a:lnTo>
                    <a:pt x="22515" y="33070"/>
                  </a:lnTo>
                  <a:lnTo>
                    <a:pt x="18882" y="43241"/>
                  </a:lnTo>
                  <a:lnTo>
                    <a:pt x="16276" y="54517"/>
                  </a:lnTo>
                  <a:lnTo>
                    <a:pt x="14458" y="66614"/>
                  </a:lnTo>
                  <a:lnTo>
                    <a:pt x="13541" y="78974"/>
                  </a:lnTo>
                  <a:lnTo>
                    <a:pt x="13973" y="90804"/>
                  </a:lnTo>
                  <a:lnTo>
                    <a:pt x="15892" y="101722"/>
                  </a:lnTo>
                  <a:lnTo>
                    <a:pt x="19146" y="111864"/>
                  </a:lnTo>
                  <a:lnTo>
                    <a:pt x="23472" y="121676"/>
                  </a:lnTo>
                  <a:lnTo>
                    <a:pt x="28610" y="131458"/>
                  </a:lnTo>
                  <a:lnTo>
                    <a:pt x="34499" y="141012"/>
                  </a:lnTo>
                  <a:lnTo>
                    <a:pt x="41275" y="149757"/>
                  </a:lnTo>
                  <a:lnTo>
                    <a:pt x="48948" y="157410"/>
                  </a:lnTo>
                  <a:lnTo>
                    <a:pt x="57557" y="163686"/>
                  </a:lnTo>
                  <a:lnTo>
                    <a:pt x="67246" y="168145"/>
                  </a:lnTo>
                  <a:lnTo>
                    <a:pt x="77975" y="170736"/>
                  </a:lnTo>
                  <a:lnTo>
                    <a:pt x="89169" y="171862"/>
                  </a:lnTo>
                  <a:lnTo>
                    <a:pt x="101006" y="172307"/>
                  </a:lnTo>
                  <a:lnTo>
                    <a:pt x="115641" y="172112"/>
                  </a:lnTo>
                  <a:lnTo>
                    <a:pt x="136870" y="1712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404456" y="423853"/>
              <a:ext cx="143494" cy="165743"/>
            </a:xfrm>
            <a:custGeom>
              <a:avLst/>
              <a:gdLst/>
              <a:ahLst/>
              <a:cxnLst/>
              <a:rect l="0" t="0" r="0" b="0"/>
              <a:pathLst>
                <a:path w="143494" h="165743">
                  <a:moveTo>
                    <a:pt x="112684" y="7815"/>
                  </a:moveTo>
                  <a:lnTo>
                    <a:pt x="103815" y="4948"/>
                  </a:lnTo>
                  <a:lnTo>
                    <a:pt x="94828" y="2806"/>
                  </a:lnTo>
                  <a:lnTo>
                    <a:pt x="84837" y="1208"/>
                  </a:lnTo>
                  <a:lnTo>
                    <a:pt x="74030" y="200"/>
                  </a:lnTo>
                  <a:lnTo>
                    <a:pt x="62867" y="0"/>
                  </a:lnTo>
                  <a:lnTo>
                    <a:pt x="51666" y="660"/>
                  </a:lnTo>
                  <a:lnTo>
                    <a:pt x="40727" y="2244"/>
                  </a:lnTo>
                  <a:lnTo>
                    <a:pt x="30391" y="4905"/>
                  </a:lnTo>
                  <a:lnTo>
                    <a:pt x="20792" y="8630"/>
                  </a:lnTo>
                  <a:lnTo>
                    <a:pt x="12366" y="13588"/>
                  </a:lnTo>
                  <a:lnTo>
                    <a:pt x="5910" y="20198"/>
                  </a:lnTo>
                  <a:lnTo>
                    <a:pt x="1694" y="28521"/>
                  </a:lnTo>
                  <a:lnTo>
                    <a:pt x="0" y="37856"/>
                  </a:lnTo>
                  <a:lnTo>
                    <a:pt x="1356" y="46966"/>
                  </a:lnTo>
                  <a:lnTo>
                    <a:pt x="5753" y="55155"/>
                  </a:lnTo>
                  <a:lnTo>
                    <a:pt x="12754" y="62107"/>
                  </a:lnTo>
                  <a:lnTo>
                    <a:pt x="21796" y="67626"/>
                  </a:lnTo>
                  <a:lnTo>
                    <a:pt x="32352" y="71781"/>
                  </a:lnTo>
                  <a:lnTo>
                    <a:pt x="43994" y="74962"/>
                  </a:lnTo>
                  <a:lnTo>
                    <a:pt x="56398" y="77736"/>
                  </a:lnTo>
                  <a:lnTo>
                    <a:pt x="69324" y="80471"/>
                  </a:lnTo>
                  <a:lnTo>
                    <a:pt x="82442" y="83483"/>
                  </a:lnTo>
                  <a:lnTo>
                    <a:pt x="95329" y="87118"/>
                  </a:lnTo>
                  <a:lnTo>
                    <a:pt x="107762" y="91504"/>
                  </a:lnTo>
                  <a:lnTo>
                    <a:pt x="119231" y="96909"/>
                  </a:lnTo>
                  <a:lnTo>
                    <a:pt x="128876" y="103818"/>
                  </a:lnTo>
                  <a:lnTo>
                    <a:pt x="136383" y="112343"/>
                  </a:lnTo>
                  <a:lnTo>
                    <a:pt x="141440" y="121812"/>
                  </a:lnTo>
                  <a:lnTo>
                    <a:pt x="143493" y="131012"/>
                  </a:lnTo>
                  <a:lnTo>
                    <a:pt x="142535" y="139262"/>
                  </a:lnTo>
                  <a:lnTo>
                    <a:pt x="138826" y="146254"/>
                  </a:lnTo>
                  <a:lnTo>
                    <a:pt x="132616" y="151800"/>
                  </a:lnTo>
                  <a:lnTo>
                    <a:pt x="124292" y="155969"/>
                  </a:lnTo>
                  <a:lnTo>
                    <a:pt x="114148" y="158989"/>
                  </a:lnTo>
                  <a:lnTo>
                    <a:pt x="102299" y="161122"/>
                  </a:lnTo>
                  <a:lnTo>
                    <a:pt x="88977" y="162604"/>
                  </a:lnTo>
                  <a:lnTo>
                    <a:pt x="74853" y="163624"/>
                  </a:lnTo>
                  <a:lnTo>
                    <a:pt x="59376" y="164428"/>
                  </a:lnTo>
                  <a:lnTo>
                    <a:pt x="38954" y="165094"/>
                  </a:lnTo>
                  <a:lnTo>
                    <a:pt x="7399" y="1657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897218" y="210569"/>
              <a:ext cx="20005" cy="389556"/>
            </a:xfrm>
            <a:custGeom>
              <a:avLst/>
              <a:gdLst/>
              <a:ahLst/>
              <a:cxnLst/>
              <a:rect l="0" t="0" r="0" b="0"/>
              <a:pathLst>
                <a:path w="20005" h="389556">
                  <a:moveTo>
                    <a:pt x="9476" y="0"/>
                  </a:moveTo>
                  <a:lnTo>
                    <a:pt x="6610" y="8936"/>
                  </a:lnTo>
                  <a:lnTo>
                    <a:pt x="4468" y="18563"/>
                  </a:lnTo>
                  <a:lnTo>
                    <a:pt x="2863" y="29859"/>
                  </a:lnTo>
                  <a:lnTo>
                    <a:pt x="1684" y="42873"/>
                  </a:lnTo>
                  <a:lnTo>
                    <a:pt x="835" y="57649"/>
                  </a:lnTo>
                  <a:lnTo>
                    <a:pt x="242" y="74027"/>
                  </a:lnTo>
                  <a:lnTo>
                    <a:pt x="0" y="91714"/>
                  </a:lnTo>
                  <a:lnTo>
                    <a:pt x="364" y="110398"/>
                  </a:lnTo>
                  <a:lnTo>
                    <a:pt x="1419" y="129812"/>
                  </a:lnTo>
                  <a:lnTo>
                    <a:pt x="2942" y="149742"/>
                  </a:lnTo>
                  <a:lnTo>
                    <a:pt x="4502" y="170033"/>
                  </a:lnTo>
                  <a:lnTo>
                    <a:pt x="5849" y="190562"/>
                  </a:lnTo>
                  <a:lnTo>
                    <a:pt x="7076" y="210925"/>
                  </a:lnTo>
                  <a:lnTo>
                    <a:pt x="8505" y="230450"/>
                  </a:lnTo>
                  <a:lnTo>
                    <a:pt x="10314" y="248844"/>
                  </a:lnTo>
                  <a:lnTo>
                    <a:pt x="12360" y="266144"/>
                  </a:lnTo>
                  <a:lnTo>
                    <a:pt x="14279" y="282538"/>
                  </a:lnTo>
                  <a:lnTo>
                    <a:pt x="15867" y="298231"/>
                  </a:lnTo>
                  <a:lnTo>
                    <a:pt x="17089" y="313385"/>
                  </a:lnTo>
                  <a:lnTo>
                    <a:pt x="18118" y="329905"/>
                  </a:lnTo>
                  <a:lnTo>
                    <a:pt x="19038" y="352601"/>
                  </a:lnTo>
                  <a:lnTo>
                    <a:pt x="20004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780352" y="357968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209363" y="2867"/>
                  </a:lnTo>
                  <a:lnTo>
                    <a:pt x="198235" y="5009"/>
                  </a:lnTo>
                  <a:lnTo>
                    <a:pt x="186636" y="6612"/>
                  </a:lnTo>
                  <a:lnTo>
                    <a:pt x="174475" y="7793"/>
                  </a:lnTo>
                  <a:lnTo>
                    <a:pt x="161814" y="8641"/>
                  </a:lnTo>
                  <a:lnTo>
                    <a:pt x="148759" y="9239"/>
                  </a:lnTo>
                  <a:lnTo>
                    <a:pt x="135408" y="9653"/>
                  </a:lnTo>
                  <a:lnTo>
                    <a:pt x="121842" y="9937"/>
                  </a:lnTo>
                  <a:lnTo>
                    <a:pt x="108127" y="10135"/>
                  </a:lnTo>
                  <a:lnTo>
                    <a:pt x="94308" y="10439"/>
                  </a:lnTo>
                  <a:lnTo>
                    <a:pt x="80418" y="11175"/>
                  </a:lnTo>
                  <a:lnTo>
                    <a:pt x="66493" y="12483"/>
                  </a:lnTo>
                  <a:lnTo>
                    <a:pt x="52963" y="14185"/>
                  </a:lnTo>
                  <a:lnTo>
                    <a:pt x="39213" y="16042"/>
                  </a:lnTo>
                  <a:lnTo>
                    <a:pt x="22920" y="1822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980394" y="210569"/>
              <a:ext cx="133040" cy="400084"/>
            </a:xfrm>
            <a:custGeom>
              <a:avLst/>
              <a:gdLst/>
              <a:ahLst/>
              <a:cxnLst/>
              <a:rect l="0" t="0" r="0" b="0"/>
              <a:pathLst>
                <a:path w="133040" h="400084">
                  <a:moveTo>
                    <a:pt x="0" y="0"/>
                  </a:moveTo>
                  <a:lnTo>
                    <a:pt x="67" y="11803"/>
                  </a:lnTo>
                  <a:lnTo>
                    <a:pt x="707" y="23572"/>
                  </a:lnTo>
                  <a:lnTo>
                    <a:pt x="1999" y="36467"/>
                  </a:lnTo>
                  <a:lnTo>
                    <a:pt x="3686" y="50488"/>
                  </a:lnTo>
                  <a:lnTo>
                    <a:pt x="5354" y="65464"/>
                  </a:lnTo>
                  <a:lnTo>
                    <a:pt x="6773" y="81186"/>
                  </a:lnTo>
                  <a:lnTo>
                    <a:pt x="8043" y="97462"/>
                  </a:lnTo>
                  <a:lnTo>
                    <a:pt x="9501" y="114134"/>
                  </a:lnTo>
                  <a:lnTo>
                    <a:pt x="11330" y="131080"/>
                  </a:lnTo>
                  <a:lnTo>
                    <a:pt x="13388" y="148050"/>
                  </a:lnTo>
                  <a:lnTo>
                    <a:pt x="15316" y="164677"/>
                  </a:lnTo>
                  <a:lnTo>
                    <a:pt x="16914" y="180787"/>
                  </a:lnTo>
                  <a:lnTo>
                    <a:pt x="18309" y="196386"/>
                  </a:lnTo>
                  <a:lnTo>
                    <a:pt x="19854" y="211555"/>
                  </a:lnTo>
                  <a:lnTo>
                    <a:pt x="21739" y="226391"/>
                  </a:lnTo>
                  <a:lnTo>
                    <a:pt x="23836" y="240983"/>
                  </a:lnTo>
                  <a:lnTo>
                    <a:pt x="25791" y="255401"/>
                  </a:lnTo>
                  <a:lnTo>
                    <a:pt x="27403" y="269698"/>
                  </a:lnTo>
                  <a:lnTo>
                    <a:pt x="28637" y="283912"/>
                  </a:lnTo>
                  <a:lnTo>
                    <a:pt x="29541" y="298068"/>
                  </a:lnTo>
                  <a:lnTo>
                    <a:pt x="30172" y="312155"/>
                  </a:lnTo>
                  <a:lnTo>
                    <a:pt x="30178" y="325052"/>
                  </a:lnTo>
                  <a:lnTo>
                    <a:pt x="28966" y="333208"/>
                  </a:lnTo>
                  <a:lnTo>
                    <a:pt x="26996" y="334473"/>
                  </a:lnTo>
                  <a:lnTo>
                    <a:pt x="25232" y="330615"/>
                  </a:lnTo>
                  <a:lnTo>
                    <a:pt x="23916" y="323354"/>
                  </a:lnTo>
                  <a:lnTo>
                    <a:pt x="22994" y="313834"/>
                  </a:lnTo>
                  <a:lnTo>
                    <a:pt x="22366" y="302812"/>
                  </a:lnTo>
                  <a:lnTo>
                    <a:pt x="22111" y="290956"/>
                  </a:lnTo>
                  <a:lnTo>
                    <a:pt x="22470" y="278906"/>
                  </a:lnTo>
                  <a:lnTo>
                    <a:pt x="23537" y="267024"/>
                  </a:lnTo>
                  <a:lnTo>
                    <a:pt x="25579" y="255752"/>
                  </a:lnTo>
                  <a:lnTo>
                    <a:pt x="29085" y="245705"/>
                  </a:lnTo>
                  <a:lnTo>
                    <a:pt x="34188" y="237103"/>
                  </a:lnTo>
                  <a:lnTo>
                    <a:pt x="40719" y="230156"/>
                  </a:lnTo>
                  <a:lnTo>
                    <a:pt x="48390" y="225230"/>
                  </a:lnTo>
                  <a:lnTo>
                    <a:pt x="56914" y="222337"/>
                  </a:lnTo>
                  <a:lnTo>
                    <a:pt x="65890" y="221681"/>
                  </a:lnTo>
                  <a:lnTo>
                    <a:pt x="74826" y="223809"/>
                  </a:lnTo>
                  <a:lnTo>
                    <a:pt x="83457" y="228754"/>
                  </a:lnTo>
                  <a:lnTo>
                    <a:pt x="91555" y="235972"/>
                  </a:lnTo>
                  <a:lnTo>
                    <a:pt x="98848" y="244634"/>
                  </a:lnTo>
                  <a:lnTo>
                    <a:pt x="105271" y="254121"/>
                  </a:lnTo>
                  <a:lnTo>
                    <a:pt x="110925" y="264062"/>
                  </a:lnTo>
                  <a:lnTo>
                    <a:pt x="115965" y="274253"/>
                  </a:lnTo>
                  <a:lnTo>
                    <a:pt x="120540" y="284589"/>
                  </a:lnTo>
                  <a:lnTo>
                    <a:pt x="124615" y="295172"/>
                  </a:lnTo>
                  <a:lnTo>
                    <a:pt x="127981" y="306277"/>
                  </a:lnTo>
                  <a:lnTo>
                    <a:pt x="130575" y="318010"/>
                  </a:lnTo>
                  <a:lnTo>
                    <a:pt x="132319" y="330163"/>
                  </a:lnTo>
                  <a:lnTo>
                    <a:pt x="133039" y="342321"/>
                  </a:lnTo>
                  <a:lnTo>
                    <a:pt x="132747" y="354227"/>
                  </a:lnTo>
                  <a:lnTo>
                    <a:pt x="131747" y="365362"/>
                  </a:lnTo>
                  <a:lnTo>
                    <a:pt x="130446" y="375959"/>
                  </a:lnTo>
                  <a:lnTo>
                    <a:pt x="128727" y="386945"/>
                  </a:lnTo>
                  <a:lnTo>
                    <a:pt x="126341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148849" y="410611"/>
              <a:ext cx="115815" cy="142819"/>
            </a:xfrm>
            <a:custGeom>
              <a:avLst/>
              <a:gdLst/>
              <a:ahLst/>
              <a:cxnLst/>
              <a:rect l="0" t="0" r="0" b="0"/>
              <a:pathLst>
                <a:path w="115815" h="142819">
                  <a:moveTo>
                    <a:pt x="0" y="73699"/>
                  </a:moveTo>
                  <a:lnTo>
                    <a:pt x="5868" y="82568"/>
                  </a:lnTo>
                  <a:lnTo>
                    <a:pt x="11432" y="91555"/>
                  </a:lnTo>
                  <a:lnTo>
                    <a:pt x="17232" y="101541"/>
                  </a:lnTo>
                  <a:lnTo>
                    <a:pt x="23313" y="112176"/>
                  </a:lnTo>
                  <a:lnTo>
                    <a:pt x="29642" y="122691"/>
                  </a:lnTo>
                  <a:lnTo>
                    <a:pt x="36120" y="132594"/>
                  </a:lnTo>
                  <a:lnTo>
                    <a:pt x="40951" y="140083"/>
                  </a:lnTo>
                  <a:lnTo>
                    <a:pt x="42015" y="142818"/>
                  </a:lnTo>
                  <a:lnTo>
                    <a:pt x="40125" y="141182"/>
                  </a:lnTo>
                  <a:lnTo>
                    <a:pt x="36673" y="136112"/>
                  </a:lnTo>
                  <a:lnTo>
                    <a:pt x="32992" y="128053"/>
                  </a:lnTo>
                  <a:lnTo>
                    <a:pt x="29785" y="117474"/>
                  </a:lnTo>
                  <a:lnTo>
                    <a:pt x="27261" y="105070"/>
                  </a:lnTo>
                  <a:lnTo>
                    <a:pt x="25383" y="91650"/>
                  </a:lnTo>
                  <a:lnTo>
                    <a:pt x="24053" y="77770"/>
                  </a:lnTo>
                  <a:lnTo>
                    <a:pt x="23798" y="64208"/>
                  </a:lnTo>
                  <a:lnTo>
                    <a:pt x="25737" y="52016"/>
                  </a:lnTo>
                  <a:lnTo>
                    <a:pt x="30298" y="41636"/>
                  </a:lnTo>
                  <a:lnTo>
                    <a:pt x="37124" y="32990"/>
                  </a:lnTo>
                  <a:lnTo>
                    <a:pt x="45456" y="25777"/>
                  </a:lnTo>
                  <a:lnTo>
                    <a:pt x="54684" y="19664"/>
                  </a:lnTo>
                  <a:lnTo>
                    <a:pt x="64358" y="14504"/>
                  </a:lnTo>
                  <a:lnTo>
                    <a:pt x="75282" y="9842"/>
                  </a:lnTo>
                  <a:lnTo>
                    <a:pt x="90636" y="5260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292962" y="410611"/>
              <a:ext cx="77417" cy="132705"/>
            </a:xfrm>
            <a:custGeom>
              <a:avLst/>
              <a:gdLst/>
              <a:ahLst/>
              <a:cxnLst/>
              <a:rect l="0" t="0" r="0" b="0"/>
              <a:pathLst>
                <a:path w="77417" h="132705">
                  <a:moveTo>
                    <a:pt x="76986" y="21057"/>
                  </a:moveTo>
                  <a:lnTo>
                    <a:pt x="65384" y="21191"/>
                  </a:lnTo>
                  <a:lnTo>
                    <a:pt x="55536" y="22471"/>
                  </a:lnTo>
                  <a:lnTo>
                    <a:pt x="46531" y="25069"/>
                  </a:lnTo>
                  <a:lnTo>
                    <a:pt x="38088" y="28961"/>
                  </a:lnTo>
                  <a:lnTo>
                    <a:pt x="30062" y="34243"/>
                  </a:lnTo>
                  <a:lnTo>
                    <a:pt x="22348" y="40833"/>
                  </a:lnTo>
                  <a:lnTo>
                    <a:pt x="15188" y="48679"/>
                  </a:lnTo>
                  <a:lnTo>
                    <a:pt x="9134" y="57838"/>
                  </a:lnTo>
                  <a:lnTo>
                    <a:pt x="4407" y="68214"/>
                  </a:lnTo>
                  <a:lnTo>
                    <a:pt x="1233" y="79432"/>
                  </a:lnTo>
                  <a:lnTo>
                    <a:pt x="0" y="90954"/>
                  </a:lnTo>
                  <a:lnTo>
                    <a:pt x="735" y="102423"/>
                  </a:lnTo>
                  <a:lnTo>
                    <a:pt x="3330" y="113054"/>
                  </a:lnTo>
                  <a:lnTo>
                    <a:pt x="7731" y="121596"/>
                  </a:lnTo>
                  <a:lnTo>
                    <a:pt x="13726" y="127555"/>
                  </a:lnTo>
                  <a:lnTo>
                    <a:pt x="21001" y="131096"/>
                  </a:lnTo>
                  <a:lnTo>
                    <a:pt x="29246" y="132658"/>
                  </a:lnTo>
                  <a:lnTo>
                    <a:pt x="38188" y="132704"/>
                  </a:lnTo>
                  <a:lnTo>
                    <a:pt x="47290" y="131316"/>
                  </a:lnTo>
                  <a:lnTo>
                    <a:pt x="55787" y="128200"/>
                  </a:lnTo>
                  <a:lnTo>
                    <a:pt x="63303" y="123328"/>
                  </a:lnTo>
                  <a:lnTo>
                    <a:pt x="69501" y="116771"/>
                  </a:lnTo>
                  <a:lnTo>
                    <a:pt x="73915" y="108543"/>
                  </a:lnTo>
                  <a:lnTo>
                    <a:pt x="76474" y="98824"/>
                  </a:lnTo>
                  <a:lnTo>
                    <a:pt x="77416" y="88061"/>
                  </a:lnTo>
                  <a:lnTo>
                    <a:pt x="77074" y="76852"/>
                  </a:lnTo>
                  <a:lnTo>
                    <a:pt x="75773" y="65581"/>
                  </a:lnTo>
                  <a:lnTo>
                    <a:pt x="73615" y="54576"/>
                  </a:lnTo>
                  <a:lnTo>
                    <a:pt x="70498" y="44186"/>
                  </a:lnTo>
                  <a:lnTo>
                    <a:pt x="66450" y="34541"/>
                  </a:lnTo>
                  <a:lnTo>
                    <a:pt x="61917" y="25885"/>
                  </a:lnTo>
                  <a:lnTo>
                    <a:pt x="57239" y="17817"/>
                  </a:lnTo>
                  <a:lnTo>
                    <a:pt x="52005" y="9631"/>
                  </a:lnTo>
                  <a:lnTo>
                    <a:pt x="454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419201" y="389554"/>
              <a:ext cx="100399" cy="156342"/>
            </a:xfrm>
            <a:custGeom>
              <a:avLst/>
              <a:gdLst/>
              <a:ahLst/>
              <a:cxnLst/>
              <a:rect l="0" t="0" r="0" b="0"/>
              <a:pathLst>
                <a:path w="100399" h="156342">
                  <a:moveTo>
                    <a:pt x="13918" y="42114"/>
                  </a:moveTo>
                  <a:lnTo>
                    <a:pt x="10985" y="50915"/>
                  </a:lnTo>
                  <a:lnTo>
                    <a:pt x="8202" y="59262"/>
                  </a:lnTo>
                  <a:lnTo>
                    <a:pt x="5312" y="67961"/>
                  </a:lnTo>
                  <a:lnTo>
                    <a:pt x="2616" y="77082"/>
                  </a:lnTo>
                  <a:lnTo>
                    <a:pt x="748" y="86577"/>
                  </a:lnTo>
                  <a:lnTo>
                    <a:pt x="0" y="96364"/>
                  </a:lnTo>
                  <a:lnTo>
                    <a:pt x="660" y="106205"/>
                  </a:lnTo>
                  <a:lnTo>
                    <a:pt x="3157" y="115731"/>
                  </a:lnTo>
                  <a:lnTo>
                    <a:pt x="7547" y="124759"/>
                  </a:lnTo>
                  <a:lnTo>
                    <a:pt x="13580" y="133125"/>
                  </a:lnTo>
                  <a:lnTo>
                    <a:pt x="20909" y="140598"/>
                  </a:lnTo>
                  <a:lnTo>
                    <a:pt x="29200" y="147129"/>
                  </a:lnTo>
                  <a:lnTo>
                    <a:pt x="38018" y="152345"/>
                  </a:lnTo>
                  <a:lnTo>
                    <a:pt x="46848" y="155494"/>
                  </a:lnTo>
                  <a:lnTo>
                    <a:pt x="55407" y="156341"/>
                  </a:lnTo>
                  <a:lnTo>
                    <a:pt x="63456" y="154791"/>
                  </a:lnTo>
                  <a:lnTo>
                    <a:pt x="70717" y="150634"/>
                  </a:lnTo>
                  <a:lnTo>
                    <a:pt x="77119" y="144027"/>
                  </a:lnTo>
                  <a:lnTo>
                    <a:pt x="82759" y="135542"/>
                  </a:lnTo>
                  <a:lnTo>
                    <a:pt x="87790" y="125953"/>
                  </a:lnTo>
                  <a:lnTo>
                    <a:pt x="92354" y="115809"/>
                  </a:lnTo>
                  <a:lnTo>
                    <a:pt x="96252" y="105410"/>
                  </a:lnTo>
                  <a:lnTo>
                    <a:pt x="98965" y="94903"/>
                  </a:lnTo>
                  <a:lnTo>
                    <a:pt x="100309" y="84357"/>
                  </a:lnTo>
                  <a:lnTo>
                    <a:pt x="100398" y="73801"/>
                  </a:lnTo>
                  <a:lnTo>
                    <a:pt x="99468" y="63246"/>
                  </a:lnTo>
                  <a:lnTo>
                    <a:pt x="97769" y="52705"/>
                  </a:lnTo>
                  <a:lnTo>
                    <a:pt x="95473" y="42441"/>
                  </a:lnTo>
                  <a:lnTo>
                    <a:pt x="92341" y="31851"/>
                  </a:lnTo>
                  <a:lnTo>
                    <a:pt x="86986" y="18888"/>
                  </a:lnTo>
                  <a:lnTo>
                    <a:pt x="7708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454176" y="423047"/>
              <a:ext cx="207041" cy="303420"/>
            </a:xfrm>
            <a:custGeom>
              <a:avLst/>
              <a:gdLst/>
              <a:ahLst/>
              <a:cxnLst/>
              <a:rect l="0" t="0" r="0" b="0"/>
              <a:pathLst>
                <a:path w="207041" h="303420">
                  <a:moveTo>
                    <a:pt x="200042" y="103377"/>
                  </a:moveTo>
                  <a:lnTo>
                    <a:pt x="202841" y="94509"/>
                  </a:lnTo>
                  <a:lnTo>
                    <a:pt x="204344" y="85522"/>
                  </a:lnTo>
                  <a:lnTo>
                    <a:pt x="204644" y="75536"/>
                  </a:lnTo>
                  <a:lnTo>
                    <a:pt x="203793" y="64901"/>
                  </a:lnTo>
                  <a:lnTo>
                    <a:pt x="201676" y="54386"/>
                  </a:lnTo>
                  <a:lnTo>
                    <a:pt x="198355" y="44434"/>
                  </a:lnTo>
                  <a:lnTo>
                    <a:pt x="194019" y="35148"/>
                  </a:lnTo>
                  <a:lnTo>
                    <a:pt x="188900" y="26460"/>
                  </a:lnTo>
                  <a:lnTo>
                    <a:pt x="183198" y="18264"/>
                  </a:lnTo>
                  <a:lnTo>
                    <a:pt x="176914" y="10931"/>
                  </a:lnTo>
                  <a:lnTo>
                    <a:pt x="169864" y="5283"/>
                  </a:lnTo>
                  <a:lnTo>
                    <a:pt x="162015" y="1636"/>
                  </a:lnTo>
                  <a:lnTo>
                    <a:pt x="153626" y="0"/>
                  </a:lnTo>
                  <a:lnTo>
                    <a:pt x="145149" y="339"/>
                  </a:lnTo>
                  <a:lnTo>
                    <a:pt x="136859" y="2430"/>
                  </a:lnTo>
                  <a:lnTo>
                    <a:pt x="129006" y="6256"/>
                  </a:lnTo>
                  <a:lnTo>
                    <a:pt x="121884" y="12089"/>
                  </a:lnTo>
                  <a:lnTo>
                    <a:pt x="115587" y="19894"/>
                  </a:lnTo>
                  <a:lnTo>
                    <a:pt x="110359" y="29217"/>
                  </a:lnTo>
                  <a:lnTo>
                    <a:pt x="106671" y="39383"/>
                  </a:lnTo>
                  <a:lnTo>
                    <a:pt x="104640" y="49917"/>
                  </a:lnTo>
                  <a:lnTo>
                    <a:pt x="104241" y="60412"/>
                  </a:lnTo>
                  <a:lnTo>
                    <a:pt x="105485" y="70451"/>
                  </a:lnTo>
                  <a:lnTo>
                    <a:pt x="108213" y="79852"/>
                  </a:lnTo>
                  <a:lnTo>
                    <a:pt x="112316" y="88146"/>
                  </a:lnTo>
                  <a:lnTo>
                    <a:pt x="117809" y="94514"/>
                  </a:lnTo>
                  <a:lnTo>
                    <a:pt x="124568" y="98675"/>
                  </a:lnTo>
                  <a:lnTo>
                    <a:pt x="132036" y="100504"/>
                  </a:lnTo>
                  <a:lnTo>
                    <a:pt x="139353" y="99770"/>
                  </a:lnTo>
                  <a:lnTo>
                    <a:pt x="146047" y="96609"/>
                  </a:lnTo>
                  <a:lnTo>
                    <a:pt x="152014" y="91421"/>
                  </a:lnTo>
                  <a:lnTo>
                    <a:pt x="157329" y="84668"/>
                  </a:lnTo>
                  <a:lnTo>
                    <a:pt x="162142" y="76821"/>
                  </a:lnTo>
                  <a:lnTo>
                    <a:pt x="167076" y="70266"/>
                  </a:lnTo>
                  <a:lnTo>
                    <a:pt x="172352" y="68421"/>
                  </a:lnTo>
                  <a:lnTo>
                    <a:pt x="177172" y="71387"/>
                  </a:lnTo>
                  <a:lnTo>
                    <a:pt x="181470" y="77598"/>
                  </a:lnTo>
                  <a:lnTo>
                    <a:pt x="185423" y="85704"/>
                  </a:lnTo>
                  <a:lnTo>
                    <a:pt x="189179" y="95030"/>
                  </a:lnTo>
                  <a:lnTo>
                    <a:pt x="192827" y="105415"/>
                  </a:lnTo>
                  <a:lnTo>
                    <a:pt x="196410" y="116736"/>
                  </a:lnTo>
                  <a:lnTo>
                    <a:pt x="199793" y="128984"/>
                  </a:lnTo>
                  <a:lnTo>
                    <a:pt x="202681" y="142287"/>
                  </a:lnTo>
                  <a:lnTo>
                    <a:pt x="204949" y="156609"/>
                  </a:lnTo>
                  <a:lnTo>
                    <a:pt x="206470" y="171468"/>
                  </a:lnTo>
                  <a:lnTo>
                    <a:pt x="207040" y="186058"/>
                  </a:lnTo>
                  <a:lnTo>
                    <a:pt x="206636" y="199934"/>
                  </a:lnTo>
                  <a:lnTo>
                    <a:pt x="205058" y="212689"/>
                  </a:lnTo>
                  <a:lnTo>
                    <a:pt x="201872" y="223804"/>
                  </a:lnTo>
                  <a:lnTo>
                    <a:pt x="196982" y="233166"/>
                  </a:lnTo>
                  <a:lnTo>
                    <a:pt x="190426" y="240978"/>
                  </a:lnTo>
                  <a:lnTo>
                    <a:pt x="182207" y="247557"/>
                  </a:lnTo>
                  <a:lnTo>
                    <a:pt x="172492" y="253208"/>
                  </a:lnTo>
                  <a:lnTo>
                    <a:pt x="161563" y="258024"/>
                  </a:lnTo>
                  <a:lnTo>
                    <a:pt x="149711" y="261896"/>
                  </a:lnTo>
                  <a:lnTo>
                    <a:pt x="137187" y="264838"/>
                  </a:lnTo>
                  <a:lnTo>
                    <a:pt x="124187" y="266986"/>
                  </a:lnTo>
                  <a:lnTo>
                    <a:pt x="110853" y="268510"/>
                  </a:lnTo>
                  <a:lnTo>
                    <a:pt x="97297" y="269582"/>
                  </a:lnTo>
                  <a:lnTo>
                    <a:pt x="83753" y="270659"/>
                  </a:lnTo>
                  <a:lnTo>
                    <a:pt x="70580" y="272454"/>
                  </a:lnTo>
                  <a:lnTo>
                    <a:pt x="57949" y="275294"/>
                  </a:lnTo>
                  <a:lnTo>
                    <a:pt x="46109" y="279047"/>
                  </a:lnTo>
                  <a:lnTo>
                    <a:pt x="34211" y="283781"/>
                  </a:lnTo>
                  <a:lnTo>
                    <a:pt x="20091" y="291033"/>
                  </a:lnTo>
                  <a:lnTo>
                    <a:pt x="0" y="3034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675274" y="242155"/>
              <a:ext cx="147400" cy="305327"/>
            </a:xfrm>
            <a:custGeom>
              <a:avLst/>
              <a:gdLst/>
              <a:ahLst/>
              <a:cxnLst/>
              <a:rect l="0" t="0" r="0" b="0"/>
              <a:pathLst>
                <a:path w="147400" h="305327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5" y="34462"/>
                  </a:lnTo>
                  <a:lnTo>
                    <a:pt x="3865" y="46623"/>
                  </a:lnTo>
                  <a:lnTo>
                    <a:pt x="6181" y="59283"/>
                  </a:lnTo>
                  <a:lnTo>
                    <a:pt x="8843" y="72340"/>
                  </a:lnTo>
                  <a:lnTo>
                    <a:pt x="11593" y="85691"/>
                  </a:lnTo>
                  <a:lnTo>
                    <a:pt x="14052" y="99257"/>
                  </a:lnTo>
                  <a:lnTo>
                    <a:pt x="16038" y="112972"/>
                  </a:lnTo>
                  <a:lnTo>
                    <a:pt x="17709" y="126791"/>
                  </a:lnTo>
                  <a:lnTo>
                    <a:pt x="19446" y="140681"/>
                  </a:lnTo>
                  <a:lnTo>
                    <a:pt x="21463" y="154620"/>
                  </a:lnTo>
                  <a:lnTo>
                    <a:pt x="23651" y="168591"/>
                  </a:lnTo>
                  <a:lnTo>
                    <a:pt x="25666" y="182584"/>
                  </a:lnTo>
                  <a:lnTo>
                    <a:pt x="27319" y="196592"/>
                  </a:lnTo>
                  <a:lnTo>
                    <a:pt x="28582" y="210610"/>
                  </a:lnTo>
                  <a:lnTo>
                    <a:pt x="29504" y="224635"/>
                  </a:lnTo>
                  <a:lnTo>
                    <a:pt x="30164" y="238566"/>
                  </a:lnTo>
                  <a:lnTo>
                    <a:pt x="30825" y="248953"/>
                  </a:lnTo>
                  <a:lnTo>
                    <a:pt x="31847" y="251639"/>
                  </a:lnTo>
                  <a:lnTo>
                    <a:pt x="33340" y="248202"/>
                  </a:lnTo>
                  <a:lnTo>
                    <a:pt x="35304" y="240988"/>
                  </a:lnTo>
                  <a:lnTo>
                    <a:pt x="37679" y="231799"/>
                  </a:lnTo>
                  <a:lnTo>
                    <a:pt x="40393" y="221707"/>
                  </a:lnTo>
                  <a:lnTo>
                    <a:pt x="43854" y="211738"/>
                  </a:lnTo>
                  <a:lnTo>
                    <a:pt x="48918" y="203060"/>
                  </a:lnTo>
                  <a:lnTo>
                    <a:pt x="55917" y="196178"/>
                  </a:lnTo>
                  <a:lnTo>
                    <a:pt x="64550" y="191361"/>
                  </a:lnTo>
                  <a:lnTo>
                    <a:pt x="74179" y="188930"/>
                  </a:lnTo>
                  <a:lnTo>
                    <a:pt x="84312" y="188814"/>
                  </a:lnTo>
                  <a:lnTo>
                    <a:pt x="94350" y="190817"/>
                  </a:lnTo>
                  <a:lnTo>
                    <a:pt x="103543" y="194810"/>
                  </a:lnTo>
                  <a:lnTo>
                    <a:pt x="111566" y="200526"/>
                  </a:lnTo>
                  <a:lnTo>
                    <a:pt x="118460" y="207613"/>
                  </a:lnTo>
                  <a:lnTo>
                    <a:pt x="124414" y="215731"/>
                  </a:lnTo>
                  <a:lnTo>
                    <a:pt x="129641" y="224600"/>
                  </a:lnTo>
                  <a:lnTo>
                    <a:pt x="134171" y="234163"/>
                  </a:lnTo>
                  <a:lnTo>
                    <a:pt x="137851" y="244567"/>
                  </a:lnTo>
                  <a:lnTo>
                    <a:pt x="140664" y="255809"/>
                  </a:lnTo>
                  <a:lnTo>
                    <a:pt x="142729" y="267165"/>
                  </a:lnTo>
                  <a:lnTo>
                    <a:pt x="144423" y="278391"/>
                  </a:lnTo>
                  <a:lnTo>
                    <a:pt x="145894" y="290475"/>
                  </a:lnTo>
                  <a:lnTo>
                    <a:pt x="147399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180642" y="263212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4" y="36457"/>
                  </a:lnTo>
                  <a:lnTo>
                    <a:pt x="3509" y="50132"/>
                  </a:lnTo>
                  <a:lnTo>
                    <a:pt x="4529" y="63812"/>
                  </a:lnTo>
                  <a:lnTo>
                    <a:pt x="4698" y="77033"/>
                  </a:lnTo>
                  <a:lnTo>
                    <a:pt x="4316" y="89830"/>
                  </a:lnTo>
                  <a:lnTo>
                    <a:pt x="4128" y="102558"/>
                  </a:lnTo>
                  <a:lnTo>
                    <a:pt x="4552" y="115454"/>
                  </a:lnTo>
                  <a:lnTo>
                    <a:pt x="5518" y="128759"/>
                  </a:lnTo>
                  <a:lnTo>
                    <a:pt x="6638" y="142769"/>
                  </a:lnTo>
                  <a:lnTo>
                    <a:pt x="7653" y="157574"/>
                  </a:lnTo>
                  <a:lnTo>
                    <a:pt x="8471" y="173096"/>
                  </a:lnTo>
                  <a:lnTo>
                    <a:pt x="9087" y="189193"/>
                  </a:lnTo>
                  <a:lnTo>
                    <a:pt x="9534" y="205712"/>
                  </a:lnTo>
                  <a:lnTo>
                    <a:pt x="9848" y="222157"/>
                  </a:lnTo>
                  <a:lnTo>
                    <a:pt x="10103" y="239528"/>
                  </a:lnTo>
                  <a:lnTo>
                    <a:pt x="10316" y="261583"/>
                  </a:lnTo>
                  <a:lnTo>
                    <a:pt x="10529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085886" y="389554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70183" y="2934"/>
                  </a:lnTo>
                  <a:lnTo>
                    <a:pt x="161836" y="5716"/>
                  </a:lnTo>
                  <a:lnTo>
                    <a:pt x="153132" y="8611"/>
                  </a:lnTo>
                  <a:lnTo>
                    <a:pt x="143839" y="11478"/>
                  </a:lnTo>
                  <a:lnTo>
                    <a:pt x="133696" y="13995"/>
                  </a:lnTo>
                  <a:lnTo>
                    <a:pt x="122650" y="16006"/>
                  </a:lnTo>
                  <a:lnTo>
                    <a:pt x="110811" y="17518"/>
                  </a:lnTo>
                  <a:lnTo>
                    <a:pt x="98341" y="18613"/>
                  </a:lnTo>
                  <a:lnTo>
                    <a:pt x="85403" y="19386"/>
                  </a:lnTo>
                  <a:lnTo>
                    <a:pt x="72160" y="19923"/>
                  </a:lnTo>
                  <a:lnTo>
                    <a:pt x="57154" y="20350"/>
                  </a:lnTo>
                  <a:lnTo>
                    <a:pt x="35719" y="207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243813" y="263212"/>
              <a:ext cx="347441" cy="292057"/>
            </a:xfrm>
            <a:custGeom>
              <a:avLst/>
              <a:gdLst/>
              <a:ahLst/>
              <a:cxnLst/>
              <a:rect l="0" t="0" r="0" b="0"/>
              <a:pathLst>
                <a:path w="347441" h="292057">
                  <a:moveTo>
                    <a:pt x="0" y="0"/>
                  </a:moveTo>
                  <a:lnTo>
                    <a:pt x="2934" y="11802"/>
                  </a:lnTo>
                  <a:lnTo>
                    <a:pt x="5716" y="23571"/>
                  </a:lnTo>
                  <a:lnTo>
                    <a:pt x="8611" y="36462"/>
                  </a:lnTo>
                  <a:lnTo>
                    <a:pt x="11479" y="50310"/>
                  </a:lnTo>
                  <a:lnTo>
                    <a:pt x="13996" y="64638"/>
                  </a:lnTo>
                  <a:lnTo>
                    <a:pt x="16011" y="79107"/>
                  </a:lnTo>
                  <a:lnTo>
                    <a:pt x="17696" y="93557"/>
                  </a:lnTo>
                  <a:lnTo>
                    <a:pt x="19439" y="107933"/>
                  </a:lnTo>
                  <a:lnTo>
                    <a:pt x="21461" y="122227"/>
                  </a:lnTo>
                  <a:lnTo>
                    <a:pt x="23650" y="136452"/>
                  </a:lnTo>
                  <a:lnTo>
                    <a:pt x="25667" y="150622"/>
                  </a:lnTo>
                  <a:lnTo>
                    <a:pt x="27324" y="164747"/>
                  </a:lnTo>
                  <a:lnTo>
                    <a:pt x="28760" y="178675"/>
                  </a:lnTo>
                  <a:lnTo>
                    <a:pt x="30330" y="192108"/>
                  </a:lnTo>
                  <a:lnTo>
                    <a:pt x="32234" y="204927"/>
                  </a:lnTo>
                  <a:lnTo>
                    <a:pt x="34343" y="217331"/>
                  </a:lnTo>
                  <a:lnTo>
                    <a:pt x="36305" y="229734"/>
                  </a:lnTo>
                  <a:lnTo>
                    <a:pt x="37896" y="242306"/>
                  </a:lnTo>
                  <a:lnTo>
                    <a:pt x="38214" y="252543"/>
                  </a:lnTo>
                  <a:lnTo>
                    <a:pt x="36913" y="256655"/>
                  </a:lnTo>
                  <a:lnTo>
                    <a:pt x="35418" y="254792"/>
                  </a:lnTo>
                  <a:lnTo>
                    <a:pt x="34405" y="248636"/>
                  </a:lnTo>
                  <a:lnTo>
                    <a:pt x="34208" y="239671"/>
                  </a:lnTo>
                  <a:lnTo>
                    <a:pt x="34881" y="228920"/>
                  </a:lnTo>
                  <a:lnTo>
                    <a:pt x="36482" y="217358"/>
                  </a:lnTo>
                  <a:lnTo>
                    <a:pt x="39158" y="206009"/>
                  </a:lnTo>
                  <a:lnTo>
                    <a:pt x="42892" y="195410"/>
                  </a:lnTo>
                  <a:lnTo>
                    <a:pt x="47687" y="186317"/>
                  </a:lnTo>
                  <a:lnTo>
                    <a:pt x="53655" y="179864"/>
                  </a:lnTo>
                  <a:lnTo>
                    <a:pt x="60739" y="176415"/>
                  </a:lnTo>
                  <a:lnTo>
                    <a:pt x="68598" y="175691"/>
                  </a:lnTo>
                  <a:lnTo>
                    <a:pt x="76710" y="177164"/>
                  </a:lnTo>
                  <a:lnTo>
                    <a:pt x="84752" y="180301"/>
                  </a:lnTo>
                  <a:lnTo>
                    <a:pt x="92437" y="184807"/>
                  </a:lnTo>
                  <a:lnTo>
                    <a:pt x="99445" y="190637"/>
                  </a:lnTo>
                  <a:lnTo>
                    <a:pt x="105675" y="197662"/>
                  </a:lnTo>
                  <a:lnTo>
                    <a:pt x="111197" y="205664"/>
                  </a:lnTo>
                  <a:lnTo>
                    <a:pt x="116148" y="214412"/>
                  </a:lnTo>
                  <a:lnTo>
                    <a:pt x="120682" y="223673"/>
                  </a:lnTo>
                  <a:lnTo>
                    <a:pt x="125431" y="232094"/>
                  </a:lnTo>
                  <a:lnTo>
                    <a:pt x="131401" y="236550"/>
                  </a:lnTo>
                  <a:lnTo>
                    <a:pt x="138522" y="236041"/>
                  </a:lnTo>
                  <a:lnTo>
                    <a:pt x="146136" y="232694"/>
                  </a:lnTo>
                  <a:lnTo>
                    <a:pt x="154375" y="228032"/>
                  </a:lnTo>
                  <a:lnTo>
                    <a:pt x="163609" y="223010"/>
                  </a:lnTo>
                  <a:lnTo>
                    <a:pt x="173929" y="218091"/>
                  </a:lnTo>
                  <a:lnTo>
                    <a:pt x="185058" y="213269"/>
                  </a:lnTo>
                  <a:lnTo>
                    <a:pt x="196493" y="208251"/>
                  </a:lnTo>
                  <a:lnTo>
                    <a:pt x="207909" y="202870"/>
                  </a:lnTo>
                  <a:lnTo>
                    <a:pt x="219177" y="197267"/>
                  </a:lnTo>
                  <a:lnTo>
                    <a:pt x="230272" y="191804"/>
                  </a:lnTo>
                  <a:lnTo>
                    <a:pt x="241198" y="186668"/>
                  </a:lnTo>
                  <a:lnTo>
                    <a:pt x="251331" y="181404"/>
                  </a:lnTo>
                  <a:lnTo>
                    <a:pt x="259472" y="175045"/>
                  </a:lnTo>
                  <a:lnTo>
                    <a:pt x="265121" y="167146"/>
                  </a:lnTo>
                  <a:lnTo>
                    <a:pt x="268098" y="158230"/>
                  </a:lnTo>
                  <a:lnTo>
                    <a:pt x="268210" y="149467"/>
                  </a:lnTo>
                  <a:lnTo>
                    <a:pt x="265646" y="141543"/>
                  </a:lnTo>
                  <a:lnTo>
                    <a:pt x="260707" y="134785"/>
                  </a:lnTo>
                  <a:lnTo>
                    <a:pt x="253597" y="129403"/>
                  </a:lnTo>
                  <a:lnTo>
                    <a:pt x="244646" y="125362"/>
                  </a:lnTo>
                  <a:lnTo>
                    <a:pt x="234574" y="122938"/>
                  </a:lnTo>
                  <a:lnTo>
                    <a:pt x="224363" y="122802"/>
                  </a:lnTo>
                  <a:lnTo>
                    <a:pt x="214582" y="125115"/>
                  </a:lnTo>
                  <a:lnTo>
                    <a:pt x="205561" y="129599"/>
                  </a:lnTo>
                  <a:lnTo>
                    <a:pt x="197572" y="135812"/>
                  </a:lnTo>
                  <a:lnTo>
                    <a:pt x="190651" y="143326"/>
                  </a:lnTo>
                  <a:lnTo>
                    <a:pt x="184815" y="151945"/>
                  </a:lnTo>
                  <a:lnTo>
                    <a:pt x="180178" y="161699"/>
                  </a:lnTo>
                  <a:lnTo>
                    <a:pt x="176686" y="172511"/>
                  </a:lnTo>
                  <a:lnTo>
                    <a:pt x="174322" y="184040"/>
                  </a:lnTo>
                  <a:lnTo>
                    <a:pt x="173176" y="195778"/>
                  </a:lnTo>
                  <a:lnTo>
                    <a:pt x="173186" y="207410"/>
                  </a:lnTo>
                  <a:lnTo>
                    <a:pt x="174327" y="218661"/>
                  </a:lnTo>
                  <a:lnTo>
                    <a:pt x="176687" y="229217"/>
                  </a:lnTo>
                  <a:lnTo>
                    <a:pt x="180205" y="238982"/>
                  </a:lnTo>
                  <a:lnTo>
                    <a:pt x="184856" y="248031"/>
                  </a:lnTo>
                  <a:lnTo>
                    <a:pt x="190726" y="256503"/>
                  </a:lnTo>
                  <a:lnTo>
                    <a:pt x="197759" y="264531"/>
                  </a:lnTo>
                  <a:lnTo>
                    <a:pt x="206091" y="271908"/>
                  </a:lnTo>
                  <a:lnTo>
                    <a:pt x="216117" y="278111"/>
                  </a:lnTo>
                  <a:lnTo>
                    <a:pt x="227899" y="282951"/>
                  </a:lnTo>
                  <a:lnTo>
                    <a:pt x="241048" y="286539"/>
                  </a:lnTo>
                  <a:lnTo>
                    <a:pt x="254937" y="289114"/>
                  </a:lnTo>
                  <a:lnTo>
                    <a:pt x="269119" y="290916"/>
                  </a:lnTo>
                  <a:lnTo>
                    <a:pt x="283154" y="291965"/>
                  </a:lnTo>
                  <a:lnTo>
                    <a:pt x="298105" y="292056"/>
                  </a:lnTo>
                  <a:lnTo>
                    <a:pt x="317517" y="290083"/>
                  </a:lnTo>
                  <a:lnTo>
                    <a:pt x="347440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8827537" y="210569"/>
            <a:ext cx="953438" cy="326385"/>
            <a:chOff x="8827537" y="210569"/>
            <a:chExt cx="953438" cy="326385"/>
          </a:xfrm>
        </p:grpSpPr>
        <p:sp>
          <p:nvSpPr>
            <p:cNvPr id="66" name="Freeform 65"/>
            <p:cNvSpPr/>
            <p:nvPr/>
          </p:nvSpPr>
          <p:spPr>
            <a:xfrm>
              <a:off x="8827537" y="284995"/>
              <a:ext cx="153272" cy="210130"/>
            </a:xfrm>
            <a:custGeom>
              <a:avLst/>
              <a:gdLst/>
              <a:ahLst/>
              <a:cxnLst/>
              <a:rect l="0" t="0" r="0" b="0"/>
              <a:pathLst>
                <a:path w="153272" h="210130">
                  <a:moveTo>
                    <a:pt x="153271" y="41388"/>
                  </a:moveTo>
                  <a:lnTo>
                    <a:pt x="147336" y="35520"/>
                  </a:lnTo>
                  <a:lnTo>
                    <a:pt x="141132" y="29956"/>
                  </a:lnTo>
                  <a:lnTo>
                    <a:pt x="134031" y="24161"/>
                  </a:lnTo>
                  <a:lnTo>
                    <a:pt x="125918" y="18254"/>
                  </a:lnTo>
                  <a:lnTo>
                    <a:pt x="116623" y="12572"/>
                  </a:lnTo>
                  <a:lnTo>
                    <a:pt x="106179" y="7311"/>
                  </a:lnTo>
                  <a:lnTo>
                    <a:pt x="94927" y="2979"/>
                  </a:lnTo>
                  <a:lnTo>
                    <a:pt x="83390" y="438"/>
                  </a:lnTo>
                  <a:lnTo>
                    <a:pt x="71898" y="0"/>
                  </a:lnTo>
                  <a:lnTo>
                    <a:pt x="60745" y="1659"/>
                  </a:lnTo>
                  <a:lnTo>
                    <a:pt x="50256" y="5356"/>
                  </a:lnTo>
                  <a:lnTo>
                    <a:pt x="40541" y="10847"/>
                  </a:lnTo>
                  <a:lnTo>
                    <a:pt x="31696" y="17938"/>
                  </a:lnTo>
                  <a:lnTo>
                    <a:pt x="23894" y="26583"/>
                  </a:lnTo>
                  <a:lnTo>
                    <a:pt x="17128" y="36616"/>
                  </a:lnTo>
                  <a:lnTo>
                    <a:pt x="11414" y="47774"/>
                  </a:lnTo>
                  <a:lnTo>
                    <a:pt x="6864" y="59786"/>
                  </a:lnTo>
                  <a:lnTo>
                    <a:pt x="3436" y="72417"/>
                  </a:lnTo>
                  <a:lnTo>
                    <a:pt x="1116" y="85321"/>
                  </a:lnTo>
                  <a:lnTo>
                    <a:pt x="0" y="98058"/>
                  </a:lnTo>
                  <a:lnTo>
                    <a:pt x="30" y="110396"/>
                  </a:lnTo>
                  <a:lnTo>
                    <a:pt x="1185" y="122138"/>
                  </a:lnTo>
                  <a:lnTo>
                    <a:pt x="3556" y="133031"/>
                  </a:lnTo>
                  <a:lnTo>
                    <a:pt x="7076" y="143031"/>
                  </a:lnTo>
                  <a:lnTo>
                    <a:pt x="11558" y="152408"/>
                  </a:lnTo>
                  <a:lnTo>
                    <a:pt x="16782" y="161633"/>
                  </a:lnTo>
                  <a:lnTo>
                    <a:pt x="22559" y="170985"/>
                  </a:lnTo>
                  <a:lnTo>
                    <a:pt x="28894" y="180235"/>
                  </a:lnTo>
                  <a:lnTo>
                    <a:pt x="35978" y="188766"/>
                  </a:lnTo>
                  <a:lnTo>
                    <a:pt x="43855" y="196273"/>
                  </a:lnTo>
                  <a:lnTo>
                    <a:pt x="52432" y="202449"/>
                  </a:lnTo>
                  <a:lnTo>
                    <a:pt x="61568" y="206841"/>
                  </a:lnTo>
                  <a:lnTo>
                    <a:pt x="71123" y="209377"/>
                  </a:lnTo>
                  <a:lnTo>
                    <a:pt x="80981" y="210129"/>
                  </a:lnTo>
                  <a:lnTo>
                    <a:pt x="91049" y="209130"/>
                  </a:lnTo>
                  <a:lnTo>
                    <a:pt x="101258" y="206581"/>
                  </a:lnTo>
                  <a:lnTo>
                    <a:pt x="111296" y="203094"/>
                  </a:lnTo>
                  <a:lnTo>
                    <a:pt x="121707" y="199247"/>
                  </a:lnTo>
                  <a:lnTo>
                    <a:pt x="134524" y="194707"/>
                  </a:lnTo>
                  <a:lnTo>
                    <a:pt x="153271" y="1887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9039357" y="347488"/>
              <a:ext cx="130965" cy="165735"/>
            </a:xfrm>
            <a:custGeom>
              <a:avLst/>
              <a:gdLst/>
              <a:ahLst/>
              <a:cxnLst/>
              <a:rect l="0" t="0" r="0" b="0"/>
              <a:pathLst>
                <a:path w="130965" h="165735">
                  <a:moveTo>
                    <a:pt x="4622" y="73651"/>
                  </a:moveTo>
                  <a:lnTo>
                    <a:pt x="13491" y="70718"/>
                  </a:lnTo>
                  <a:lnTo>
                    <a:pt x="22478" y="67935"/>
                  </a:lnTo>
                  <a:lnTo>
                    <a:pt x="32468" y="65036"/>
                  </a:lnTo>
                  <a:lnTo>
                    <a:pt x="43276" y="61996"/>
                  </a:lnTo>
                  <a:lnTo>
                    <a:pt x="54439" y="58831"/>
                  </a:lnTo>
                  <a:lnTo>
                    <a:pt x="65632" y="55553"/>
                  </a:lnTo>
                  <a:lnTo>
                    <a:pt x="76225" y="51696"/>
                  </a:lnTo>
                  <a:lnTo>
                    <a:pt x="85264" y="46360"/>
                  </a:lnTo>
                  <a:lnTo>
                    <a:pt x="92352" y="39185"/>
                  </a:lnTo>
                  <a:lnTo>
                    <a:pt x="96954" y="30772"/>
                  </a:lnTo>
                  <a:lnTo>
                    <a:pt x="98168" y="22355"/>
                  </a:lnTo>
                  <a:lnTo>
                    <a:pt x="95838" y="14671"/>
                  </a:lnTo>
                  <a:lnTo>
                    <a:pt x="90560" y="8246"/>
                  </a:lnTo>
                  <a:lnTo>
                    <a:pt x="83292" y="3620"/>
                  </a:lnTo>
                  <a:lnTo>
                    <a:pt x="74789" y="895"/>
                  </a:lnTo>
                  <a:lnTo>
                    <a:pt x="65697" y="0"/>
                  </a:lnTo>
                  <a:lnTo>
                    <a:pt x="56616" y="896"/>
                  </a:lnTo>
                  <a:lnTo>
                    <a:pt x="47853" y="3385"/>
                  </a:lnTo>
                  <a:lnTo>
                    <a:pt x="39481" y="7323"/>
                  </a:lnTo>
                  <a:lnTo>
                    <a:pt x="31464" y="12706"/>
                  </a:lnTo>
                  <a:lnTo>
                    <a:pt x="23742" y="19402"/>
                  </a:lnTo>
                  <a:lnTo>
                    <a:pt x="16570" y="27337"/>
                  </a:lnTo>
                  <a:lnTo>
                    <a:pt x="10504" y="36566"/>
                  </a:lnTo>
                  <a:lnTo>
                    <a:pt x="5762" y="46992"/>
                  </a:lnTo>
                  <a:lnTo>
                    <a:pt x="2407" y="58248"/>
                  </a:lnTo>
                  <a:lnTo>
                    <a:pt x="522" y="69794"/>
                  </a:lnTo>
                  <a:lnTo>
                    <a:pt x="0" y="81300"/>
                  </a:lnTo>
                  <a:lnTo>
                    <a:pt x="767" y="92634"/>
                  </a:lnTo>
                  <a:lnTo>
                    <a:pt x="2869" y="103777"/>
                  </a:lnTo>
                  <a:lnTo>
                    <a:pt x="6211" y="114750"/>
                  </a:lnTo>
                  <a:lnTo>
                    <a:pt x="10740" y="125424"/>
                  </a:lnTo>
                  <a:lnTo>
                    <a:pt x="16528" y="135526"/>
                  </a:lnTo>
                  <a:lnTo>
                    <a:pt x="23501" y="144940"/>
                  </a:lnTo>
                  <a:lnTo>
                    <a:pt x="31624" y="153228"/>
                  </a:lnTo>
                  <a:lnTo>
                    <a:pt x="40980" y="159586"/>
                  </a:lnTo>
                  <a:lnTo>
                    <a:pt x="51486" y="163741"/>
                  </a:lnTo>
                  <a:lnTo>
                    <a:pt x="62626" y="165734"/>
                  </a:lnTo>
                  <a:lnTo>
                    <a:pt x="73562" y="165642"/>
                  </a:lnTo>
                  <a:lnTo>
                    <a:pt x="83835" y="163734"/>
                  </a:lnTo>
                  <a:lnTo>
                    <a:pt x="93247" y="160495"/>
                  </a:lnTo>
                  <a:lnTo>
                    <a:pt x="102712" y="156105"/>
                  </a:lnTo>
                  <a:lnTo>
                    <a:pt x="114176" y="149068"/>
                  </a:lnTo>
                  <a:lnTo>
                    <a:pt x="130964" y="1368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9198071" y="412092"/>
              <a:ext cx="109122" cy="124862"/>
            </a:xfrm>
            <a:custGeom>
              <a:avLst/>
              <a:gdLst/>
              <a:ahLst/>
              <a:cxnLst/>
              <a:rect l="0" t="0" r="0" b="0"/>
              <a:pathLst>
                <a:path w="109122" h="124862">
                  <a:moveTo>
                    <a:pt x="3836" y="40633"/>
                  </a:moveTo>
                  <a:lnTo>
                    <a:pt x="3903" y="52301"/>
                  </a:lnTo>
                  <a:lnTo>
                    <a:pt x="4543" y="62790"/>
                  </a:lnTo>
                  <a:lnTo>
                    <a:pt x="5812" y="73017"/>
                  </a:lnTo>
                  <a:lnTo>
                    <a:pt x="6624" y="80560"/>
                  </a:lnTo>
                  <a:lnTo>
                    <a:pt x="5847" y="82345"/>
                  </a:lnTo>
                  <a:lnTo>
                    <a:pt x="4045" y="79598"/>
                  </a:lnTo>
                  <a:lnTo>
                    <a:pt x="1985" y="73619"/>
                  </a:lnTo>
                  <a:lnTo>
                    <a:pt x="505" y="64890"/>
                  </a:lnTo>
                  <a:lnTo>
                    <a:pt x="0" y="53852"/>
                  </a:lnTo>
                  <a:lnTo>
                    <a:pt x="814" y="41639"/>
                  </a:lnTo>
                  <a:lnTo>
                    <a:pt x="3413" y="29939"/>
                  </a:lnTo>
                  <a:lnTo>
                    <a:pt x="7867" y="19663"/>
                  </a:lnTo>
                  <a:lnTo>
                    <a:pt x="13943" y="11301"/>
                  </a:lnTo>
                  <a:lnTo>
                    <a:pt x="21301" y="5281"/>
                  </a:lnTo>
                  <a:lnTo>
                    <a:pt x="29609" y="1575"/>
                  </a:lnTo>
                  <a:lnTo>
                    <a:pt x="38439" y="0"/>
                  </a:lnTo>
                  <a:lnTo>
                    <a:pt x="47277" y="431"/>
                  </a:lnTo>
                  <a:lnTo>
                    <a:pt x="55843" y="2604"/>
                  </a:lnTo>
                  <a:lnTo>
                    <a:pt x="63895" y="6327"/>
                  </a:lnTo>
                  <a:lnTo>
                    <a:pt x="71158" y="11565"/>
                  </a:lnTo>
                  <a:lnTo>
                    <a:pt x="77562" y="18160"/>
                  </a:lnTo>
                  <a:lnTo>
                    <a:pt x="83203" y="25858"/>
                  </a:lnTo>
                  <a:lnTo>
                    <a:pt x="88234" y="34394"/>
                  </a:lnTo>
                  <a:lnTo>
                    <a:pt x="92802" y="43548"/>
                  </a:lnTo>
                  <a:lnTo>
                    <a:pt x="96874" y="53304"/>
                  </a:lnTo>
                  <a:lnTo>
                    <a:pt x="100237" y="63838"/>
                  </a:lnTo>
                  <a:lnTo>
                    <a:pt x="102834" y="75167"/>
                  </a:lnTo>
                  <a:lnTo>
                    <a:pt x="104751" y="86581"/>
                  </a:lnTo>
                  <a:lnTo>
                    <a:pt x="106330" y="97854"/>
                  </a:lnTo>
                  <a:lnTo>
                    <a:pt x="107707" y="109974"/>
                  </a:lnTo>
                  <a:lnTo>
                    <a:pt x="109121" y="1248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9373041" y="210569"/>
              <a:ext cx="18379" cy="315856"/>
            </a:xfrm>
            <a:custGeom>
              <a:avLst/>
              <a:gdLst/>
              <a:ahLst/>
              <a:cxnLst/>
              <a:rect l="0" t="0" r="0" b="0"/>
              <a:pathLst>
                <a:path w="18379" h="315856">
                  <a:moveTo>
                    <a:pt x="7850" y="0"/>
                  </a:moveTo>
                  <a:lnTo>
                    <a:pt x="7783" y="11803"/>
                  </a:lnTo>
                  <a:lnTo>
                    <a:pt x="7143" y="23572"/>
                  </a:lnTo>
                  <a:lnTo>
                    <a:pt x="5850" y="36471"/>
                  </a:lnTo>
                  <a:lnTo>
                    <a:pt x="4164" y="50665"/>
                  </a:lnTo>
                  <a:lnTo>
                    <a:pt x="2495" y="66290"/>
                  </a:lnTo>
                  <a:lnTo>
                    <a:pt x="1087" y="83261"/>
                  </a:lnTo>
                  <a:lnTo>
                    <a:pt x="162" y="101189"/>
                  </a:lnTo>
                  <a:lnTo>
                    <a:pt x="0" y="119510"/>
                  </a:lnTo>
                  <a:lnTo>
                    <a:pt x="669" y="137863"/>
                  </a:lnTo>
                  <a:lnTo>
                    <a:pt x="1916" y="156099"/>
                  </a:lnTo>
                  <a:lnTo>
                    <a:pt x="3284" y="174181"/>
                  </a:lnTo>
                  <a:lnTo>
                    <a:pt x="4500" y="192114"/>
                  </a:lnTo>
                  <a:lnTo>
                    <a:pt x="5636" y="209598"/>
                  </a:lnTo>
                  <a:lnTo>
                    <a:pt x="7005" y="226046"/>
                  </a:lnTo>
                  <a:lnTo>
                    <a:pt x="8773" y="241218"/>
                  </a:lnTo>
                  <a:lnTo>
                    <a:pt x="10800" y="255136"/>
                  </a:lnTo>
                  <a:lnTo>
                    <a:pt x="12920" y="269483"/>
                  </a:lnTo>
                  <a:lnTo>
                    <a:pt x="15321" y="287754"/>
                  </a:lnTo>
                  <a:lnTo>
                    <a:pt x="18378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9275606" y="326383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10528"/>
                  </a:moveTo>
                  <a:lnTo>
                    <a:pt x="159521" y="7662"/>
                  </a:lnTo>
                  <a:lnTo>
                    <a:pt x="149894" y="5520"/>
                  </a:lnTo>
                  <a:lnTo>
                    <a:pt x="138603" y="3917"/>
                  </a:lnTo>
                  <a:lnTo>
                    <a:pt x="125762" y="2736"/>
                  </a:lnTo>
                  <a:lnTo>
                    <a:pt x="111634" y="1887"/>
                  </a:lnTo>
                  <a:lnTo>
                    <a:pt x="96518" y="1290"/>
                  </a:lnTo>
                  <a:lnTo>
                    <a:pt x="80859" y="875"/>
                  </a:lnTo>
                  <a:lnTo>
                    <a:pt x="63374" y="545"/>
                  </a:lnTo>
                  <a:lnTo>
                    <a:pt x="39182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9423005" y="378780"/>
              <a:ext cx="147400" cy="158174"/>
            </a:xfrm>
            <a:custGeom>
              <a:avLst/>
              <a:gdLst/>
              <a:ahLst/>
              <a:cxnLst/>
              <a:rect l="0" t="0" r="0" b="0"/>
              <a:pathLst>
                <a:path w="147400" h="158174">
                  <a:moveTo>
                    <a:pt x="0" y="31831"/>
                  </a:moveTo>
                  <a:lnTo>
                    <a:pt x="8869" y="34765"/>
                  </a:lnTo>
                  <a:lnTo>
                    <a:pt x="17856" y="37547"/>
                  </a:lnTo>
                  <a:lnTo>
                    <a:pt x="27846" y="40447"/>
                  </a:lnTo>
                  <a:lnTo>
                    <a:pt x="38653" y="43487"/>
                  </a:lnTo>
                  <a:lnTo>
                    <a:pt x="49817" y="46652"/>
                  </a:lnTo>
                  <a:lnTo>
                    <a:pt x="61026" y="49911"/>
                  </a:lnTo>
                  <a:lnTo>
                    <a:pt x="72312" y="53076"/>
                  </a:lnTo>
                  <a:lnTo>
                    <a:pt x="83944" y="55819"/>
                  </a:lnTo>
                  <a:lnTo>
                    <a:pt x="96050" y="57981"/>
                  </a:lnTo>
                  <a:lnTo>
                    <a:pt x="108127" y="59092"/>
                  </a:lnTo>
                  <a:lnTo>
                    <a:pt x="119175" y="58323"/>
                  </a:lnTo>
                  <a:lnTo>
                    <a:pt x="128703" y="55392"/>
                  </a:lnTo>
                  <a:lnTo>
                    <a:pt x="136235" y="50490"/>
                  </a:lnTo>
                  <a:lnTo>
                    <a:pt x="141087" y="43994"/>
                  </a:lnTo>
                  <a:lnTo>
                    <a:pt x="143149" y="36303"/>
                  </a:lnTo>
                  <a:lnTo>
                    <a:pt x="142449" y="28075"/>
                  </a:lnTo>
                  <a:lnTo>
                    <a:pt x="138879" y="20180"/>
                  </a:lnTo>
                  <a:lnTo>
                    <a:pt x="132671" y="13076"/>
                  </a:lnTo>
                  <a:lnTo>
                    <a:pt x="124457" y="7158"/>
                  </a:lnTo>
                  <a:lnTo>
                    <a:pt x="115052" y="2932"/>
                  </a:lnTo>
                  <a:lnTo>
                    <a:pt x="105037" y="509"/>
                  </a:lnTo>
                  <a:lnTo>
                    <a:pt x="94893" y="0"/>
                  </a:lnTo>
                  <a:lnTo>
                    <a:pt x="85089" y="1694"/>
                  </a:lnTo>
                  <a:lnTo>
                    <a:pt x="75838" y="5536"/>
                  </a:lnTo>
                  <a:lnTo>
                    <a:pt x="67305" y="11197"/>
                  </a:lnTo>
                  <a:lnTo>
                    <a:pt x="59711" y="18276"/>
                  </a:lnTo>
                  <a:lnTo>
                    <a:pt x="53091" y="26402"/>
                  </a:lnTo>
                  <a:lnTo>
                    <a:pt x="47643" y="35280"/>
                  </a:lnTo>
                  <a:lnTo>
                    <a:pt x="43806" y="44683"/>
                  </a:lnTo>
                  <a:lnTo>
                    <a:pt x="41669" y="54448"/>
                  </a:lnTo>
                  <a:lnTo>
                    <a:pt x="41029" y="64463"/>
                  </a:lnTo>
                  <a:lnTo>
                    <a:pt x="41580" y="74645"/>
                  </a:lnTo>
                  <a:lnTo>
                    <a:pt x="43024" y="84937"/>
                  </a:lnTo>
                  <a:lnTo>
                    <a:pt x="45280" y="95137"/>
                  </a:lnTo>
                  <a:lnTo>
                    <a:pt x="48464" y="104914"/>
                  </a:lnTo>
                  <a:lnTo>
                    <a:pt x="52571" y="114115"/>
                  </a:lnTo>
                  <a:lnTo>
                    <a:pt x="57633" y="122599"/>
                  </a:lnTo>
                  <a:lnTo>
                    <a:pt x="63788" y="130151"/>
                  </a:lnTo>
                  <a:lnTo>
                    <a:pt x="71009" y="136745"/>
                  </a:lnTo>
                  <a:lnTo>
                    <a:pt x="79301" y="142343"/>
                  </a:lnTo>
                  <a:lnTo>
                    <a:pt x="88770" y="146813"/>
                  </a:lnTo>
                  <a:lnTo>
                    <a:pt x="99342" y="150192"/>
                  </a:lnTo>
                  <a:lnTo>
                    <a:pt x="110231" y="152655"/>
                  </a:lnTo>
                  <a:lnTo>
                    <a:pt x="121086" y="154666"/>
                  </a:lnTo>
                  <a:lnTo>
                    <a:pt x="132856" y="156404"/>
                  </a:lnTo>
                  <a:lnTo>
                    <a:pt x="147399" y="1581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9623046" y="357968"/>
              <a:ext cx="157929" cy="157778"/>
            </a:xfrm>
            <a:custGeom>
              <a:avLst/>
              <a:gdLst/>
              <a:ahLst/>
              <a:cxnLst/>
              <a:rect l="0" t="0" r="0" b="0"/>
              <a:pathLst>
                <a:path w="157929" h="157778">
                  <a:moveTo>
                    <a:pt x="0" y="94757"/>
                  </a:moveTo>
                  <a:lnTo>
                    <a:pt x="2934" y="103558"/>
                  </a:lnTo>
                  <a:lnTo>
                    <a:pt x="5717" y="111905"/>
                  </a:lnTo>
                  <a:lnTo>
                    <a:pt x="8620" y="120604"/>
                  </a:lnTo>
                  <a:lnTo>
                    <a:pt x="11834" y="129725"/>
                  </a:lnTo>
                  <a:lnTo>
                    <a:pt x="15647" y="139220"/>
                  </a:lnTo>
                  <a:lnTo>
                    <a:pt x="20144" y="148937"/>
                  </a:lnTo>
                  <a:lnTo>
                    <a:pt x="24537" y="156182"/>
                  </a:lnTo>
                  <a:lnTo>
                    <a:pt x="27326" y="157777"/>
                  </a:lnTo>
                  <a:lnTo>
                    <a:pt x="28034" y="154923"/>
                  </a:lnTo>
                  <a:lnTo>
                    <a:pt x="27164" y="149055"/>
                  </a:lnTo>
                  <a:lnTo>
                    <a:pt x="25282" y="140940"/>
                  </a:lnTo>
                  <a:lnTo>
                    <a:pt x="22792" y="131123"/>
                  </a:lnTo>
                  <a:lnTo>
                    <a:pt x="20263" y="120207"/>
                  </a:lnTo>
                  <a:lnTo>
                    <a:pt x="18453" y="108853"/>
                  </a:lnTo>
                  <a:lnTo>
                    <a:pt x="17714" y="97465"/>
                  </a:lnTo>
                  <a:lnTo>
                    <a:pt x="18195" y="86370"/>
                  </a:lnTo>
                  <a:lnTo>
                    <a:pt x="20035" y="75915"/>
                  </a:lnTo>
                  <a:lnTo>
                    <a:pt x="23168" y="66217"/>
                  </a:lnTo>
                  <a:lnTo>
                    <a:pt x="27540" y="57211"/>
                  </a:lnTo>
                  <a:lnTo>
                    <a:pt x="33216" y="48767"/>
                  </a:lnTo>
                  <a:lnTo>
                    <a:pt x="40110" y="40758"/>
                  </a:lnTo>
                  <a:lnTo>
                    <a:pt x="48177" y="33394"/>
                  </a:lnTo>
                  <a:lnTo>
                    <a:pt x="57494" y="27199"/>
                  </a:lnTo>
                  <a:lnTo>
                    <a:pt x="67984" y="22361"/>
                  </a:lnTo>
                  <a:lnTo>
                    <a:pt x="79451" y="18603"/>
                  </a:lnTo>
                  <a:lnTo>
                    <a:pt x="91673" y="15383"/>
                  </a:lnTo>
                  <a:lnTo>
                    <a:pt x="104431" y="12329"/>
                  </a:lnTo>
                  <a:lnTo>
                    <a:pt x="116957" y="9417"/>
                  </a:lnTo>
                  <a:lnTo>
                    <a:pt x="129171" y="6599"/>
                  </a:lnTo>
                  <a:lnTo>
                    <a:pt x="142142" y="3620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324200" y="852808"/>
            <a:ext cx="5887614" cy="442401"/>
            <a:chOff x="324200" y="852808"/>
            <a:chExt cx="5887614" cy="442401"/>
          </a:xfrm>
        </p:grpSpPr>
        <p:sp>
          <p:nvSpPr>
            <p:cNvPr id="74" name="Freeform 73"/>
            <p:cNvSpPr/>
            <p:nvPr/>
          </p:nvSpPr>
          <p:spPr>
            <a:xfrm>
              <a:off x="324200" y="1097236"/>
              <a:ext cx="223282" cy="185480"/>
            </a:xfrm>
            <a:custGeom>
              <a:avLst/>
              <a:gdLst/>
              <a:ahLst/>
              <a:cxnLst/>
              <a:rect l="0" t="0" r="0" b="0"/>
              <a:pathLst>
                <a:path w="223282" h="185480">
                  <a:moveTo>
                    <a:pt x="128525" y="71427"/>
                  </a:moveTo>
                  <a:lnTo>
                    <a:pt x="125524" y="62625"/>
                  </a:lnTo>
                  <a:lnTo>
                    <a:pt x="122102" y="54279"/>
                  </a:lnTo>
                  <a:lnTo>
                    <a:pt x="117906" y="45584"/>
                  </a:lnTo>
                  <a:lnTo>
                    <a:pt x="113005" y="36637"/>
                  </a:lnTo>
                  <a:lnTo>
                    <a:pt x="107524" y="27790"/>
                  </a:lnTo>
                  <a:lnTo>
                    <a:pt x="101584" y="19265"/>
                  </a:lnTo>
                  <a:lnTo>
                    <a:pt x="94977" y="11595"/>
                  </a:lnTo>
                  <a:lnTo>
                    <a:pt x="87182" y="5662"/>
                  </a:lnTo>
                  <a:lnTo>
                    <a:pt x="78020" y="1796"/>
                  </a:lnTo>
                  <a:lnTo>
                    <a:pt x="67936" y="0"/>
                  </a:lnTo>
                  <a:lnTo>
                    <a:pt x="57783" y="225"/>
                  </a:lnTo>
                  <a:lnTo>
                    <a:pt x="48072" y="2231"/>
                  </a:lnTo>
                  <a:lnTo>
                    <a:pt x="39114" y="5829"/>
                  </a:lnTo>
                  <a:lnTo>
                    <a:pt x="31176" y="10976"/>
                  </a:lnTo>
                  <a:lnTo>
                    <a:pt x="24287" y="17511"/>
                  </a:lnTo>
                  <a:lnTo>
                    <a:pt x="18305" y="25337"/>
                  </a:lnTo>
                  <a:lnTo>
                    <a:pt x="13038" y="34492"/>
                  </a:lnTo>
                  <a:lnTo>
                    <a:pt x="8312" y="44869"/>
                  </a:lnTo>
                  <a:lnTo>
                    <a:pt x="4304" y="56090"/>
                  </a:lnTo>
                  <a:lnTo>
                    <a:pt x="1515" y="67615"/>
                  </a:lnTo>
                  <a:lnTo>
                    <a:pt x="122" y="79105"/>
                  </a:lnTo>
                  <a:lnTo>
                    <a:pt x="0" y="90429"/>
                  </a:lnTo>
                  <a:lnTo>
                    <a:pt x="906" y="101566"/>
                  </a:lnTo>
                  <a:lnTo>
                    <a:pt x="2594" y="112534"/>
                  </a:lnTo>
                  <a:lnTo>
                    <a:pt x="5014" y="123205"/>
                  </a:lnTo>
                  <a:lnTo>
                    <a:pt x="8309" y="133305"/>
                  </a:lnTo>
                  <a:lnTo>
                    <a:pt x="12490" y="142732"/>
                  </a:lnTo>
                  <a:lnTo>
                    <a:pt x="17601" y="151538"/>
                  </a:lnTo>
                  <a:lnTo>
                    <a:pt x="23789" y="159839"/>
                  </a:lnTo>
                  <a:lnTo>
                    <a:pt x="31028" y="167745"/>
                  </a:lnTo>
                  <a:lnTo>
                    <a:pt x="39162" y="174869"/>
                  </a:lnTo>
                  <a:lnTo>
                    <a:pt x="47992" y="180369"/>
                  </a:lnTo>
                  <a:lnTo>
                    <a:pt x="57333" y="183913"/>
                  </a:lnTo>
                  <a:lnTo>
                    <a:pt x="66876" y="185479"/>
                  </a:lnTo>
                  <a:lnTo>
                    <a:pt x="76201" y="185092"/>
                  </a:lnTo>
                  <a:lnTo>
                    <a:pt x="85096" y="182973"/>
                  </a:lnTo>
                  <a:lnTo>
                    <a:pt x="93373" y="179298"/>
                  </a:lnTo>
                  <a:lnTo>
                    <a:pt x="100786" y="174099"/>
                  </a:lnTo>
                  <a:lnTo>
                    <a:pt x="107291" y="167533"/>
                  </a:lnTo>
                  <a:lnTo>
                    <a:pt x="112999" y="159856"/>
                  </a:lnTo>
                  <a:lnTo>
                    <a:pt x="118076" y="151334"/>
                  </a:lnTo>
                  <a:lnTo>
                    <a:pt x="122675" y="142190"/>
                  </a:lnTo>
                  <a:lnTo>
                    <a:pt x="126766" y="132441"/>
                  </a:lnTo>
                  <a:lnTo>
                    <a:pt x="130143" y="121912"/>
                  </a:lnTo>
                  <a:lnTo>
                    <a:pt x="132752" y="110658"/>
                  </a:lnTo>
                  <a:lnTo>
                    <a:pt x="134796" y="101950"/>
                  </a:lnTo>
                  <a:lnTo>
                    <a:pt x="136565" y="99798"/>
                  </a:lnTo>
                  <a:lnTo>
                    <a:pt x="138268" y="102875"/>
                  </a:lnTo>
                  <a:lnTo>
                    <a:pt x="140165" y="109139"/>
                  </a:lnTo>
                  <a:lnTo>
                    <a:pt x="142542" y="117217"/>
                  </a:lnTo>
                  <a:lnTo>
                    <a:pt x="145713" y="126316"/>
                  </a:lnTo>
                  <a:lnTo>
                    <a:pt x="149763" y="135986"/>
                  </a:lnTo>
                  <a:lnTo>
                    <a:pt x="154764" y="145653"/>
                  </a:lnTo>
                  <a:lnTo>
                    <a:pt x="160865" y="154566"/>
                  </a:lnTo>
                  <a:lnTo>
                    <a:pt x="168037" y="162380"/>
                  </a:lnTo>
                  <a:lnTo>
                    <a:pt x="176042" y="168775"/>
                  </a:lnTo>
                  <a:lnTo>
                    <a:pt x="185522" y="173799"/>
                  </a:lnTo>
                  <a:lnTo>
                    <a:pt x="199543" y="176771"/>
                  </a:lnTo>
                  <a:lnTo>
                    <a:pt x="223281" y="1767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58010" y="1140480"/>
              <a:ext cx="115814" cy="112412"/>
            </a:xfrm>
            <a:custGeom>
              <a:avLst/>
              <a:gdLst/>
              <a:ahLst/>
              <a:cxnLst/>
              <a:rect l="0" t="0" r="0" b="0"/>
              <a:pathLst>
                <a:path w="115814" h="112412">
                  <a:moveTo>
                    <a:pt x="0" y="28183"/>
                  </a:moveTo>
                  <a:lnTo>
                    <a:pt x="2867" y="37051"/>
                  </a:lnTo>
                  <a:lnTo>
                    <a:pt x="5009" y="46038"/>
                  </a:lnTo>
                  <a:lnTo>
                    <a:pt x="6616" y="56029"/>
                  </a:lnTo>
                  <a:lnTo>
                    <a:pt x="7970" y="66837"/>
                  </a:lnTo>
                  <a:lnTo>
                    <a:pt x="9466" y="78000"/>
                  </a:lnTo>
                  <a:lnTo>
                    <a:pt x="11299" y="89136"/>
                  </a:lnTo>
                  <a:lnTo>
                    <a:pt x="12848" y="97667"/>
                  </a:lnTo>
                  <a:lnTo>
                    <a:pt x="13331" y="100261"/>
                  </a:lnTo>
                  <a:lnTo>
                    <a:pt x="13102" y="97495"/>
                  </a:lnTo>
                  <a:lnTo>
                    <a:pt x="12612" y="90913"/>
                  </a:lnTo>
                  <a:lnTo>
                    <a:pt x="12102" y="81783"/>
                  </a:lnTo>
                  <a:lnTo>
                    <a:pt x="11670" y="70977"/>
                  </a:lnTo>
                  <a:lnTo>
                    <a:pt x="11344" y="59082"/>
                  </a:lnTo>
                  <a:lnTo>
                    <a:pt x="11443" y="46802"/>
                  </a:lnTo>
                  <a:lnTo>
                    <a:pt x="12564" y="34997"/>
                  </a:lnTo>
                  <a:lnTo>
                    <a:pt x="14953" y="24100"/>
                  </a:lnTo>
                  <a:lnTo>
                    <a:pt x="18692" y="14645"/>
                  </a:lnTo>
                  <a:lnTo>
                    <a:pt x="23876" y="7419"/>
                  </a:lnTo>
                  <a:lnTo>
                    <a:pt x="30402" y="2641"/>
                  </a:lnTo>
                  <a:lnTo>
                    <a:pt x="38037" y="210"/>
                  </a:lnTo>
                  <a:lnTo>
                    <a:pt x="46525" y="0"/>
                  </a:lnTo>
                  <a:lnTo>
                    <a:pt x="55628" y="1710"/>
                  </a:lnTo>
                  <a:lnTo>
                    <a:pt x="64839" y="5108"/>
                  </a:lnTo>
                  <a:lnTo>
                    <a:pt x="73410" y="10120"/>
                  </a:lnTo>
                  <a:lnTo>
                    <a:pt x="80984" y="16560"/>
                  </a:lnTo>
                  <a:lnTo>
                    <a:pt x="87560" y="24152"/>
                  </a:lnTo>
                  <a:lnTo>
                    <a:pt x="93293" y="32618"/>
                  </a:lnTo>
                  <a:lnTo>
                    <a:pt x="98369" y="41719"/>
                  </a:lnTo>
                  <a:lnTo>
                    <a:pt x="102811" y="51392"/>
                  </a:lnTo>
                  <a:lnTo>
                    <a:pt x="106905" y="62999"/>
                  </a:lnTo>
                  <a:lnTo>
                    <a:pt x="111015" y="80910"/>
                  </a:lnTo>
                  <a:lnTo>
                    <a:pt x="115813" y="1124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28189" y="1009843"/>
              <a:ext cx="124620" cy="260947"/>
            </a:xfrm>
            <a:custGeom>
              <a:avLst/>
              <a:gdLst/>
              <a:ahLst/>
              <a:cxnLst/>
              <a:rect l="0" t="0" r="0" b="0"/>
              <a:pathLst>
                <a:path w="124620" h="260947">
                  <a:moveTo>
                    <a:pt x="82505" y="200934"/>
                  </a:moveTo>
                  <a:lnTo>
                    <a:pt x="79437" y="189400"/>
                  </a:lnTo>
                  <a:lnTo>
                    <a:pt x="75374" y="180191"/>
                  </a:lnTo>
                  <a:lnTo>
                    <a:pt x="69882" y="172492"/>
                  </a:lnTo>
                  <a:lnTo>
                    <a:pt x="63122" y="166256"/>
                  </a:lnTo>
                  <a:lnTo>
                    <a:pt x="55324" y="161841"/>
                  </a:lnTo>
                  <a:lnTo>
                    <a:pt x="46732" y="159301"/>
                  </a:lnTo>
                  <a:lnTo>
                    <a:pt x="37719" y="158716"/>
                  </a:lnTo>
                  <a:lnTo>
                    <a:pt x="28762" y="160362"/>
                  </a:lnTo>
                  <a:lnTo>
                    <a:pt x="20129" y="164176"/>
                  </a:lnTo>
                  <a:lnTo>
                    <a:pt x="12371" y="169990"/>
                  </a:lnTo>
                  <a:lnTo>
                    <a:pt x="6371" y="177703"/>
                  </a:lnTo>
                  <a:lnTo>
                    <a:pt x="2451" y="187069"/>
                  </a:lnTo>
                  <a:lnTo>
                    <a:pt x="447" y="197593"/>
                  </a:lnTo>
                  <a:lnTo>
                    <a:pt x="0" y="208640"/>
                  </a:lnTo>
                  <a:lnTo>
                    <a:pt x="740" y="219797"/>
                  </a:lnTo>
                  <a:lnTo>
                    <a:pt x="2675" y="230557"/>
                  </a:lnTo>
                  <a:lnTo>
                    <a:pt x="6166" y="240249"/>
                  </a:lnTo>
                  <a:lnTo>
                    <a:pt x="11289" y="248603"/>
                  </a:lnTo>
                  <a:lnTo>
                    <a:pt x="17846" y="255211"/>
                  </a:lnTo>
                  <a:lnTo>
                    <a:pt x="25542" y="259377"/>
                  </a:lnTo>
                  <a:lnTo>
                    <a:pt x="34081" y="260946"/>
                  </a:lnTo>
                  <a:lnTo>
                    <a:pt x="42899" y="259898"/>
                  </a:lnTo>
                  <a:lnTo>
                    <a:pt x="51198" y="256088"/>
                  </a:lnTo>
                  <a:lnTo>
                    <a:pt x="58587" y="249717"/>
                  </a:lnTo>
                  <a:lnTo>
                    <a:pt x="65037" y="241392"/>
                  </a:lnTo>
                  <a:lnTo>
                    <a:pt x="70685" y="231911"/>
                  </a:lnTo>
                  <a:lnTo>
                    <a:pt x="75709" y="221831"/>
                  </a:lnTo>
                  <a:lnTo>
                    <a:pt x="80272" y="211134"/>
                  </a:lnTo>
                  <a:lnTo>
                    <a:pt x="84505" y="199364"/>
                  </a:lnTo>
                  <a:lnTo>
                    <a:pt x="88498" y="186342"/>
                  </a:lnTo>
                  <a:lnTo>
                    <a:pt x="91996" y="172495"/>
                  </a:lnTo>
                  <a:lnTo>
                    <a:pt x="94434" y="158653"/>
                  </a:lnTo>
                  <a:lnTo>
                    <a:pt x="95593" y="145300"/>
                  </a:lnTo>
                  <a:lnTo>
                    <a:pt x="95726" y="132401"/>
                  </a:lnTo>
                  <a:lnTo>
                    <a:pt x="95358" y="119600"/>
                  </a:lnTo>
                  <a:lnTo>
                    <a:pt x="94850" y="106656"/>
                  </a:lnTo>
                  <a:lnTo>
                    <a:pt x="94206" y="93487"/>
                  </a:lnTo>
                  <a:lnTo>
                    <a:pt x="93175" y="80100"/>
                  </a:lnTo>
                  <a:lnTo>
                    <a:pt x="91632" y="66531"/>
                  </a:lnTo>
                  <a:lnTo>
                    <a:pt x="89597" y="52824"/>
                  </a:lnTo>
                  <a:lnTo>
                    <a:pt x="87153" y="39014"/>
                  </a:lnTo>
                  <a:lnTo>
                    <a:pt x="84389" y="25165"/>
                  </a:lnTo>
                  <a:lnTo>
                    <a:pt x="81205" y="12456"/>
                  </a:lnTo>
                  <a:lnTo>
                    <a:pt x="76583" y="3508"/>
                  </a:lnTo>
                  <a:lnTo>
                    <a:pt x="70696" y="0"/>
                  </a:lnTo>
                  <a:lnTo>
                    <a:pt x="65867" y="1857"/>
                  </a:lnTo>
                  <a:lnTo>
                    <a:pt x="62886" y="8142"/>
                  </a:lnTo>
                  <a:lnTo>
                    <a:pt x="61637" y="17623"/>
                  </a:lnTo>
                  <a:lnTo>
                    <a:pt x="61769" y="29070"/>
                  </a:lnTo>
                  <a:lnTo>
                    <a:pt x="62928" y="41636"/>
                  </a:lnTo>
                  <a:lnTo>
                    <a:pt x="64821" y="54826"/>
                  </a:lnTo>
                  <a:lnTo>
                    <a:pt x="67229" y="68367"/>
                  </a:lnTo>
                  <a:lnTo>
                    <a:pt x="69988" y="82107"/>
                  </a:lnTo>
                  <a:lnTo>
                    <a:pt x="72822" y="95964"/>
                  </a:lnTo>
                  <a:lnTo>
                    <a:pt x="75345" y="109889"/>
                  </a:lnTo>
                  <a:lnTo>
                    <a:pt x="77383" y="123851"/>
                  </a:lnTo>
                  <a:lnTo>
                    <a:pt x="79261" y="137671"/>
                  </a:lnTo>
                  <a:lnTo>
                    <a:pt x="81669" y="151031"/>
                  </a:lnTo>
                  <a:lnTo>
                    <a:pt x="84961" y="163787"/>
                  </a:lnTo>
                  <a:lnTo>
                    <a:pt x="89234" y="175711"/>
                  </a:lnTo>
                  <a:lnTo>
                    <a:pt x="95125" y="187676"/>
                  </a:lnTo>
                  <a:lnTo>
                    <a:pt x="105394" y="201849"/>
                  </a:lnTo>
                  <a:lnTo>
                    <a:pt x="124619" y="2219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101018" y="1065276"/>
              <a:ext cx="130817" cy="156930"/>
            </a:xfrm>
            <a:custGeom>
              <a:avLst/>
              <a:gdLst/>
              <a:ahLst/>
              <a:cxnLst/>
              <a:rect l="0" t="0" r="0" b="0"/>
              <a:pathLst>
                <a:path w="130817" h="156930">
                  <a:moveTo>
                    <a:pt x="67645" y="19159"/>
                  </a:moveTo>
                  <a:lnTo>
                    <a:pt x="61710" y="10626"/>
                  </a:lnTo>
                  <a:lnTo>
                    <a:pt x="55506" y="4840"/>
                  </a:lnTo>
                  <a:lnTo>
                    <a:pt x="48415" y="1336"/>
                  </a:lnTo>
                  <a:lnTo>
                    <a:pt x="40647" y="0"/>
                  </a:lnTo>
                  <a:lnTo>
                    <a:pt x="32649" y="1067"/>
                  </a:lnTo>
                  <a:lnTo>
                    <a:pt x="24717" y="4452"/>
                  </a:lnTo>
                  <a:lnTo>
                    <a:pt x="17288" y="9957"/>
                  </a:lnTo>
                  <a:lnTo>
                    <a:pt x="10992" y="17453"/>
                  </a:lnTo>
                  <a:lnTo>
                    <a:pt x="6066" y="26669"/>
                  </a:lnTo>
                  <a:lnTo>
                    <a:pt x="2575" y="37090"/>
                  </a:lnTo>
                  <a:lnTo>
                    <a:pt x="591" y="48067"/>
                  </a:lnTo>
                  <a:lnTo>
                    <a:pt x="0" y="59185"/>
                  </a:lnTo>
                  <a:lnTo>
                    <a:pt x="720" y="70258"/>
                  </a:lnTo>
                  <a:lnTo>
                    <a:pt x="2789" y="81226"/>
                  </a:lnTo>
                  <a:lnTo>
                    <a:pt x="6104" y="92081"/>
                  </a:lnTo>
                  <a:lnTo>
                    <a:pt x="10445" y="102676"/>
                  </a:lnTo>
                  <a:lnTo>
                    <a:pt x="15576" y="112725"/>
                  </a:lnTo>
                  <a:lnTo>
                    <a:pt x="21288" y="122113"/>
                  </a:lnTo>
                  <a:lnTo>
                    <a:pt x="27581" y="130723"/>
                  </a:lnTo>
                  <a:lnTo>
                    <a:pt x="34636" y="138362"/>
                  </a:lnTo>
                  <a:lnTo>
                    <a:pt x="42494" y="145009"/>
                  </a:lnTo>
                  <a:lnTo>
                    <a:pt x="51060" y="150473"/>
                  </a:lnTo>
                  <a:lnTo>
                    <a:pt x="60188" y="154320"/>
                  </a:lnTo>
                  <a:lnTo>
                    <a:pt x="69732" y="156459"/>
                  </a:lnTo>
                  <a:lnTo>
                    <a:pt x="79413" y="156929"/>
                  </a:lnTo>
                  <a:lnTo>
                    <a:pt x="88831" y="155733"/>
                  </a:lnTo>
                  <a:lnTo>
                    <a:pt x="97784" y="153049"/>
                  </a:lnTo>
                  <a:lnTo>
                    <a:pt x="105958" y="149469"/>
                  </a:lnTo>
                  <a:lnTo>
                    <a:pt x="113640" y="145549"/>
                  </a:lnTo>
                  <a:lnTo>
                    <a:pt x="121504" y="140950"/>
                  </a:lnTo>
                  <a:lnTo>
                    <a:pt x="130816" y="1349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261316" y="1094963"/>
              <a:ext cx="90272" cy="113281"/>
            </a:xfrm>
            <a:custGeom>
              <a:avLst/>
              <a:gdLst/>
              <a:ahLst/>
              <a:cxnLst/>
              <a:rect l="0" t="0" r="0" b="0"/>
              <a:pathLst>
                <a:path w="90272" h="113281">
                  <a:moveTo>
                    <a:pt x="54746" y="21057"/>
                  </a:moveTo>
                  <a:lnTo>
                    <a:pt x="51321" y="12630"/>
                  </a:lnTo>
                  <a:lnTo>
                    <a:pt x="44986" y="7981"/>
                  </a:lnTo>
                  <a:lnTo>
                    <a:pt x="37387" y="6978"/>
                  </a:lnTo>
                  <a:lnTo>
                    <a:pt x="30099" y="9015"/>
                  </a:lnTo>
                  <a:lnTo>
                    <a:pt x="23574" y="13458"/>
                  </a:lnTo>
                  <a:lnTo>
                    <a:pt x="17816" y="19713"/>
                  </a:lnTo>
                  <a:lnTo>
                    <a:pt x="12690" y="27285"/>
                  </a:lnTo>
                  <a:lnTo>
                    <a:pt x="8055" y="35790"/>
                  </a:lnTo>
                  <a:lnTo>
                    <a:pt x="4107" y="44943"/>
                  </a:lnTo>
                  <a:lnTo>
                    <a:pt x="1358" y="54541"/>
                  </a:lnTo>
                  <a:lnTo>
                    <a:pt x="0" y="64438"/>
                  </a:lnTo>
                  <a:lnTo>
                    <a:pt x="241" y="74373"/>
                  </a:lnTo>
                  <a:lnTo>
                    <a:pt x="2455" y="83971"/>
                  </a:lnTo>
                  <a:lnTo>
                    <a:pt x="6657" y="93044"/>
                  </a:lnTo>
                  <a:lnTo>
                    <a:pt x="12734" y="101102"/>
                  </a:lnTo>
                  <a:lnTo>
                    <a:pt x="20625" y="107305"/>
                  </a:lnTo>
                  <a:lnTo>
                    <a:pt x="30106" y="111357"/>
                  </a:lnTo>
                  <a:lnTo>
                    <a:pt x="40537" y="113280"/>
                  </a:lnTo>
                  <a:lnTo>
                    <a:pt x="50990" y="113141"/>
                  </a:lnTo>
                  <a:lnTo>
                    <a:pt x="60929" y="111188"/>
                  </a:lnTo>
                  <a:lnTo>
                    <a:pt x="69887" y="107456"/>
                  </a:lnTo>
                  <a:lnTo>
                    <a:pt x="77300" y="101687"/>
                  </a:lnTo>
                  <a:lnTo>
                    <a:pt x="83017" y="93925"/>
                  </a:lnTo>
                  <a:lnTo>
                    <a:pt x="87060" y="84630"/>
                  </a:lnTo>
                  <a:lnTo>
                    <a:pt x="89422" y="74484"/>
                  </a:lnTo>
                  <a:lnTo>
                    <a:pt x="90271" y="63963"/>
                  </a:lnTo>
                  <a:lnTo>
                    <a:pt x="89727" y="53477"/>
                  </a:lnTo>
                  <a:lnTo>
                    <a:pt x="87776" y="43443"/>
                  </a:lnTo>
                  <a:lnTo>
                    <a:pt x="84550" y="34042"/>
                  </a:lnTo>
                  <a:lnTo>
                    <a:pt x="80588" y="25550"/>
                  </a:lnTo>
                  <a:lnTo>
                    <a:pt x="76363" y="17611"/>
                  </a:lnTo>
                  <a:lnTo>
                    <a:pt x="71507" y="9530"/>
                  </a:lnTo>
                  <a:lnTo>
                    <a:pt x="6527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400290" y="1078289"/>
              <a:ext cx="126343" cy="100903"/>
            </a:xfrm>
            <a:custGeom>
              <a:avLst/>
              <a:gdLst/>
              <a:ahLst/>
              <a:cxnLst/>
              <a:rect l="0" t="0" r="0" b="0"/>
              <a:pathLst>
                <a:path w="126343" h="100903">
                  <a:moveTo>
                    <a:pt x="0" y="27203"/>
                  </a:moveTo>
                  <a:lnTo>
                    <a:pt x="2934" y="36004"/>
                  </a:lnTo>
                  <a:lnTo>
                    <a:pt x="5716" y="44351"/>
                  </a:lnTo>
                  <a:lnTo>
                    <a:pt x="8615" y="53050"/>
                  </a:lnTo>
                  <a:lnTo>
                    <a:pt x="11656" y="62171"/>
                  </a:lnTo>
                  <a:lnTo>
                    <a:pt x="14821" y="71666"/>
                  </a:lnTo>
                  <a:lnTo>
                    <a:pt x="18090" y="81386"/>
                  </a:lnTo>
                  <a:lnTo>
                    <a:pt x="21610" y="88743"/>
                  </a:lnTo>
                  <a:lnTo>
                    <a:pt x="25017" y="90385"/>
                  </a:lnTo>
                  <a:lnTo>
                    <a:pt x="27473" y="86979"/>
                  </a:lnTo>
                  <a:lnTo>
                    <a:pt x="29032" y="80007"/>
                  </a:lnTo>
                  <a:lnTo>
                    <a:pt x="29988" y="70643"/>
                  </a:lnTo>
                  <a:lnTo>
                    <a:pt x="30576" y="59698"/>
                  </a:lnTo>
                  <a:lnTo>
                    <a:pt x="30954" y="47723"/>
                  </a:lnTo>
                  <a:lnTo>
                    <a:pt x="31701" y="35564"/>
                  </a:lnTo>
                  <a:lnTo>
                    <a:pt x="33792" y="24374"/>
                  </a:lnTo>
                  <a:lnTo>
                    <a:pt x="37645" y="14710"/>
                  </a:lnTo>
                  <a:lnTo>
                    <a:pt x="43182" y="7066"/>
                  </a:lnTo>
                  <a:lnTo>
                    <a:pt x="50112" y="2129"/>
                  </a:lnTo>
                  <a:lnTo>
                    <a:pt x="58101" y="0"/>
                  </a:lnTo>
                  <a:lnTo>
                    <a:pt x="66700" y="485"/>
                  </a:lnTo>
                  <a:lnTo>
                    <a:pt x="75377" y="3376"/>
                  </a:lnTo>
                  <a:lnTo>
                    <a:pt x="83829" y="8314"/>
                  </a:lnTo>
                  <a:lnTo>
                    <a:pt x="91805" y="14862"/>
                  </a:lnTo>
                  <a:lnTo>
                    <a:pt x="99016" y="22609"/>
                  </a:lnTo>
                  <a:lnTo>
                    <a:pt x="105380" y="31220"/>
                  </a:lnTo>
                  <a:lnTo>
                    <a:pt x="110840" y="40561"/>
                  </a:lnTo>
                  <a:lnTo>
                    <a:pt x="115802" y="51908"/>
                  </a:lnTo>
                  <a:lnTo>
                    <a:pt x="120702" y="69606"/>
                  </a:lnTo>
                  <a:lnTo>
                    <a:pt x="126342" y="1009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589803" y="1048017"/>
              <a:ext cx="242156" cy="134442"/>
            </a:xfrm>
            <a:custGeom>
              <a:avLst/>
              <a:gdLst/>
              <a:ahLst/>
              <a:cxnLst/>
              <a:rect l="0" t="0" r="0" b="0"/>
              <a:pathLst>
                <a:path w="242156" h="134442">
                  <a:moveTo>
                    <a:pt x="0" y="46946"/>
                  </a:moveTo>
                  <a:lnTo>
                    <a:pt x="67" y="58615"/>
                  </a:lnTo>
                  <a:lnTo>
                    <a:pt x="707" y="69103"/>
                  </a:lnTo>
                  <a:lnTo>
                    <a:pt x="2006" y="79334"/>
                  </a:lnTo>
                  <a:lnTo>
                    <a:pt x="3949" y="86987"/>
                  </a:lnTo>
                  <a:lnTo>
                    <a:pt x="6098" y="88814"/>
                  </a:lnTo>
                  <a:lnTo>
                    <a:pt x="7713" y="85518"/>
                  </a:lnTo>
                  <a:lnTo>
                    <a:pt x="8765" y="78613"/>
                  </a:lnTo>
                  <a:lnTo>
                    <a:pt x="9590" y="69457"/>
                  </a:lnTo>
                  <a:lnTo>
                    <a:pt x="10643" y="59181"/>
                  </a:lnTo>
                  <a:lnTo>
                    <a:pt x="12164" y="48471"/>
                  </a:lnTo>
                  <a:lnTo>
                    <a:pt x="14668" y="38143"/>
                  </a:lnTo>
                  <a:lnTo>
                    <a:pt x="19013" y="29254"/>
                  </a:lnTo>
                  <a:lnTo>
                    <a:pt x="25486" y="22248"/>
                  </a:lnTo>
                  <a:lnTo>
                    <a:pt x="33579" y="17525"/>
                  </a:lnTo>
                  <a:lnTo>
                    <a:pt x="42304" y="15693"/>
                  </a:lnTo>
                  <a:lnTo>
                    <a:pt x="51014" y="16795"/>
                  </a:lnTo>
                  <a:lnTo>
                    <a:pt x="59281" y="20430"/>
                  </a:lnTo>
                  <a:lnTo>
                    <a:pt x="66745" y="26058"/>
                  </a:lnTo>
                  <a:lnTo>
                    <a:pt x="73312" y="33173"/>
                  </a:lnTo>
                  <a:lnTo>
                    <a:pt x="79077" y="41520"/>
                  </a:lnTo>
                  <a:lnTo>
                    <a:pt x="84197" y="51091"/>
                  </a:lnTo>
                  <a:lnTo>
                    <a:pt x="88839" y="61752"/>
                  </a:lnTo>
                  <a:lnTo>
                    <a:pt x="93324" y="72147"/>
                  </a:lnTo>
                  <a:lnTo>
                    <a:pt x="98880" y="79422"/>
                  </a:lnTo>
                  <a:lnTo>
                    <a:pt x="106115" y="82381"/>
                  </a:lnTo>
                  <a:lnTo>
                    <a:pt x="113968" y="82292"/>
                  </a:lnTo>
                  <a:lnTo>
                    <a:pt x="122231" y="80495"/>
                  </a:lnTo>
                  <a:lnTo>
                    <a:pt x="130949" y="77817"/>
                  </a:lnTo>
                  <a:lnTo>
                    <a:pt x="140108" y="74704"/>
                  </a:lnTo>
                  <a:lnTo>
                    <a:pt x="149640" y="71374"/>
                  </a:lnTo>
                  <a:lnTo>
                    <a:pt x="159462" y="67775"/>
                  </a:lnTo>
                  <a:lnTo>
                    <a:pt x="169499" y="63653"/>
                  </a:lnTo>
                  <a:lnTo>
                    <a:pt x="179681" y="58900"/>
                  </a:lnTo>
                  <a:lnTo>
                    <a:pt x="189633" y="53397"/>
                  </a:lnTo>
                  <a:lnTo>
                    <a:pt x="198709" y="46944"/>
                  </a:lnTo>
                  <a:lnTo>
                    <a:pt x="206607" y="39533"/>
                  </a:lnTo>
                  <a:lnTo>
                    <a:pt x="212723" y="31625"/>
                  </a:lnTo>
                  <a:lnTo>
                    <a:pt x="216017" y="24010"/>
                  </a:lnTo>
                  <a:lnTo>
                    <a:pt x="216185" y="17121"/>
                  </a:lnTo>
                  <a:lnTo>
                    <a:pt x="213380" y="11193"/>
                  </a:lnTo>
                  <a:lnTo>
                    <a:pt x="207851" y="6436"/>
                  </a:lnTo>
                  <a:lnTo>
                    <a:pt x="200034" y="2841"/>
                  </a:lnTo>
                  <a:lnTo>
                    <a:pt x="190756" y="563"/>
                  </a:lnTo>
                  <a:lnTo>
                    <a:pt x="181095" y="0"/>
                  </a:lnTo>
                  <a:lnTo>
                    <a:pt x="171684" y="1211"/>
                  </a:lnTo>
                  <a:lnTo>
                    <a:pt x="162745" y="3972"/>
                  </a:lnTo>
                  <a:lnTo>
                    <a:pt x="154281" y="7958"/>
                  </a:lnTo>
                  <a:lnTo>
                    <a:pt x="146222" y="12864"/>
                  </a:lnTo>
                  <a:lnTo>
                    <a:pt x="138639" y="18596"/>
                  </a:lnTo>
                  <a:lnTo>
                    <a:pt x="131757" y="25267"/>
                  </a:lnTo>
                  <a:lnTo>
                    <a:pt x="125650" y="32863"/>
                  </a:lnTo>
                  <a:lnTo>
                    <a:pt x="120563" y="41251"/>
                  </a:lnTo>
                  <a:lnTo>
                    <a:pt x="116976" y="50260"/>
                  </a:lnTo>
                  <a:lnTo>
                    <a:pt x="115016" y="59724"/>
                  </a:lnTo>
                  <a:lnTo>
                    <a:pt x="114666" y="69351"/>
                  </a:lnTo>
                  <a:lnTo>
                    <a:pt x="115944" y="78733"/>
                  </a:lnTo>
                  <a:lnTo>
                    <a:pt x="118696" y="87672"/>
                  </a:lnTo>
                  <a:lnTo>
                    <a:pt x="122813" y="96147"/>
                  </a:lnTo>
                  <a:lnTo>
                    <a:pt x="128317" y="104226"/>
                  </a:lnTo>
                  <a:lnTo>
                    <a:pt x="135095" y="111987"/>
                  </a:lnTo>
                  <a:lnTo>
                    <a:pt x="143086" y="119182"/>
                  </a:lnTo>
                  <a:lnTo>
                    <a:pt x="152352" y="125264"/>
                  </a:lnTo>
                  <a:lnTo>
                    <a:pt x="162803" y="130012"/>
                  </a:lnTo>
                  <a:lnTo>
                    <a:pt x="174075" y="133200"/>
                  </a:lnTo>
                  <a:lnTo>
                    <a:pt x="185633" y="134441"/>
                  </a:lnTo>
                  <a:lnTo>
                    <a:pt x="197132" y="133726"/>
                  </a:lnTo>
                  <a:lnTo>
                    <a:pt x="207992" y="131638"/>
                  </a:lnTo>
                  <a:lnTo>
                    <a:pt x="218374" y="128964"/>
                  </a:lnTo>
                  <a:lnTo>
                    <a:pt x="229185" y="125471"/>
                  </a:lnTo>
                  <a:lnTo>
                    <a:pt x="242155" y="120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833519" y="1051834"/>
              <a:ext cx="156368" cy="132652"/>
            </a:xfrm>
            <a:custGeom>
              <a:avLst/>
              <a:gdLst/>
              <a:ahLst/>
              <a:cxnLst/>
              <a:rect l="0" t="0" r="0" b="0"/>
              <a:pathLst>
                <a:path w="156368" h="132652">
                  <a:moveTo>
                    <a:pt x="82667" y="11544"/>
                  </a:moveTo>
                  <a:lnTo>
                    <a:pt x="76733" y="5877"/>
                  </a:lnTo>
                  <a:lnTo>
                    <a:pt x="70528" y="2233"/>
                  </a:lnTo>
                  <a:lnTo>
                    <a:pt x="63437" y="329"/>
                  </a:lnTo>
                  <a:lnTo>
                    <a:pt x="55669" y="0"/>
                  </a:lnTo>
                  <a:lnTo>
                    <a:pt x="47671" y="1267"/>
                  </a:lnTo>
                  <a:lnTo>
                    <a:pt x="39730" y="3992"/>
                  </a:lnTo>
                  <a:lnTo>
                    <a:pt x="31956" y="7913"/>
                  </a:lnTo>
                  <a:lnTo>
                    <a:pt x="24363" y="12748"/>
                  </a:lnTo>
                  <a:lnTo>
                    <a:pt x="16939" y="18267"/>
                  </a:lnTo>
                  <a:lnTo>
                    <a:pt x="10143" y="24766"/>
                  </a:lnTo>
                  <a:lnTo>
                    <a:pt x="4863" y="33023"/>
                  </a:lnTo>
                  <a:lnTo>
                    <a:pt x="1467" y="43314"/>
                  </a:lnTo>
                  <a:lnTo>
                    <a:pt x="0" y="55142"/>
                  </a:lnTo>
                  <a:lnTo>
                    <a:pt x="454" y="67538"/>
                  </a:lnTo>
                  <a:lnTo>
                    <a:pt x="2617" y="79864"/>
                  </a:lnTo>
                  <a:lnTo>
                    <a:pt x="6321" y="91544"/>
                  </a:lnTo>
                  <a:lnTo>
                    <a:pt x="11541" y="101922"/>
                  </a:lnTo>
                  <a:lnTo>
                    <a:pt x="18125" y="110777"/>
                  </a:lnTo>
                  <a:lnTo>
                    <a:pt x="25983" y="118076"/>
                  </a:lnTo>
                  <a:lnTo>
                    <a:pt x="35160" y="123777"/>
                  </a:lnTo>
                  <a:lnTo>
                    <a:pt x="45551" y="128021"/>
                  </a:lnTo>
                  <a:lnTo>
                    <a:pt x="56783" y="130909"/>
                  </a:lnTo>
                  <a:lnTo>
                    <a:pt x="68314" y="132415"/>
                  </a:lnTo>
                  <a:lnTo>
                    <a:pt x="79808" y="132651"/>
                  </a:lnTo>
                  <a:lnTo>
                    <a:pt x="91136" y="131676"/>
                  </a:lnTo>
                  <a:lnTo>
                    <a:pt x="102274" y="129427"/>
                  </a:lnTo>
                  <a:lnTo>
                    <a:pt x="113235" y="125998"/>
                  </a:lnTo>
                  <a:lnTo>
                    <a:pt x="123598" y="121897"/>
                  </a:lnTo>
                  <a:lnTo>
                    <a:pt x="133528" y="117564"/>
                  </a:lnTo>
                  <a:lnTo>
                    <a:pt x="143897" y="112619"/>
                  </a:lnTo>
                  <a:lnTo>
                    <a:pt x="156367" y="1063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006330" y="873865"/>
              <a:ext cx="25671" cy="263213"/>
            </a:xfrm>
            <a:custGeom>
              <a:avLst/>
              <a:gdLst/>
              <a:ahLst/>
              <a:cxnLst/>
              <a:rect l="0" t="0" r="0" b="0"/>
              <a:pathLst>
                <a:path w="25671" h="263213">
                  <a:moveTo>
                    <a:pt x="4613" y="0"/>
                  </a:moveTo>
                  <a:lnTo>
                    <a:pt x="1813" y="8935"/>
                  </a:lnTo>
                  <a:lnTo>
                    <a:pt x="311" y="18562"/>
                  </a:lnTo>
                  <a:lnTo>
                    <a:pt x="0" y="29854"/>
                  </a:lnTo>
                  <a:lnTo>
                    <a:pt x="506" y="42695"/>
                  </a:lnTo>
                  <a:lnTo>
                    <a:pt x="1326" y="56823"/>
                  </a:lnTo>
                  <a:lnTo>
                    <a:pt x="2146" y="71938"/>
                  </a:lnTo>
                  <a:lnTo>
                    <a:pt x="3003" y="87454"/>
                  </a:lnTo>
                  <a:lnTo>
                    <a:pt x="4178" y="102545"/>
                  </a:lnTo>
                  <a:lnTo>
                    <a:pt x="5812" y="116805"/>
                  </a:lnTo>
                  <a:lnTo>
                    <a:pt x="7740" y="130512"/>
                  </a:lnTo>
                  <a:lnTo>
                    <a:pt x="9580" y="144402"/>
                  </a:lnTo>
                  <a:lnTo>
                    <a:pt x="11119" y="158892"/>
                  </a:lnTo>
                  <a:lnTo>
                    <a:pt x="12475" y="173745"/>
                  </a:lnTo>
                  <a:lnTo>
                    <a:pt x="13992" y="188271"/>
                  </a:lnTo>
                  <a:lnTo>
                    <a:pt x="15860" y="202074"/>
                  </a:lnTo>
                  <a:lnTo>
                    <a:pt x="17954" y="214837"/>
                  </a:lnTo>
                  <a:lnTo>
                    <a:pt x="20127" y="227523"/>
                  </a:lnTo>
                  <a:lnTo>
                    <a:pt x="22571" y="242359"/>
                  </a:lnTo>
                  <a:lnTo>
                    <a:pt x="25670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916186" y="948617"/>
              <a:ext cx="178986" cy="9477"/>
            </a:xfrm>
            <a:custGeom>
              <a:avLst/>
              <a:gdLst/>
              <a:ahLst/>
              <a:cxnLst/>
              <a:rect l="0" t="0" r="0" b="0"/>
              <a:pathLst>
                <a:path w="178986" h="9477">
                  <a:moveTo>
                    <a:pt x="178985" y="9476"/>
                  </a:moveTo>
                  <a:lnTo>
                    <a:pt x="170116" y="6609"/>
                  </a:lnTo>
                  <a:lnTo>
                    <a:pt x="161130" y="4467"/>
                  </a:lnTo>
                  <a:lnTo>
                    <a:pt x="151134" y="2864"/>
                  </a:lnTo>
                  <a:lnTo>
                    <a:pt x="140153" y="1683"/>
                  </a:lnTo>
                  <a:lnTo>
                    <a:pt x="128342" y="835"/>
                  </a:lnTo>
                  <a:lnTo>
                    <a:pt x="115883" y="242"/>
                  </a:lnTo>
                  <a:lnTo>
                    <a:pt x="102946" y="0"/>
                  </a:lnTo>
                  <a:lnTo>
                    <a:pt x="89665" y="365"/>
                  </a:lnTo>
                  <a:lnTo>
                    <a:pt x="76152" y="1420"/>
                  </a:lnTo>
                  <a:lnTo>
                    <a:pt x="62703" y="2950"/>
                  </a:lnTo>
                  <a:lnTo>
                    <a:pt x="48276" y="4674"/>
                  </a:lnTo>
                  <a:lnTo>
                    <a:pt x="29366" y="6745"/>
                  </a:lnTo>
                  <a:lnTo>
                    <a:pt x="0" y="94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150031" y="992769"/>
              <a:ext cx="122136" cy="186423"/>
            </a:xfrm>
            <a:custGeom>
              <a:avLst/>
              <a:gdLst/>
              <a:ahLst/>
              <a:cxnLst/>
              <a:rect l="0" t="0" r="0" b="0"/>
              <a:pathLst>
                <a:path w="122136" h="186423">
                  <a:moveTo>
                    <a:pt x="92539" y="7438"/>
                  </a:moveTo>
                  <a:lnTo>
                    <a:pt x="80803" y="4571"/>
                  </a:lnTo>
                  <a:lnTo>
                    <a:pt x="69674" y="2429"/>
                  </a:lnTo>
                  <a:lnTo>
                    <a:pt x="58081" y="835"/>
                  </a:lnTo>
                  <a:lnTo>
                    <a:pt x="46093" y="0"/>
                  </a:lnTo>
                  <a:lnTo>
                    <a:pt x="34081" y="448"/>
                  </a:lnTo>
                  <a:lnTo>
                    <a:pt x="22301" y="2357"/>
                  </a:lnTo>
                  <a:lnTo>
                    <a:pt x="11645" y="5619"/>
                  </a:lnTo>
                  <a:lnTo>
                    <a:pt x="3858" y="10819"/>
                  </a:lnTo>
                  <a:lnTo>
                    <a:pt x="0" y="17766"/>
                  </a:lnTo>
                  <a:lnTo>
                    <a:pt x="5" y="24476"/>
                  </a:lnTo>
                  <a:lnTo>
                    <a:pt x="3120" y="30376"/>
                  </a:lnTo>
                  <a:lnTo>
                    <a:pt x="8526" y="35556"/>
                  </a:lnTo>
                  <a:lnTo>
                    <a:pt x="15554" y="40204"/>
                  </a:lnTo>
                  <a:lnTo>
                    <a:pt x="23711" y="44486"/>
                  </a:lnTo>
                  <a:lnTo>
                    <a:pt x="32809" y="48685"/>
                  </a:lnTo>
                  <a:lnTo>
                    <a:pt x="42908" y="53189"/>
                  </a:lnTo>
                  <a:lnTo>
                    <a:pt x="53956" y="58188"/>
                  </a:lnTo>
                  <a:lnTo>
                    <a:pt x="65480" y="63851"/>
                  </a:lnTo>
                  <a:lnTo>
                    <a:pt x="76684" y="70409"/>
                  </a:lnTo>
                  <a:lnTo>
                    <a:pt x="87140" y="77897"/>
                  </a:lnTo>
                  <a:lnTo>
                    <a:pt x="96618" y="86196"/>
                  </a:lnTo>
                  <a:lnTo>
                    <a:pt x="104913" y="95137"/>
                  </a:lnTo>
                  <a:lnTo>
                    <a:pt x="112032" y="104558"/>
                  </a:lnTo>
                  <a:lnTo>
                    <a:pt x="117660" y="114322"/>
                  </a:lnTo>
                  <a:lnTo>
                    <a:pt x="121094" y="124329"/>
                  </a:lnTo>
                  <a:lnTo>
                    <a:pt x="122135" y="134491"/>
                  </a:lnTo>
                  <a:lnTo>
                    <a:pt x="120717" y="144262"/>
                  </a:lnTo>
                  <a:lnTo>
                    <a:pt x="116649" y="152685"/>
                  </a:lnTo>
                  <a:lnTo>
                    <a:pt x="110102" y="159351"/>
                  </a:lnTo>
                  <a:lnTo>
                    <a:pt x="101657" y="164503"/>
                  </a:lnTo>
                  <a:lnTo>
                    <a:pt x="92095" y="168742"/>
                  </a:lnTo>
                  <a:lnTo>
                    <a:pt x="81974" y="172519"/>
                  </a:lnTo>
                  <a:lnTo>
                    <a:pt x="71665" y="175935"/>
                  </a:lnTo>
                  <a:lnTo>
                    <a:pt x="60233" y="179156"/>
                  </a:lnTo>
                  <a:lnTo>
                    <a:pt x="44447" y="182471"/>
                  </a:lnTo>
                  <a:lnTo>
                    <a:pt x="18839" y="1864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612120" y="852808"/>
              <a:ext cx="30534" cy="315856"/>
            </a:xfrm>
            <a:custGeom>
              <a:avLst/>
              <a:gdLst/>
              <a:ahLst/>
              <a:cxnLst/>
              <a:rect l="0" t="0" r="0" b="0"/>
              <a:pathLst>
                <a:path w="30534" h="315856">
                  <a:moveTo>
                    <a:pt x="9476" y="0"/>
                  </a:moveTo>
                  <a:lnTo>
                    <a:pt x="6609" y="8935"/>
                  </a:lnTo>
                  <a:lnTo>
                    <a:pt x="4467" y="18562"/>
                  </a:lnTo>
                  <a:lnTo>
                    <a:pt x="2864" y="29854"/>
                  </a:lnTo>
                  <a:lnTo>
                    <a:pt x="1683" y="42695"/>
                  </a:lnTo>
                  <a:lnTo>
                    <a:pt x="835" y="56823"/>
                  </a:lnTo>
                  <a:lnTo>
                    <a:pt x="242" y="71947"/>
                  </a:lnTo>
                  <a:lnTo>
                    <a:pt x="0" y="87809"/>
                  </a:lnTo>
                  <a:lnTo>
                    <a:pt x="364" y="104197"/>
                  </a:lnTo>
                  <a:lnTo>
                    <a:pt x="1420" y="120954"/>
                  </a:lnTo>
                  <a:lnTo>
                    <a:pt x="2942" y="137966"/>
                  </a:lnTo>
                  <a:lnTo>
                    <a:pt x="4502" y="155152"/>
                  </a:lnTo>
                  <a:lnTo>
                    <a:pt x="5850" y="172448"/>
                  </a:lnTo>
                  <a:lnTo>
                    <a:pt x="7076" y="189487"/>
                  </a:lnTo>
                  <a:lnTo>
                    <a:pt x="8505" y="205628"/>
                  </a:lnTo>
                  <a:lnTo>
                    <a:pt x="10319" y="220597"/>
                  </a:lnTo>
                  <a:lnTo>
                    <a:pt x="12538" y="234444"/>
                  </a:lnTo>
                  <a:lnTo>
                    <a:pt x="15106" y="247366"/>
                  </a:lnTo>
                  <a:lnTo>
                    <a:pt x="17943" y="259571"/>
                  </a:lnTo>
                  <a:lnTo>
                    <a:pt x="20826" y="270989"/>
                  </a:lnTo>
                  <a:lnTo>
                    <a:pt x="23680" y="282494"/>
                  </a:lnTo>
                  <a:lnTo>
                    <a:pt x="26754" y="296219"/>
                  </a:lnTo>
                  <a:lnTo>
                    <a:pt x="30533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537367" y="981863"/>
              <a:ext cx="200043" cy="18345"/>
            </a:xfrm>
            <a:custGeom>
              <a:avLst/>
              <a:gdLst/>
              <a:ahLst/>
              <a:cxnLst/>
              <a:rect l="0" t="0" r="0" b="0"/>
              <a:pathLst>
                <a:path w="200043" h="18345">
                  <a:moveTo>
                    <a:pt x="200042" y="7815"/>
                  </a:moveTo>
                  <a:lnTo>
                    <a:pt x="191107" y="4949"/>
                  </a:lnTo>
                  <a:lnTo>
                    <a:pt x="181480" y="2807"/>
                  </a:lnTo>
                  <a:lnTo>
                    <a:pt x="170188" y="1208"/>
                  </a:lnTo>
                  <a:lnTo>
                    <a:pt x="157347" y="200"/>
                  </a:lnTo>
                  <a:lnTo>
                    <a:pt x="143220" y="0"/>
                  </a:lnTo>
                  <a:lnTo>
                    <a:pt x="128094" y="656"/>
                  </a:lnTo>
                  <a:lnTo>
                    <a:pt x="112233" y="2067"/>
                  </a:lnTo>
                  <a:lnTo>
                    <a:pt x="95845" y="4079"/>
                  </a:lnTo>
                  <a:lnTo>
                    <a:pt x="79106" y="6538"/>
                  </a:lnTo>
                  <a:lnTo>
                    <a:pt x="62696" y="9163"/>
                  </a:lnTo>
                  <a:lnTo>
                    <a:pt x="46091" y="11815"/>
                  </a:lnTo>
                  <a:lnTo>
                    <a:pt x="26715" y="14724"/>
                  </a:lnTo>
                  <a:lnTo>
                    <a:pt x="0" y="183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729594" y="1010735"/>
              <a:ext cx="198919" cy="144626"/>
            </a:xfrm>
            <a:custGeom>
              <a:avLst/>
              <a:gdLst/>
              <a:ahLst/>
              <a:cxnLst/>
              <a:rect l="0" t="0" r="0" b="0"/>
              <a:pathLst>
                <a:path w="198919" h="144626">
                  <a:moveTo>
                    <a:pt x="7815" y="31586"/>
                  </a:moveTo>
                  <a:lnTo>
                    <a:pt x="4948" y="40454"/>
                  </a:lnTo>
                  <a:lnTo>
                    <a:pt x="2806" y="49441"/>
                  </a:lnTo>
                  <a:lnTo>
                    <a:pt x="1208" y="59432"/>
                  </a:lnTo>
                  <a:lnTo>
                    <a:pt x="200" y="70240"/>
                  </a:lnTo>
                  <a:lnTo>
                    <a:pt x="0" y="81403"/>
                  </a:lnTo>
                  <a:lnTo>
                    <a:pt x="660" y="92603"/>
                  </a:lnTo>
                  <a:lnTo>
                    <a:pt x="2244" y="103543"/>
                  </a:lnTo>
                  <a:lnTo>
                    <a:pt x="4905" y="113879"/>
                  </a:lnTo>
                  <a:lnTo>
                    <a:pt x="8625" y="123478"/>
                  </a:lnTo>
                  <a:lnTo>
                    <a:pt x="13411" y="131904"/>
                  </a:lnTo>
                  <a:lnTo>
                    <a:pt x="19372" y="138359"/>
                  </a:lnTo>
                  <a:lnTo>
                    <a:pt x="26452" y="142584"/>
                  </a:lnTo>
                  <a:lnTo>
                    <a:pt x="34306" y="144625"/>
                  </a:lnTo>
                  <a:lnTo>
                    <a:pt x="42416" y="144565"/>
                  </a:lnTo>
                  <a:lnTo>
                    <a:pt x="50456" y="142670"/>
                  </a:lnTo>
                  <a:lnTo>
                    <a:pt x="58140" y="139147"/>
                  </a:lnTo>
                  <a:lnTo>
                    <a:pt x="65148" y="134050"/>
                  </a:lnTo>
                  <a:lnTo>
                    <a:pt x="71377" y="127552"/>
                  </a:lnTo>
                  <a:lnTo>
                    <a:pt x="76898" y="119922"/>
                  </a:lnTo>
                  <a:lnTo>
                    <a:pt x="81849" y="111430"/>
                  </a:lnTo>
                  <a:lnTo>
                    <a:pt x="86375" y="102384"/>
                  </a:lnTo>
                  <a:lnTo>
                    <a:pt x="90815" y="95496"/>
                  </a:lnTo>
                  <a:lnTo>
                    <a:pt x="95080" y="94026"/>
                  </a:lnTo>
                  <a:lnTo>
                    <a:pt x="98626" y="97003"/>
                  </a:lnTo>
                  <a:lnTo>
                    <a:pt x="101711" y="102843"/>
                  </a:lnTo>
                  <a:lnTo>
                    <a:pt x="104994" y="110112"/>
                  </a:lnTo>
                  <a:lnTo>
                    <a:pt x="109267" y="117509"/>
                  </a:lnTo>
                  <a:lnTo>
                    <a:pt x="114853" y="124352"/>
                  </a:lnTo>
                  <a:lnTo>
                    <a:pt x="121858" y="130132"/>
                  </a:lnTo>
                  <a:lnTo>
                    <a:pt x="130370" y="134283"/>
                  </a:lnTo>
                  <a:lnTo>
                    <a:pt x="140263" y="136665"/>
                  </a:lnTo>
                  <a:lnTo>
                    <a:pt x="150799" y="137151"/>
                  </a:lnTo>
                  <a:lnTo>
                    <a:pt x="160789" y="135443"/>
                  </a:lnTo>
                  <a:lnTo>
                    <a:pt x="169608" y="131593"/>
                  </a:lnTo>
                  <a:lnTo>
                    <a:pt x="177169" y="125927"/>
                  </a:lnTo>
                  <a:lnTo>
                    <a:pt x="183636" y="118846"/>
                  </a:lnTo>
                  <a:lnTo>
                    <a:pt x="189236" y="110712"/>
                  </a:lnTo>
                  <a:lnTo>
                    <a:pt x="193863" y="101661"/>
                  </a:lnTo>
                  <a:lnTo>
                    <a:pt x="197083" y="91609"/>
                  </a:lnTo>
                  <a:lnTo>
                    <a:pt x="198767" y="80594"/>
                  </a:lnTo>
                  <a:lnTo>
                    <a:pt x="198918" y="68927"/>
                  </a:lnTo>
                  <a:lnTo>
                    <a:pt x="197500" y="57096"/>
                  </a:lnTo>
                  <a:lnTo>
                    <a:pt x="194664" y="45410"/>
                  </a:lnTo>
                  <a:lnTo>
                    <a:pt x="190981" y="34424"/>
                  </a:lnTo>
                  <a:lnTo>
                    <a:pt x="186979" y="23942"/>
                  </a:lnTo>
                  <a:lnTo>
                    <a:pt x="182314" y="13049"/>
                  </a:lnTo>
                  <a:lnTo>
                    <a:pt x="1762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979446" y="1021264"/>
              <a:ext cx="116033" cy="137833"/>
            </a:xfrm>
            <a:custGeom>
              <a:avLst/>
              <a:gdLst/>
              <a:ahLst/>
              <a:cxnLst/>
              <a:rect l="0" t="0" r="0" b="0"/>
              <a:pathLst>
                <a:path w="116033" h="137833">
                  <a:moveTo>
                    <a:pt x="73818" y="21057"/>
                  </a:moveTo>
                  <a:lnTo>
                    <a:pt x="62150" y="24058"/>
                  </a:lnTo>
                  <a:lnTo>
                    <a:pt x="51661" y="27480"/>
                  </a:lnTo>
                  <a:lnTo>
                    <a:pt x="41369" y="31681"/>
                  </a:lnTo>
                  <a:lnTo>
                    <a:pt x="31413" y="36754"/>
                  </a:lnTo>
                  <a:lnTo>
                    <a:pt x="22366" y="42883"/>
                  </a:lnTo>
                  <a:lnTo>
                    <a:pt x="14492" y="50067"/>
                  </a:lnTo>
                  <a:lnTo>
                    <a:pt x="8060" y="58154"/>
                  </a:lnTo>
                  <a:lnTo>
                    <a:pt x="3492" y="66949"/>
                  </a:lnTo>
                  <a:lnTo>
                    <a:pt x="835" y="76265"/>
                  </a:lnTo>
                  <a:lnTo>
                    <a:pt x="0" y="85789"/>
                  </a:lnTo>
                  <a:lnTo>
                    <a:pt x="945" y="95102"/>
                  </a:lnTo>
                  <a:lnTo>
                    <a:pt x="3470" y="103989"/>
                  </a:lnTo>
                  <a:lnTo>
                    <a:pt x="7433" y="112259"/>
                  </a:lnTo>
                  <a:lnTo>
                    <a:pt x="12834" y="119668"/>
                  </a:lnTo>
                  <a:lnTo>
                    <a:pt x="19538" y="126161"/>
                  </a:lnTo>
                  <a:lnTo>
                    <a:pt x="27309" y="131522"/>
                  </a:lnTo>
                  <a:lnTo>
                    <a:pt x="35895" y="135300"/>
                  </a:lnTo>
                  <a:lnTo>
                    <a:pt x="45077" y="137393"/>
                  </a:lnTo>
                  <a:lnTo>
                    <a:pt x="54682" y="137832"/>
                  </a:lnTo>
                  <a:lnTo>
                    <a:pt x="64582" y="136615"/>
                  </a:lnTo>
                  <a:lnTo>
                    <a:pt x="74677" y="133904"/>
                  </a:lnTo>
                  <a:lnTo>
                    <a:pt x="84573" y="129815"/>
                  </a:lnTo>
                  <a:lnTo>
                    <a:pt x="93612" y="124329"/>
                  </a:lnTo>
                  <a:lnTo>
                    <a:pt x="101496" y="117567"/>
                  </a:lnTo>
                  <a:lnTo>
                    <a:pt x="107942" y="109758"/>
                  </a:lnTo>
                  <a:lnTo>
                    <a:pt x="112523" y="101146"/>
                  </a:lnTo>
                  <a:lnTo>
                    <a:pt x="115190" y="91947"/>
                  </a:lnTo>
                  <a:lnTo>
                    <a:pt x="116032" y="82330"/>
                  </a:lnTo>
                  <a:lnTo>
                    <a:pt x="115093" y="72422"/>
                  </a:lnTo>
                  <a:lnTo>
                    <a:pt x="112577" y="62318"/>
                  </a:lnTo>
                  <a:lnTo>
                    <a:pt x="108789" y="52245"/>
                  </a:lnTo>
                  <a:lnTo>
                    <a:pt x="104038" y="42555"/>
                  </a:lnTo>
                  <a:lnTo>
                    <a:pt x="98594" y="33416"/>
                  </a:lnTo>
                  <a:lnTo>
                    <a:pt x="92771" y="25116"/>
                  </a:lnTo>
                  <a:lnTo>
                    <a:pt x="86268" y="17335"/>
                  </a:lnTo>
                  <a:lnTo>
                    <a:pt x="77401" y="9390"/>
                  </a:lnTo>
                  <a:lnTo>
                    <a:pt x="6328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319832" y="1031514"/>
              <a:ext cx="102910" cy="263695"/>
            </a:xfrm>
            <a:custGeom>
              <a:avLst/>
              <a:gdLst/>
              <a:ahLst/>
              <a:cxnLst/>
              <a:rect l="0" t="0" r="0" b="0"/>
              <a:pathLst>
                <a:path w="102910" h="263695">
                  <a:moveTo>
                    <a:pt x="7173" y="95035"/>
                  </a:moveTo>
                  <a:lnTo>
                    <a:pt x="7173" y="106770"/>
                  </a:lnTo>
                  <a:lnTo>
                    <a:pt x="7173" y="117899"/>
                  </a:lnTo>
                  <a:lnTo>
                    <a:pt x="7178" y="129497"/>
                  </a:lnTo>
                  <a:lnTo>
                    <a:pt x="7350" y="141658"/>
                  </a:lnTo>
                  <a:lnTo>
                    <a:pt x="7998" y="154318"/>
                  </a:lnTo>
                  <a:lnTo>
                    <a:pt x="9252" y="167374"/>
                  </a:lnTo>
                  <a:lnTo>
                    <a:pt x="11077" y="180726"/>
                  </a:lnTo>
                  <a:lnTo>
                    <a:pt x="13374" y="194291"/>
                  </a:lnTo>
                  <a:lnTo>
                    <a:pt x="16025" y="208007"/>
                  </a:lnTo>
                  <a:lnTo>
                    <a:pt x="18771" y="221826"/>
                  </a:lnTo>
                  <a:lnTo>
                    <a:pt x="21227" y="235716"/>
                  </a:lnTo>
                  <a:lnTo>
                    <a:pt x="23211" y="249567"/>
                  </a:lnTo>
                  <a:lnTo>
                    <a:pt x="24802" y="260298"/>
                  </a:lnTo>
                  <a:lnTo>
                    <a:pt x="25901" y="263694"/>
                  </a:lnTo>
                  <a:lnTo>
                    <a:pt x="26100" y="260372"/>
                  </a:lnTo>
                  <a:lnTo>
                    <a:pt x="25362" y="252238"/>
                  </a:lnTo>
                  <a:lnTo>
                    <a:pt x="23842" y="240886"/>
                  </a:lnTo>
                  <a:lnTo>
                    <a:pt x="21729" y="227418"/>
                  </a:lnTo>
                  <a:lnTo>
                    <a:pt x="19189" y="212568"/>
                  </a:lnTo>
                  <a:lnTo>
                    <a:pt x="16512" y="196975"/>
                  </a:lnTo>
                  <a:lnTo>
                    <a:pt x="14098" y="181257"/>
                  </a:lnTo>
                  <a:lnTo>
                    <a:pt x="12140" y="165746"/>
                  </a:lnTo>
                  <a:lnTo>
                    <a:pt x="10487" y="150545"/>
                  </a:lnTo>
                  <a:lnTo>
                    <a:pt x="8762" y="135641"/>
                  </a:lnTo>
                  <a:lnTo>
                    <a:pt x="6752" y="120979"/>
                  </a:lnTo>
                  <a:lnTo>
                    <a:pt x="4570" y="106504"/>
                  </a:lnTo>
                  <a:lnTo>
                    <a:pt x="2557" y="92163"/>
                  </a:lnTo>
                  <a:lnTo>
                    <a:pt x="915" y="77922"/>
                  </a:lnTo>
                  <a:lnTo>
                    <a:pt x="0" y="63916"/>
                  </a:lnTo>
                  <a:lnTo>
                    <a:pt x="376" y="50431"/>
                  </a:lnTo>
                  <a:lnTo>
                    <a:pt x="2237" y="37596"/>
                  </a:lnTo>
                  <a:lnTo>
                    <a:pt x="5778" y="25859"/>
                  </a:lnTo>
                  <a:lnTo>
                    <a:pt x="11353" y="16034"/>
                  </a:lnTo>
                  <a:lnTo>
                    <a:pt x="18949" y="8401"/>
                  </a:lnTo>
                  <a:lnTo>
                    <a:pt x="27946" y="3091"/>
                  </a:lnTo>
                  <a:lnTo>
                    <a:pt x="37354" y="335"/>
                  </a:lnTo>
                  <a:lnTo>
                    <a:pt x="46561" y="0"/>
                  </a:lnTo>
                  <a:lnTo>
                    <a:pt x="55349" y="1687"/>
                  </a:lnTo>
                  <a:lnTo>
                    <a:pt x="63704" y="4937"/>
                  </a:lnTo>
                  <a:lnTo>
                    <a:pt x="71686" y="9342"/>
                  </a:lnTo>
                  <a:lnTo>
                    <a:pt x="79216" y="14735"/>
                  </a:lnTo>
                  <a:lnTo>
                    <a:pt x="86061" y="21177"/>
                  </a:lnTo>
                  <a:lnTo>
                    <a:pt x="92144" y="28624"/>
                  </a:lnTo>
                  <a:lnTo>
                    <a:pt x="97214" y="37082"/>
                  </a:lnTo>
                  <a:lnTo>
                    <a:pt x="100789" y="46670"/>
                  </a:lnTo>
                  <a:lnTo>
                    <a:pt x="102738" y="57333"/>
                  </a:lnTo>
                  <a:lnTo>
                    <a:pt x="102909" y="68408"/>
                  </a:lnTo>
                  <a:lnTo>
                    <a:pt x="100980" y="78770"/>
                  </a:lnTo>
                  <a:lnTo>
                    <a:pt x="96977" y="87844"/>
                  </a:lnTo>
                  <a:lnTo>
                    <a:pt x="91205" y="95578"/>
                  </a:lnTo>
                  <a:lnTo>
                    <a:pt x="84052" y="102162"/>
                  </a:lnTo>
                  <a:lnTo>
                    <a:pt x="75884" y="107846"/>
                  </a:lnTo>
                  <a:lnTo>
                    <a:pt x="67256" y="112713"/>
                  </a:lnTo>
                  <a:lnTo>
                    <a:pt x="57961" y="117146"/>
                  </a:lnTo>
                  <a:lnTo>
                    <a:pt x="46071" y="121541"/>
                  </a:lnTo>
                  <a:lnTo>
                    <a:pt x="28230" y="1266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462592" y="1038726"/>
              <a:ext cx="100478" cy="130817"/>
            </a:xfrm>
            <a:custGeom>
              <a:avLst/>
              <a:gdLst/>
              <a:ahLst/>
              <a:cxnLst/>
              <a:rect l="0" t="0" r="0" b="0"/>
              <a:pathLst>
                <a:path w="100478" h="130817">
                  <a:moveTo>
                    <a:pt x="74982" y="3595"/>
                  </a:moveTo>
                  <a:lnTo>
                    <a:pt x="66248" y="862"/>
                  </a:lnTo>
                  <a:lnTo>
                    <a:pt x="58542" y="0"/>
                  </a:lnTo>
                  <a:lnTo>
                    <a:pt x="51140" y="995"/>
                  </a:lnTo>
                  <a:lnTo>
                    <a:pt x="43878" y="3707"/>
                  </a:lnTo>
                  <a:lnTo>
                    <a:pt x="36700" y="8139"/>
                  </a:lnTo>
                  <a:lnTo>
                    <a:pt x="29578" y="14128"/>
                  </a:lnTo>
                  <a:lnTo>
                    <a:pt x="22661" y="21387"/>
                  </a:lnTo>
                  <a:lnTo>
                    <a:pt x="16242" y="29613"/>
                  </a:lnTo>
                  <a:lnTo>
                    <a:pt x="10454" y="38547"/>
                  </a:lnTo>
                  <a:lnTo>
                    <a:pt x="5585" y="47982"/>
                  </a:lnTo>
                  <a:lnTo>
                    <a:pt x="2145" y="57767"/>
                  </a:lnTo>
                  <a:lnTo>
                    <a:pt x="283" y="67793"/>
                  </a:lnTo>
                  <a:lnTo>
                    <a:pt x="0" y="77982"/>
                  </a:lnTo>
                  <a:lnTo>
                    <a:pt x="1322" y="88283"/>
                  </a:lnTo>
                  <a:lnTo>
                    <a:pt x="4109" y="98645"/>
                  </a:lnTo>
                  <a:lnTo>
                    <a:pt x="8420" y="108553"/>
                  </a:lnTo>
                  <a:lnTo>
                    <a:pt x="14586" y="117068"/>
                  </a:lnTo>
                  <a:lnTo>
                    <a:pt x="22617" y="123782"/>
                  </a:lnTo>
                  <a:lnTo>
                    <a:pt x="32093" y="128458"/>
                  </a:lnTo>
                  <a:lnTo>
                    <a:pt x="42363" y="130780"/>
                  </a:lnTo>
                  <a:lnTo>
                    <a:pt x="52962" y="130816"/>
                  </a:lnTo>
                  <a:lnTo>
                    <a:pt x="63330" y="128757"/>
                  </a:lnTo>
                  <a:lnTo>
                    <a:pt x="72753" y="124724"/>
                  </a:lnTo>
                  <a:lnTo>
                    <a:pt x="80930" y="118976"/>
                  </a:lnTo>
                  <a:lnTo>
                    <a:pt x="87758" y="111698"/>
                  </a:lnTo>
                  <a:lnTo>
                    <a:pt x="93136" y="102918"/>
                  </a:lnTo>
                  <a:lnTo>
                    <a:pt x="97154" y="92802"/>
                  </a:lnTo>
                  <a:lnTo>
                    <a:pt x="99720" y="81926"/>
                  </a:lnTo>
                  <a:lnTo>
                    <a:pt x="100477" y="71166"/>
                  </a:lnTo>
                  <a:lnTo>
                    <a:pt x="99405" y="61012"/>
                  </a:lnTo>
                  <a:lnTo>
                    <a:pt x="97062" y="51680"/>
                  </a:lnTo>
                  <a:lnTo>
                    <a:pt x="94182" y="42276"/>
                  </a:lnTo>
                  <a:lnTo>
                    <a:pt x="90512" y="30863"/>
                  </a:lnTo>
                  <a:lnTo>
                    <a:pt x="85511" y="141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632331" y="1094963"/>
              <a:ext cx="21058" cy="94758"/>
            </a:xfrm>
            <a:custGeom>
              <a:avLst/>
              <a:gdLst/>
              <a:ahLst/>
              <a:cxnLst/>
              <a:rect l="0" t="0" r="0" b="0"/>
              <a:pathLst>
                <a:path w="21058" h="94758">
                  <a:moveTo>
                    <a:pt x="0" y="0"/>
                  </a:moveTo>
                  <a:lnTo>
                    <a:pt x="2934" y="8869"/>
                  </a:lnTo>
                  <a:lnTo>
                    <a:pt x="5716" y="17855"/>
                  </a:lnTo>
                  <a:lnTo>
                    <a:pt x="8611" y="27842"/>
                  </a:lnTo>
                  <a:lnTo>
                    <a:pt x="11490" y="38577"/>
                  </a:lnTo>
                  <a:lnTo>
                    <a:pt x="14319" y="50716"/>
                  </a:lnTo>
                  <a:lnTo>
                    <a:pt x="17347" y="67567"/>
                  </a:lnTo>
                  <a:lnTo>
                    <a:pt x="21057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611274" y="95809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727088" y="1060020"/>
              <a:ext cx="115814" cy="119172"/>
            </a:xfrm>
            <a:custGeom>
              <a:avLst/>
              <a:gdLst/>
              <a:ahLst/>
              <a:cxnLst/>
              <a:rect l="0" t="0" r="0" b="0"/>
              <a:pathLst>
                <a:path w="115814" h="119172">
                  <a:moveTo>
                    <a:pt x="0" y="24415"/>
                  </a:moveTo>
                  <a:lnTo>
                    <a:pt x="2866" y="33283"/>
                  </a:lnTo>
                  <a:lnTo>
                    <a:pt x="5008" y="42270"/>
                  </a:lnTo>
                  <a:lnTo>
                    <a:pt x="6614" y="52173"/>
                  </a:lnTo>
                  <a:lnTo>
                    <a:pt x="7875" y="59717"/>
                  </a:lnTo>
                  <a:lnTo>
                    <a:pt x="9038" y="60729"/>
                  </a:lnTo>
                  <a:lnTo>
                    <a:pt x="10344" y="56346"/>
                  </a:lnTo>
                  <a:lnTo>
                    <a:pt x="12001" y="48434"/>
                  </a:lnTo>
                  <a:lnTo>
                    <a:pt x="14237" y="38634"/>
                  </a:lnTo>
                  <a:lnTo>
                    <a:pt x="17323" y="28389"/>
                  </a:lnTo>
                  <a:lnTo>
                    <a:pt x="21318" y="18490"/>
                  </a:lnTo>
                  <a:lnTo>
                    <a:pt x="26115" y="9846"/>
                  </a:lnTo>
                  <a:lnTo>
                    <a:pt x="31549" y="3683"/>
                  </a:lnTo>
                  <a:lnTo>
                    <a:pt x="37460" y="427"/>
                  </a:lnTo>
                  <a:lnTo>
                    <a:pt x="43715" y="0"/>
                  </a:lnTo>
                  <a:lnTo>
                    <a:pt x="50212" y="2204"/>
                  </a:lnTo>
                  <a:lnTo>
                    <a:pt x="56873" y="6642"/>
                  </a:lnTo>
                  <a:lnTo>
                    <a:pt x="63480" y="12837"/>
                  </a:lnTo>
                  <a:lnTo>
                    <a:pt x="69689" y="20339"/>
                  </a:lnTo>
                  <a:lnTo>
                    <a:pt x="75347" y="28783"/>
                  </a:lnTo>
                  <a:lnTo>
                    <a:pt x="80468" y="37887"/>
                  </a:lnTo>
                  <a:lnTo>
                    <a:pt x="85142" y="47451"/>
                  </a:lnTo>
                  <a:lnTo>
                    <a:pt x="89473" y="57323"/>
                  </a:lnTo>
                  <a:lnTo>
                    <a:pt x="93594" y="67334"/>
                  </a:lnTo>
                  <a:lnTo>
                    <a:pt x="98174" y="78469"/>
                  </a:lnTo>
                  <a:lnTo>
                    <a:pt x="104735" y="93940"/>
                  </a:lnTo>
                  <a:lnTo>
                    <a:pt x="115813" y="119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919314" y="915979"/>
              <a:ext cx="39402" cy="273742"/>
            </a:xfrm>
            <a:custGeom>
              <a:avLst/>
              <a:gdLst/>
              <a:ahLst/>
              <a:cxnLst/>
              <a:rect l="0" t="0" r="0" b="0"/>
              <a:pathLst>
                <a:path w="39402" h="273742">
                  <a:moveTo>
                    <a:pt x="7815" y="0"/>
                  </a:moveTo>
                  <a:lnTo>
                    <a:pt x="4949" y="11802"/>
                  </a:lnTo>
                  <a:lnTo>
                    <a:pt x="2807" y="23571"/>
                  </a:lnTo>
                  <a:lnTo>
                    <a:pt x="1208" y="36466"/>
                  </a:lnTo>
                  <a:lnTo>
                    <a:pt x="200" y="50487"/>
                  </a:lnTo>
                  <a:lnTo>
                    <a:pt x="0" y="65463"/>
                  </a:lnTo>
                  <a:lnTo>
                    <a:pt x="656" y="81177"/>
                  </a:lnTo>
                  <a:lnTo>
                    <a:pt x="2067" y="97107"/>
                  </a:lnTo>
                  <a:lnTo>
                    <a:pt x="4079" y="112482"/>
                  </a:lnTo>
                  <a:lnTo>
                    <a:pt x="6542" y="126931"/>
                  </a:lnTo>
                  <a:lnTo>
                    <a:pt x="9329" y="140596"/>
                  </a:lnTo>
                  <a:lnTo>
                    <a:pt x="12346" y="153925"/>
                  </a:lnTo>
                  <a:lnTo>
                    <a:pt x="15521" y="167226"/>
                  </a:lnTo>
                  <a:lnTo>
                    <a:pt x="18804" y="180466"/>
                  </a:lnTo>
                  <a:lnTo>
                    <a:pt x="22162" y="193371"/>
                  </a:lnTo>
                  <a:lnTo>
                    <a:pt x="25564" y="205793"/>
                  </a:lnTo>
                  <a:lnTo>
                    <a:pt x="28845" y="217675"/>
                  </a:lnTo>
                  <a:lnTo>
                    <a:pt x="32016" y="230343"/>
                  </a:lnTo>
                  <a:lnTo>
                    <a:pt x="35357" y="247147"/>
                  </a:lnTo>
                  <a:lnTo>
                    <a:pt x="39401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863958" y="1031792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104146" y="67"/>
                  </a:lnTo>
                  <a:lnTo>
                    <a:pt x="93657" y="707"/>
                  </a:lnTo>
                  <a:lnTo>
                    <a:pt x="83351" y="1999"/>
                  </a:lnTo>
                  <a:lnTo>
                    <a:pt x="72876" y="3687"/>
                  </a:lnTo>
                  <a:lnTo>
                    <a:pt x="61884" y="5355"/>
                  </a:lnTo>
                  <a:lnTo>
                    <a:pt x="50260" y="6768"/>
                  </a:lnTo>
                  <a:lnTo>
                    <a:pt x="38653" y="7869"/>
                  </a:lnTo>
                  <a:lnTo>
                    <a:pt x="27232" y="8800"/>
                  </a:lnTo>
                  <a:lnTo>
                    <a:pt x="14995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021885" y="1051034"/>
              <a:ext cx="94758" cy="128158"/>
            </a:xfrm>
            <a:custGeom>
              <a:avLst/>
              <a:gdLst/>
              <a:ahLst/>
              <a:cxnLst/>
              <a:rect l="0" t="0" r="0" b="0"/>
              <a:pathLst>
                <a:path w="94758" h="128158">
                  <a:moveTo>
                    <a:pt x="94757" y="12344"/>
                  </a:moveTo>
                  <a:lnTo>
                    <a:pt x="85955" y="9410"/>
                  </a:lnTo>
                  <a:lnTo>
                    <a:pt x="77608" y="6628"/>
                  </a:lnTo>
                  <a:lnTo>
                    <a:pt x="68910" y="3742"/>
                  </a:lnTo>
                  <a:lnTo>
                    <a:pt x="59789" y="1220"/>
                  </a:lnTo>
                  <a:lnTo>
                    <a:pt x="50294" y="0"/>
                  </a:lnTo>
                  <a:lnTo>
                    <a:pt x="40507" y="496"/>
                  </a:lnTo>
                  <a:lnTo>
                    <a:pt x="30666" y="2634"/>
                  </a:lnTo>
                  <a:lnTo>
                    <a:pt x="21140" y="6133"/>
                  </a:lnTo>
                  <a:lnTo>
                    <a:pt x="12139" y="10685"/>
                  </a:lnTo>
                  <a:lnTo>
                    <a:pt x="4800" y="16471"/>
                  </a:lnTo>
                  <a:lnTo>
                    <a:pt x="1035" y="23054"/>
                  </a:lnTo>
                  <a:lnTo>
                    <a:pt x="1357" y="28838"/>
                  </a:lnTo>
                  <a:lnTo>
                    <a:pt x="5324" y="33315"/>
                  </a:lnTo>
                  <a:lnTo>
                    <a:pt x="12182" y="36592"/>
                  </a:lnTo>
                  <a:lnTo>
                    <a:pt x="21036" y="39083"/>
                  </a:lnTo>
                  <a:lnTo>
                    <a:pt x="30973" y="41342"/>
                  </a:lnTo>
                  <a:lnTo>
                    <a:pt x="41396" y="43706"/>
                  </a:lnTo>
                  <a:lnTo>
                    <a:pt x="51837" y="46458"/>
                  </a:lnTo>
                  <a:lnTo>
                    <a:pt x="61851" y="49913"/>
                  </a:lnTo>
                  <a:lnTo>
                    <a:pt x="71241" y="54171"/>
                  </a:lnTo>
                  <a:lnTo>
                    <a:pt x="79528" y="59319"/>
                  </a:lnTo>
                  <a:lnTo>
                    <a:pt x="85895" y="65523"/>
                  </a:lnTo>
                  <a:lnTo>
                    <a:pt x="90055" y="72766"/>
                  </a:lnTo>
                  <a:lnTo>
                    <a:pt x="91883" y="80729"/>
                  </a:lnTo>
                  <a:lnTo>
                    <a:pt x="91149" y="88912"/>
                  </a:lnTo>
                  <a:lnTo>
                    <a:pt x="87983" y="96996"/>
                  </a:lnTo>
                  <a:lnTo>
                    <a:pt x="82623" y="104541"/>
                  </a:lnTo>
                  <a:lnTo>
                    <a:pt x="75221" y="110921"/>
                  </a:lnTo>
                  <a:lnTo>
                    <a:pt x="66072" y="115912"/>
                  </a:lnTo>
                  <a:lnTo>
                    <a:pt x="55766" y="119625"/>
                  </a:lnTo>
                  <a:lnTo>
                    <a:pt x="43886" y="122693"/>
                  </a:lnTo>
                  <a:lnTo>
                    <a:pt x="27162" y="125383"/>
                  </a:lnTo>
                  <a:lnTo>
                    <a:pt x="0" y="1281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370998" y="1058779"/>
              <a:ext cx="106265" cy="122943"/>
            </a:xfrm>
            <a:custGeom>
              <a:avLst/>
              <a:gdLst/>
              <a:ahLst/>
              <a:cxnLst/>
              <a:rect l="0" t="0" r="0" b="0"/>
              <a:pathLst>
                <a:path w="106265" h="122943">
                  <a:moveTo>
                    <a:pt x="72028" y="4599"/>
                  </a:moveTo>
                  <a:lnTo>
                    <a:pt x="63226" y="1799"/>
                  </a:lnTo>
                  <a:lnTo>
                    <a:pt x="54880" y="297"/>
                  </a:lnTo>
                  <a:lnTo>
                    <a:pt x="46185" y="0"/>
                  </a:lnTo>
                  <a:lnTo>
                    <a:pt x="37237" y="1025"/>
                  </a:lnTo>
                  <a:lnTo>
                    <a:pt x="28391" y="3789"/>
                  </a:lnTo>
                  <a:lnTo>
                    <a:pt x="19865" y="8369"/>
                  </a:lnTo>
                  <a:lnTo>
                    <a:pt x="12195" y="14703"/>
                  </a:lnTo>
                  <a:lnTo>
                    <a:pt x="6263" y="22767"/>
                  </a:lnTo>
                  <a:lnTo>
                    <a:pt x="2392" y="32369"/>
                  </a:lnTo>
                  <a:lnTo>
                    <a:pt x="423" y="43052"/>
                  </a:lnTo>
                  <a:lnTo>
                    <a:pt x="0" y="54205"/>
                  </a:lnTo>
                  <a:lnTo>
                    <a:pt x="758" y="65438"/>
                  </a:lnTo>
                  <a:lnTo>
                    <a:pt x="2703" y="76418"/>
                  </a:lnTo>
                  <a:lnTo>
                    <a:pt x="6202" y="86790"/>
                  </a:lnTo>
                  <a:lnTo>
                    <a:pt x="11334" y="96423"/>
                  </a:lnTo>
                  <a:lnTo>
                    <a:pt x="18067" y="105043"/>
                  </a:lnTo>
                  <a:lnTo>
                    <a:pt x="26414" y="112163"/>
                  </a:lnTo>
                  <a:lnTo>
                    <a:pt x="36213" y="117648"/>
                  </a:lnTo>
                  <a:lnTo>
                    <a:pt x="47029" y="121349"/>
                  </a:lnTo>
                  <a:lnTo>
                    <a:pt x="58275" y="122942"/>
                  </a:lnTo>
                  <a:lnTo>
                    <a:pt x="69560" y="122449"/>
                  </a:lnTo>
                  <a:lnTo>
                    <a:pt x="80236" y="119848"/>
                  </a:lnTo>
                  <a:lnTo>
                    <a:pt x="89340" y="114912"/>
                  </a:lnTo>
                  <a:lnTo>
                    <a:pt x="96490" y="107746"/>
                  </a:lnTo>
                  <a:lnTo>
                    <a:pt x="101644" y="98868"/>
                  </a:lnTo>
                  <a:lnTo>
                    <a:pt x="104828" y="89008"/>
                  </a:lnTo>
                  <a:lnTo>
                    <a:pt x="106264" y="78684"/>
                  </a:lnTo>
                  <a:lnTo>
                    <a:pt x="106130" y="68331"/>
                  </a:lnTo>
                  <a:lnTo>
                    <a:pt x="104462" y="58387"/>
                  </a:lnTo>
                  <a:lnTo>
                    <a:pt x="101426" y="49042"/>
                  </a:lnTo>
                  <a:lnTo>
                    <a:pt x="97394" y="40388"/>
                  </a:lnTo>
                  <a:lnTo>
                    <a:pt x="92371" y="31580"/>
                  </a:lnTo>
                  <a:lnTo>
                    <a:pt x="84801" y="2072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537782" y="1084073"/>
              <a:ext cx="126343" cy="90721"/>
            </a:xfrm>
            <a:custGeom>
              <a:avLst/>
              <a:gdLst/>
              <a:ahLst/>
              <a:cxnLst/>
              <a:rect l="0" t="0" r="0" b="0"/>
              <a:pathLst>
                <a:path w="126343" h="90721">
                  <a:moveTo>
                    <a:pt x="0" y="21419"/>
                  </a:moveTo>
                  <a:lnTo>
                    <a:pt x="2934" y="30220"/>
                  </a:lnTo>
                  <a:lnTo>
                    <a:pt x="5716" y="38567"/>
                  </a:lnTo>
                  <a:lnTo>
                    <a:pt x="8616" y="47270"/>
                  </a:lnTo>
                  <a:lnTo>
                    <a:pt x="11656" y="56564"/>
                  </a:lnTo>
                  <a:lnTo>
                    <a:pt x="14821" y="66707"/>
                  </a:lnTo>
                  <a:lnTo>
                    <a:pt x="18091" y="77684"/>
                  </a:lnTo>
                  <a:lnTo>
                    <a:pt x="21610" y="86949"/>
                  </a:lnTo>
                  <a:lnTo>
                    <a:pt x="25018" y="90720"/>
                  </a:lnTo>
                  <a:lnTo>
                    <a:pt x="27473" y="88919"/>
                  </a:lnTo>
                  <a:lnTo>
                    <a:pt x="29036" y="82989"/>
                  </a:lnTo>
                  <a:lnTo>
                    <a:pt x="30166" y="74275"/>
                  </a:lnTo>
                  <a:lnTo>
                    <a:pt x="31402" y="63733"/>
                  </a:lnTo>
                  <a:lnTo>
                    <a:pt x="33023" y="52007"/>
                  </a:lnTo>
                  <a:lnTo>
                    <a:pt x="35251" y="39835"/>
                  </a:lnTo>
                  <a:lnTo>
                    <a:pt x="38342" y="28099"/>
                  </a:lnTo>
                  <a:lnTo>
                    <a:pt x="42350" y="17258"/>
                  </a:lnTo>
                  <a:lnTo>
                    <a:pt x="47326" y="8177"/>
                  </a:lnTo>
                  <a:lnTo>
                    <a:pt x="53416" y="2268"/>
                  </a:lnTo>
                  <a:lnTo>
                    <a:pt x="60580" y="0"/>
                  </a:lnTo>
                  <a:lnTo>
                    <a:pt x="68492" y="884"/>
                  </a:lnTo>
                  <a:lnTo>
                    <a:pt x="76640" y="3975"/>
                  </a:lnTo>
                  <a:lnTo>
                    <a:pt x="84705" y="8495"/>
                  </a:lnTo>
                  <a:lnTo>
                    <a:pt x="92405" y="14081"/>
                  </a:lnTo>
                  <a:lnTo>
                    <a:pt x="99424" y="20711"/>
                  </a:lnTo>
                  <a:lnTo>
                    <a:pt x="105656" y="28303"/>
                  </a:lnTo>
                  <a:lnTo>
                    <a:pt x="111026" y="36624"/>
                  </a:lnTo>
                  <a:lnTo>
                    <a:pt x="115917" y="46364"/>
                  </a:lnTo>
                  <a:lnTo>
                    <a:pt x="120759" y="60615"/>
                  </a:lnTo>
                  <a:lnTo>
                    <a:pt x="126342" y="845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927336" y="937036"/>
              <a:ext cx="31587" cy="252685"/>
            </a:xfrm>
            <a:custGeom>
              <a:avLst/>
              <a:gdLst/>
              <a:ahLst/>
              <a:cxnLst/>
              <a:rect l="0" t="0" r="0" b="0"/>
              <a:pathLst>
                <a:path w="31587" h="252685">
                  <a:moveTo>
                    <a:pt x="0" y="0"/>
                  </a:moveTo>
                  <a:lnTo>
                    <a:pt x="0" y="8674"/>
                  </a:lnTo>
                  <a:lnTo>
                    <a:pt x="0" y="21021"/>
                  </a:lnTo>
                  <a:lnTo>
                    <a:pt x="0" y="35199"/>
                  </a:lnTo>
                  <a:lnTo>
                    <a:pt x="5" y="50458"/>
                  </a:lnTo>
                  <a:lnTo>
                    <a:pt x="177" y="66270"/>
                  </a:lnTo>
                  <a:lnTo>
                    <a:pt x="826" y="82104"/>
                  </a:lnTo>
                  <a:lnTo>
                    <a:pt x="2079" y="97674"/>
                  </a:lnTo>
                  <a:lnTo>
                    <a:pt x="3905" y="112907"/>
                  </a:lnTo>
                  <a:lnTo>
                    <a:pt x="6201" y="127828"/>
                  </a:lnTo>
                  <a:lnTo>
                    <a:pt x="8853" y="142499"/>
                  </a:lnTo>
                  <a:lnTo>
                    <a:pt x="11598" y="156980"/>
                  </a:lnTo>
                  <a:lnTo>
                    <a:pt x="14054" y="171323"/>
                  </a:lnTo>
                  <a:lnTo>
                    <a:pt x="16039" y="185557"/>
                  </a:lnTo>
                  <a:lnTo>
                    <a:pt x="17742" y="199296"/>
                  </a:lnTo>
                  <a:lnTo>
                    <a:pt x="19896" y="213208"/>
                  </a:lnTo>
                  <a:lnTo>
                    <a:pt x="23805" y="229635"/>
                  </a:lnTo>
                  <a:lnTo>
                    <a:pt x="31586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853637" y="1035062"/>
              <a:ext cx="147400" cy="17788"/>
            </a:xfrm>
            <a:custGeom>
              <a:avLst/>
              <a:gdLst/>
              <a:ahLst/>
              <a:cxnLst/>
              <a:rect l="0" t="0" r="0" b="0"/>
              <a:pathLst>
                <a:path w="147400" h="17788">
                  <a:moveTo>
                    <a:pt x="147399" y="17787"/>
                  </a:moveTo>
                  <a:lnTo>
                    <a:pt x="138530" y="14854"/>
                  </a:lnTo>
                  <a:lnTo>
                    <a:pt x="129544" y="12071"/>
                  </a:lnTo>
                  <a:lnTo>
                    <a:pt x="119548" y="9176"/>
                  </a:lnTo>
                  <a:lnTo>
                    <a:pt x="108568" y="6309"/>
                  </a:lnTo>
                  <a:lnTo>
                    <a:pt x="96756" y="3792"/>
                  </a:lnTo>
                  <a:lnTo>
                    <a:pt x="84302" y="1786"/>
                  </a:lnTo>
                  <a:lnTo>
                    <a:pt x="71537" y="446"/>
                  </a:lnTo>
                  <a:lnTo>
                    <a:pt x="58904" y="0"/>
                  </a:lnTo>
                  <a:lnTo>
                    <a:pt x="46650" y="476"/>
                  </a:lnTo>
                  <a:lnTo>
                    <a:pt x="35266" y="1600"/>
                  </a:lnTo>
                  <a:lnTo>
                    <a:pt x="24468" y="2999"/>
                  </a:lnTo>
                  <a:lnTo>
                    <a:pt x="13310" y="4797"/>
                  </a:lnTo>
                  <a:lnTo>
                    <a:pt x="0" y="72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022093" y="894922"/>
              <a:ext cx="263214" cy="273889"/>
            </a:xfrm>
            <a:custGeom>
              <a:avLst/>
              <a:gdLst/>
              <a:ahLst/>
              <a:cxnLst/>
              <a:rect l="0" t="0" r="0" b="0"/>
              <a:pathLst>
                <a:path w="263214" h="273889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4" y="34462"/>
                  </a:lnTo>
                  <a:lnTo>
                    <a:pt x="3863" y="46623"/>
                  </a:lnTo>
                  <a:lnTo>
                    <a:pt x="6180" y="59283"/>
                  </a:lnTo>
                  <a:lnTo>
                    <a:pt x="8846" y="72344"/>
                  </a:lnTo>
                  <a:lnTo>
                    <a:pt x="11770" y="85869"/>
                  </a:lnTo>
                  <a:lnTo>
                    <a:pt x="14877" y="100082"/>
                  </a:lnTo>
                  <a:lnTo>
                    <a:pt x="18108" y="115051"/>
                  </a:lnTo>
                  <a:lnTo>
                    <a:pt x="21259" y="130695"/>
                  </a:lnTo>
                  <a:lnTo>
                    <a:pt x="23995" y="146882"/>
                  </a:lnTo>
                  <a:lnTo>
                    <a:pt x="26172" y="163467"/>
                  </a:lnTo>
                  <a:lnTo>
                    <a:pt x="27972" y="180011"/>
                  </a:lnTo>
                  <a:lnTo>
                    <a:pt x="29796" y="195812"/>
                  </a:lnTo>
                  <a:lnTo>
                    <a:pt x="31888" y="210449"/>
                  </a:lnTo>
                  <a:lnTo>
                    <a:pt x="34651" y="220467"/>
                  </a:lnTo>
                  <a:lnTo>
                    <a:pt x="38024" y="222206"/>
                  </a:lnTo>
                  <a:lnTo>
                    <a:pt x="41249" y="217993"/>
                  </a:lnTo>
                  <a:lnTo>
                    <a:pt x="44794" y="211121"/>
                  </a:lnTo>
                  <a:lnTo>
                    <a:pt x="49740" y="204854"/>
                  </a:lnTo>
                  <a:lnTo>
                    <a:pt x="56559" y="200826"/>
                  </a:lnTo>
                  <a:lnTo>
                    <a:pt x="64853" y="199521"/>
                  </a:lnTo>
                  <a:lnTo>
                    <a:pt x="73697" y="200957"/>
                  </a:lnTo>
                  <a:lnTo>
                    <a:pt x="82479" y="204794"/>
                  </a:lnTo>
                  <a:lnTo>
                    <a:pt x="90790" y="210542"/>
                  </a:lnTo>
                  <a:lnTo>
                    <a:pt x="98282" y="217725"/>
                  </a:lnTo>
                  <a:lnTo>
                    <a:pt x="104867" y="225945"/>
                  </a:lnTo>
                  <a:lnTo>
                    <a:pt x="110642" y="234895"/>
                  </a:lnTo>
                  <a:lnTo>
                    <a:pt x="115770" y="244353"/>
                  </a:lnTo>
                  <a:lnTo>
                    <a:pt x="120418" y="254087"/>
                  </a:lnTo>
                  <a:lnTo>
                    <a:pt x="124951" y="261480"/>
                  </a:lnTo>
                  <a:lnTo>
                    <a:pt x="129453" y="263329"/>
                  </a:lnTo>
                  <a:lnTo>
                    <a:pt x="133689" y="260598"/>
                  </a:lnTo>
                  <a:lnTo>
                    <a:pt x="138043" y="254901"/>
                  </a:lnTo>
                  <a:lnTo>
                    <a:pt x="142821" y="247546"/>
                  </a:lnTo>
                  <a:lnTo>
                    <a:pt x="148102" y="239552"/>
                  </a:lnTo>
                  <a:lnTo>
                    <a:pt x="153843" y="231482"/>
                  </a:lnTo>
                  <a:lnTo>
                    <a:pt x="160118" y="223722"/>
                  </a:lnTo>
                  <a:lnTo>
                    <a:pt x="167144" y="216639"/>
                  </a:lnTo>
                  <a:lnTo>
                    <a:pt x="174969" y="210341"/>
                  </a:lnTo>
                  <a:lnTo>
                    <a:pt x="183338" y="204597"/>
                  </a:lnTo>
                  <a:lnTo>
                    <a:pt x="191800" y="198963"/>
                  </a:lnTo>
                  <a:lnTo>
                    <a:pt x="200070" y="193155"/>
                  </a:lnTo>
                  <a:lnTo>
                    <a:pt x="207570" y="186759"/>
                  </a:lnTo>
                  <a:lnTo>
                    <a:pt x="213389" y="179166"/>
                  </a:lnTo>
                  <a:lnTo>
                    <a:pt x="217180" y="170171"/>
                  </a:lnTo>
                  <a:lnTo>
                    <a:pt x="218926" y="160213"/>
                  </a:lnTo>
                  <a:lnTo>
                    <a:pt x="218668" y="150151"/>
                  </a:lnTo>
                  <a:lnTo>
                    <a:pt x="216631" y="140505"/>
                  </a:lnTo>
                  <a:lnTo>
                    <a:pt x="212672" y="131591"/>
                  </a:lnTo>
                  <a:lnTo>
                    <a:pt x="206218" y="123685"/>
                  </a:lnTo>
                  <a:lnTo>
                    <a:pt x="197183" y="116826"/>
                  </a:lnTo>
                  <a:lnTo>
                    <a:pt x="186220" y="111204"/>
                  </a:lnTo>
                  <a:lnTo>
                    <a:pt x="174415" y="107244"/>
                  </a:lnTo>
                  <a:lnTo>
                    <a:pt x="162488" y="105030"/>
                  </a:lnTo>
                  <a:lnTo>
                    <a:pt x="151078" y="104678"/>
                  </a:lnTo>
                  <a:lnTo>
                    <a:pt x="140881" y="106485"/>
                  </a:lnTo>
                  <a:lnTo>
                    <a:pt x="132148" y="110410"/>
                  </a:lnTo>
                  <a:lnTo>
                    <a:pt x="124930" y="116299"/>
                  </a:lnTo>
                  <a:lnTo>
                    <a:pt x="119284" y="124063"/>
                  </a:lnTo>
                  <a:lnTo>
                    <a:pt x="115077" y="133464"/>
                  </a:lnTo>
                  <a:lnTo>
                    <a:pt x="112213" y="144011"/>
                  </a:lnTo>
                  <a:lnTo>
                    <a:pt x="110723" y="155074"/>
                  </a:lnTo>
                  <a:lnTo>
                    <a:pt x="110499" y="166250"/>
                  </a:lnTo>
                  <a:lnTo>
                    <a:pt x="111480" y="177362"/>
                  </a:lnTo>
                  <a:lnTo>
                    <a:pt x="113734" y="188356"/>
                  </a:lnTo>
                  <a:lnTo>
                    <a:pt x="117176" y="199229"/>
                  </a:lnTo>
                  <a:lnTo>
                    <a:pt x="121605" y="209835"/>
                  </a:lnTo>
                  <a:lnTo>
                    <a:pt x="126794" y="219892"/>
                  </a:lnTo>
                  <a:lnTo>
                    <a:pt x="132552" y="229290"/>
                  </a:lnTo>
                  <a:lnTo>
                    <a:pt x="139044" y="238077"/>
                  </a:lnTo>
                  <a:lnTo>
                    <a:pt x="146765" y="246365"/>
                  </a:lnTo>
                  <a:lnTo>
                    <a:pt x="155889" y="254263"/>
                  </a:lnTo>
                  <a:lnTo>
                    <a:pt x="166287" y="261381"/>
                  </a:lnTo>
                  <a:lnTo>
                    <a:pt x="177717" y="266877"/>
                  </a:lnTo>
                  <a:lnTo>
                    <a:pt x="189917" y="270428"/>
                  </a:lnTo>
                  <a:lnTo>
                    <a:pt x="202449" y="272336"/>
                  </a:lnTo>
                  <a:lnTo>
                    <a:pt x="216148" y="273458"/>
                  </a:lnTo>
                  <a:lnTo>
                    <a:pt x="234447" y="273888"/>
                  </a:lnTo>
                  <a:lnTo>
                    <a:pt x="263213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442136" y="1062363"/>
              <a:ext cx="116911" cy="140928"/>
            </a:xfrm>
            <a:custGeom>
              <a:avLst/>
              <a:gdLst/>
              <a:ahLst/>
              <a:cxnLst/>
              <a:rect l="0" t="0" r="0" b="0"/>
              <a:pathLst>
                <a:path w="116911" h="140928">
                  <a:moveTo>
                    <a:pt x="74797" y="11543"/>
                  </a:moveTo>
                  <a:lnTo>
                    <a:pt x="68862" y="5877"/>
                  </a:lnTo>
                  <a:lnTo>
                    <a:pt x="62657" y="2233"/>
                  </a:lnTo>
                  <a:lnTo>
                    <a:pt x="55566" y="328"/>
                  </a:lnTo>
                  <a:lnTo>
                    <a:pt x="47799" y="0"/>
                  </a:lnTo>
                  <a:lnTo>
                    <a:pt x="39800" y="1267"/>
                  </a:lnTo>
                  <a:lnTo>
                    <a:pt x="31863" y="4001"/>
                  </a:lnTo>
                  <a:lnTo>
                    <a:pt x="24262" y="8267"/>
                  </a:lnTo>
                  <a:lnTo>
                    <a:pt x="17318" y="14399"/>
                  </a:lnTo>
                  <a:lnTo>
                    <a:pt x="11143" y="22410"/>
                  </a:lnTo>
                  <a:lnTo>
                    <a:pt x="5999" y="32042"/>
                  </a:lnTo>
                  <a:lnTo>
                    <a:pt x="2367" y="42947"/>
                  </a:lnTo>
                  <a:lnTo>
                    <a:pt x="374" y="54791"/>
                  </a:lnTo>
                  <a:lnTo>
                    <a:pt x="0" y="66979"/>
                  </a:lnTo>
                  <a:lnTo>
                    <a:pt x="1262" y="78694"/>
                  </a:lnTo>
                  <a:lnTo>
                    <a:pt x="3998" y="89529"/>
                  </a:lnTo>
                  <a:lnTo>
                    <a:pt x="7935" y="99447"/>
                  </a:lnTo>
                  <a:lnTo>
                    <a:pt x="12786" y="108576"/>
                  </a:lnTo>
                  <a:lnTo>
                    <a:pt x="18312" y="117081"/>
                  </a:lnTo>
                  <a:lnTo>
                    <a:pt x="24648" y="124794"/>
                  </a:lnTo>
                  <a:lnTo>
                    <a:pt x="32264" y="131232"/>
                  </a:lnTo>
                  <a:lnTo>
                    <a:pt x="41312" y="136222"/>
                  </a:lnTo>
                  <a:lnTo>
                    <a:pt x="51490" y="139575"/>
                  </a:lnTo>
                  <a:lnTo>
                    <a:pt x="62239" y="140927"/>
                  </a:lnTo>
                  <a:lnTo>
                    <a:pt x="73159" y="140286"/>
                  </a:lnTo>
                  <a:lnTo>
                    <a:pt x="83613" y="138248"/>
                  </a:lnTo>
                  <a:lnTo>
                    <a:pt x="93671" y="135613"/>
                  </a:lnTo>
                  <a:lnTo>
                    <a:pt x="104210" y="132152"/>
                  </a:lnTo>
                  <a:lnTo>
                    <a:pt x="116910" y="1273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622217" y="1116020"/>
              <a:ext cx="31586" cy="105286"/>
            </a:xfrm>
            <a:custGeom>
              <a:avLst/>
              <a:gdLst/>
              <a:ahLst/>
              <a:cxnLst/>
              <a:rect l="0" t="0" r="0" b="0"/>
              <a:pathLst>
                <a:path w="31586" h="105286">
                  <a:moveTo>
                    <a:pt x="0" y="0"/>
                  </a:moveTo>
                  <a:lnTo>
                    <a:pt x="2933" y="11668"/>
                  </a:lnTo>
                  <a:lnTo>
                    <a:pt x="5716" y="22157"/>
                  </a:lnTo>
                  <a:lnTo>
                    <a:pt x="8616" y="32459"/>
                  </a:lnTo>
                  <a:lnTo>
                    <a:pt x="11656" y="42760"/>
                  </a:lnTo>
                  <a:lnTo>
                    <a:pt x="14821" y="53104"/>
                  </a:lnTo>
                  <a:lnTo>
                    <a:pt x="18080" y="63480"/>
                  </a:lnTo>
                  <a:lnTo>
                    <a:pt x="21257" y="73426"/>
                  </a:lnTo>
                  <a:lnTo>
                    <a:pt x="24345" y="83019"/>
                  </a:lnTo>
                  <a:lnTo>
                    <a:pt x="27614" y="93102"/>
                  </a:lnTo>
                  <a:lnTo>
                    <a:pt x="31585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611689" y="102126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706445" y="1062455"/>
              <a:ext cx="115814" cy="126672"/>
            </a:xfrm>
            <a:custGeom>
              <a:avLst/>
              <a:gdLst/>
              <a:ahLst/>
              <a:cxnLst/>
              <a:rect l="0" t="0" r="0" b="0"/>
              <a:pathLst>
                <a:path w="115814" h="126672">
                  <a:moveTo>
                    <a:pt x="0" y="32508"/>
                  </a:moveTo>
                  <a:lnTo>
                    <a:pt x="3001" y="41310"/>
                  </a:lnTo>
                  <a:lnTo>
                    <a:pt x="6424" y="49656"/>
                  </a:lnTo>
                  <a:lnTo>
                    <a:pt x="10615" y="58355"/>
                  </a:lnTo>
                  <a:lnTo>
                    <a:pt x="15342" y="67476"/>
                  </a:lnTo>
                  <a:lnTo>
                    <a:pt x="20175" y="76971"/>
                  </a:lnTo>
                  <a:lnTo>
                    <a:pt x="24852" y="86763"/>
                  </a:lnTo>
                  <a:lnTo>
                    <a:pt x="29288" y="96777"/>
                  </a:lnTo>
                  <a:lnTo>
                    <a:pt x="33491" y="106951"/>
                  </a:lnTo>
                  <a:lnTo>
                    <a:pt x="37474" y="117163"/>
                  </a:lnTo>
                  <a:lnTo>
                    <a:pt x="40449" y="124784"/>
                  </a:lnTo>
                  <a:lnTo>
                    <a:pt x="41411" y="126671"/>
                  </a:lnTo>
                  <a:lnTo>
                    <a:pt x="40737" y="124009"/>
                  </a:lnTo>
                  <a:lnTo>
                    <a:pt x="38999" y="118422"/>
                  </a:lnTo>
                  <a:lnTo>
                    <a:pt x="36601" y="111018"/>
                  </a:lnTo>
                  <a:lnTo>
                    <a:pt x="33796" y="102483"/>
                  </a:lnTo>
                  <a:lnTo>
                    <a:pt x="30738" y="93240"/>
                  </a:lnTo>
                  <a:lnTo>
                    <a:pt x="27520" y="83546"/>
                  </a:lnTo>
                  <a:lnTo>
                    <a:pt x="24209" y="73563"/>
                  </a:lnTo>
                  <a:lnTo>
                    <a:pt x="21170" y="63393"/>
                  </a:lnTo>
                  <a:lnTo>
                    <a:pt x="19038" y="53101"/>
                  </a:lnTo>
                  <a:lnTo>
                    <a:pt x="18098" y="42738"/>
                  </a:lnTo>
                  <a:lnTo>
                    <a:pt x="18621" y="32658"/>
                  </a:lnTo>
                  <a:lnTo>
                    <a:pt x="21025" y="23495"/>
                  </a:lnTo>
                  <a:lnTo>
                    <a:pt x="25354" y="15527"/>
                  </a:lnTo>
                  <a:lnTo>
                    <a:pt x="31516" y="9026"/>
                  </a:lnTo>
                  <a:lnTo>
                    <a:pt x="39464" y="4407"/>
                  </a:lnTo>
                  <a:lnTo>
                    <a:pt x="48983" y="1706"/>
                  </a:lnTo>
                  <a:lnTo>
                    <a:pt x="59540" y="504"/>
                  </a:lnTo>
                  <a:lnTo>
                    <a:pt x="71615" y="0"/>
                  </a:lnTo>
                  <a:lnTo>
                    <a:pt x="88499" y="146"/>
                  </a:lnTo>
                  <a:lnTo>
                    <a:pt x="115813" y="9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870428" y="1072891"/>
              <a:ext cx="120287" cy="137640"/>
            </a:xfrm>
            <a:custGeom>
              <a:avLst/>
              <a:gdLst/>
              <a:ahLst/>
              <a:cxnLst/>
              <a:rect l="0" t="0" r="0" b="0"/>
              <a:pathLst>
                <a:path w="120287" h="137640">
                  <a:moveTo>
                    <a:pt x="67644" y="11544"/>
                  </a:moveTo>
                  <a:lnTo>
                    <a:pt x="61709" y="5877"/>
                  </a:lnTo>
                  <a:lnTo>
                    <a:pt x="55505" y="2233"/>
                  </a:lnTo>
                  <a:lnTo>
                    <a:pt x="48414" y="329"/>
                  </a:lnTo>
                  <a:lnTo>
                    <a:pt x="40646" y="0"/>
                  </a:lnTo>
                  <a:lnTo>
                    <a:pt x="32648" y="1268"/>
                  </a:lnTo>
                  <a:lnTo>
                    <a:pt x="24716" y="4001"/>
                  </a:lnTo>
                  <a:lnTo>
                    <a:pt x="17287" y="8268"/>
                  </a:lnTo>
                  <a:lnTo>
                    <a:pt x="10991" y="14400"/>
                  </a:lnTo>
                  <a:lnTo>
                    <a:pt x="6065" y="22411"/>
                  </a:lnTo>
                  <a:lnTo>
                    <a:pt x="2573" y="32042"/>
                  </a:lnTo>
                  <a:lnTo>
                    <a:pt x="589" y="42948"/>
                  </a:lnTo>
                  <a:lnTo>
                    <a:pt x="0" y="54796"/>
                  </a:lnTo>
                  <a:lnTo>
                    <a:pt x="719" y="67157"/>
                  </a:lnTo>
                  <a:lnTo>
                    <a:pt x="2789" y="79520"/>
                  </a:lnTo>
                  <a:lnTo>
                    <a:pt x="6108" y="91600"/>
                  </a:lnTo>
                  <a:lnTo>
                    <a:pt x="10623" y="102997"/>
                  </a:lnTo>
                  <a:lnTo>
                    <a:pt x="16401" y="113126"/>
                  </a:lnTo>
                  <a:lnTo>
                    <a:pt x="23367" y="121780"/>
                  </a:lnTo>
                  <a:lnTo>
                    <a:pt x="31485" y="128761"/>
                  </a:lnTo>
                  <a:lnTo>
                    <a:pt x="40837" y="133710"/>
                  </a:lnTo>
                  <a:lnTo>
                    <a:pt x="51341" y="136628"/>
                  </a:lnTo>
                  <a:lnTo>
                    <a:pt x="62479" y="137639"/>
                  </a:lnTo>
                  <a:lnTo>
                    <a:pt x="73415" y="136815"/>
                  </a:lnTo>
                  <a:lnTo>
                    <a:pt x="83682" y="134384"/>
                  </a:lnTo>
                  <a:lnTo>
                    <a:pt x="92892" y="130976"/>
                  </a:lnTo>
                  <a:lnTo>
                    <a:pt x="101457" y="127190"/>
                  </a:lnTo>
                  <a:lnTo>
                    <a:pt x="110121" y="122701"/>
                  </a:lnTo>
                  <a:lnTo>
                    <a:pt x="120286" y="1168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996635" y="937036"/>
              <a:ext cx="36195" cy="284270"/>
            </a:xfrm>
            <a:custGeom>
              <a:avLst/>
              <a:gdLst/>
              <a:ahLst/>
              <a:cxnLst/>
              <a:rect l="0" t="0" r="0" b="0"/>
              <a:pathLst>
                <a:path w="36195" h="284270">
                  <a:moveTo>
                    <a:pt x="4608" y="0"/>
                  </a:moveTo>
                  <a:lnTo>
                    <a:pt x="1808" y="8801"/>
                  </a:lnTo>
                  <a:lnTo>
                    <a:pt x="306" y="17148"/>
                  </a:lnTo>
                  <a:lnTo>
                    <a:pt x="0" y="25856"/>
                  </a:lnTo>
                  <a:lnTo>
                    <a:pt x="679" y="35322"/>
                  </a:lnTo>
                  <a:lnTo>
                    <a:pt x="2147" y="46114"/>
                  </a:lnTo>
                  <a:lnTo>
                    <a:pt x="4216" y="58417"/>
                  </a:lnTo>
                  <a:lnTo>
                    <a:pt x="6725" y="72255"/>
                  </a:lnTo>
                  <a:lnTo>
                    <a:pt x="9548" y="87670"/>
                  </a:lnTo>
                  <a:lnTo>
                    <a:pt x="12590" y="104512"/>
                  </a:lnTo>
                  <a:lnTo>
                    <a:pt x="15784" y="122193"/>
                  </a:lnTo>
                  <a:lnTo>
                    <a:pt x="19079" y="139820"/>
                  </a:lnTo>
                  <a:lnTo>
                    <a:pt x="22441" y="156891"/>
                  </a:lnTo>
                  <a:lnTo>
                    <a:pt x="25681" y="173284"/>
                  </a:lnTo>
                  <a:lnTo>
                    <a:pt x="28479" y="189058"/>
                  </a:lnTo>
                  <a:lnTo>
                    <a:pt x="30692" y="204328"/>
                  </a:lnTo>
                  <a:lnTo>
                    <a:pt x="32350" y="218996"/>
                  </a:lnTo>
                  <a:lnTo>
                    <a:pt x="33726" y="234393"/>
                  </a:lnTo>
                  <a:lnTo>
                    <a:pt x="34938" y="254110"/>
                  </a:lnTo>
                  <a:lnTo>
                    <a:pt x="36194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064414" y="1083889"/>
              <a:ext cx="147400" cy="200588"/>
            </a:xfrm>
            <a:custGeom>
              <a:avLst/>
              <a:gdLst/>
              <a:ahLst/>
              <a:cxnLst/>
              <a:rect l="0" t="0" r="0" b="0"/>
              <a:pathLst>
                <a:path w="147400" h="200588">
                  <a:moveTo>
                    <a:pt x="0" y="84774"/>
                  </a:moveTo>
                  <a:lnTo>
                    <a:pt x="8802" y="81840"/>
                  </a:lnTo>
                  <a:lnTo>
                    <a:pt x="17148" y="79058"/>
                  </a:lnTo>
                  <a:lnTo>
                    <a:pt x="25847" y="76158"/>
                  </a:lnTo>
                  <a:lnTo>
                    <a:pt x="34968" y="73118"/>
                  </a:lnTo>
                  <a:lnTo>
                    <a:pt x="44463" y="69953"/>
                  </a:lnTo>
                  <a:lnTo>
                    <a:pt x="54250" y="66684"/>
                  </a:lnTo>
                  <a:lnTo>
                    <a:pt x="64092" y="63173"/>
                  </a:lnTo>
                  <a:lnTo>
                    <a:pt x="73617" y="59134"/>
                  </a:lnTo>
                  <a:lnTo>
                    <a:pt x="82636" y="54447"/>
                  </a:lnTo>
                  <a:lnTo>
                    <a:pt x="90656" y="48994"/>
                  </a:lnTo>
                  <a:lnTo>
                    <a:pt x="96833" y="42577"/>
                  </a:lnTo>
                  <a:lnTo>
                    <a:pt x="100862" y="35192"/>
                  </a:lnTo>
                  <a:lnTo>
                    <a:pt x="102599" y="27301"/>
                  </a:lnTo>
                  <a:lnTo>
                    <a:pt x="101803" y="19698"/>
                  </a:lnTo>
                  <a:lnTo>
                    <a:pt x="98596" y="12822"/>
                  </a:lnTo>
                  <a:lnTo>
                    <a:pt x="93207" y="7072"/>
                  </a:lnTo>
                  <a:lnTo>
                    <a:pt x="85787" y="2968"/>
                  </a:lnTo>
                  <a:lnTo>
                    <a:pt x="76626" y="624"/>
                  </a:lnTo>
                  <a:lnTo>
                    <a:pt x="66411" y="0"/>
                  </a:lnTo>
                  <a:lnTo>
                    <a:pt x="56104" y="1086"/>
                  </a:lnTo>
                  <a:lnTo>
                    <a:pt x="46261" y="3711"/>
                  </a:lnTo>
                  <a:lnTo>
                    <a:pt x="37369" y="7910"/>
                  </a:lnTo>
                  <a:lnTo>
                    <a:pt x="30001" y="14001"/>
                  </a:lnTo>
                  <a:lnTo>
                    <a:pt x="24312" y="21983"/>
                  </a:lnTo>
                  <a:lnTo>
                    <a:pt x="20289" y="31425"/>
                  </a:lnTo>
                  <a:lnTo>
                    <a:pt x="17939" y="41672"/>
                  </a:lnTo>
                  <a:lnTo>
                    <a:pt x="17094" y="52265"/>
                  </a:lnTo>
                  <a:lnTo>
                    <a:pt x="17472" y="62969"/>
                  </a:lnTo>
                  <a:lnTo>
                    <a:pt x="18779" y="73681"/>
                  </a:lnTo>
                  <a:lnTo>
                    <a:pt x="20772" y="84361"/>
                  </a:lnTo>
                  <a:lnTo>
                    <a:pt x="23583" y="94836"/>
                  </a:lnTo>
                  <a:lnTo>
                    <a:pt x="27679" y="104805"/>
                  </a:lnTo>
                  <a:lnTo>
                    <a:pt x="33214" y="114143"/>
                  </a:lnTo>
                  <a:lnTo>
                    <a:pt x="40051" y="122890"/>
                  </a:lnTo>
                  <a:lnTo>
                    <a:pt x="47937" y="131152"/>
                  </a:lnTo>
                  <a:lnTo>
                    <a:pt x="56617" y="139045"/>
                  </a:lnTo>
                  <a:lnTo>
                    <a:pt x="66038" y="146669"/>
                  </a:lnTo>
                  <a:lnTo>
                    <a:pt x="76339" y="154103"/>
                  </a:lnTo>
                  <a:lnTo>
                    <a:pt x="87513" y="161399"/>
                  </a:lnTo>
                  <a:lnTo>
                    <a:pt x="99021" y="168489"/>
                  </a:lnTo>
                  <a:lnTo>
                    <a:pt x="111109" y="175990"/>
                  </a:lnTo>
                  <a:lnTo>
                    <a:pt x="125958" y="185679"/>
                  </a:lnTo>
                  <a:lnTo>
                    <a:pt x="147399" y="2005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Freeform 109"/>
          <p:cNvSpPr/>
          <p:nvPr/>
        </p:nvSpPr>
        <p:spPr>
          <a:xfrm>
            <a:off x="5981396" y="644913"/>
            <a:ext cx="3852221" cy="60497"/>
          </a:xfrm>
          <a:custGeom>
            <a:avLst/>
            <a:gdLst/>
            <a:ahLst/>
            <a:cxnLst/>
            <a:rect l="0" t="0" r="0" b="0"/>
            <a:pathLst>
              <a:path w="3852221" h="60497">
                <a:moveTo>
                  <a:pt x="19847" y="49967"/>
                </a:moveTo>
                <a:lnTo>
                  <a:pt x="28716" y="52834"/>
                </a:lnTo>
                <a:lnTo>
                  <a:pt x="37702" y="54976"/>
                </a:lnTo>
                <a:lnTo>
                  <a:pt x="47702" y="56575"/>
                </a:lnTo>
                <a:lnTo>
                  <a:pt x="58856" y="57582"/>
                </a:lnTo>
                <a:lnTo>
                  <a:pt x="71315" y="57783"/>
                </a:lnTo>
                <a:lnTo>
                  <a:pt x="85027" y="57131"/>
                </a:lnTo>
                <a:lnTo>
                  <a:pt x="99790" y="55893"/>
                </a:lnTo>
                <a:lnTo>
                  <a:pt x="115368" y="54529"/>
                </a:lnTo>
                <a:lnTo>
                  <a:pt x="131542" y="53320"/>
                </a:lnTo>
                <a:lnTo>
                  <a:pt x="147975" y="52358"/>
                </a:lnTo>
                <a:lnTo>
                  <a:pt x="164233" y="51638"/>
                </a:lnTo>
                <a:lnTo>
                  <a:pt x="180093" y="51119"/>
                </a:lnTo>
                <a:lnTo>
                  <a:pt x="195522" y="50754"/>
                </a:lnTo>
                <a:lnTo>
                  <a:pt x="210576" y="50501"/>
                </a:lnTo>
                <a:lnTo>
                  <a:pt x="225336" y="50328"/>
                </a:lnTo>
                <a:lnTo>
                  <a:pt x="239876" y="50210"/>
                </a:lnTo>
                <a:lnTo>
                  <a:pt x="254260" y="50130"/>
                </a:lnTo>
                <a:lnTo>
                  <a:pt x="268535" y="50076"/>
                </a:lnTo>
                <a:lnTo>
                  <a:pt x="282732" y="50040"/>
                </a:lnTo>
                <a:lnTo>
                  <a:pt x="296878" y="50016"/>
                </a:lnTo>
                <a:lnTo>
                  <a:pt x="310989" y="50000"/>
                </a:lnTo>
                <a:lnTo>
                  <a:pt x="325076" y="49989"/>
                </a:lnTo>
                <a:lnTo>
                  <a:pt x="339146" y="49982"/>
                </a:lnTo>
                <a:lnTo>
                  <a:pt x="353206" y="49977"/>
                </a:lnTo>
                <a:lnTo>
                  <a:pt x="367258" y="49974"/>
                </a:lnTo>
                <a:lnTo>
                  <a:pt x="381306" y="49972"/>
                </a:lnTo>
                <a:lnTo>
                  <a:pt x="395355" y="49970"/>
                </a:lnTo>
                <a:lnTo>
                  <a:pt x="409570" y="49969"/>
                </a:lnTo>
                <a:lnTo>
                  <a:pt x="424259" y="49969"/>
                </a:lnTo>
                <a:lnTo>
                  <a:pt x="439548" y="49968"/>
                </a:lnTo>
                <a:lnTo>
                  <a:pt x="455240" y="49968"/>
                </a:lnTo>
                <a:lnTo>
                  <a:pt x="470927" y="49968"/>
                </a:lnTo>
                <a:lnTo>
                  <a:pt x="486364" y="49963"/>
                </a:lnTo>
                <a:lnTo>
                  <a:pt x="501323" y="49790"/>
                </a:lnTo>
                <a:lnTo>
                  <a:pt x="515520" y="49142"/>
                </a:lnTo>
                <a:lnTo>
                  <a:pt x="528888" y="47893"/>
                </a:lnTo>
                <a:lnTo>
                  <a:pt x="541678" y="46240"/>
                </a:lnTo>
                <a:lnTo>
                  <a:pt x="554348" y="44592"/>
                </a:lnTo>
                <a:lnTo>
                  <a:pt x="567178" y="43189"/>
                </a:lnTo>
                <a:lnTo>
                  <a:pt x="580425" y="42097"/>
                </a:lnTo>
                <a:lnTo>
                  <a:pt x="594392" y="41289"/>
                </a:lnTo>
                <a:lnTo>
                  <a:pt x="609160" y="40710"/>
                </a:lnTo>
                <a:lnTo>
                  <a:pt x="624486" y="40306"/>
                </a:lnTo>
                <a:lnTo>
                  <a:pt x="639919" y="40026"/>
                </a:lnTo>
                <a:lnTo>
                  <a:pt x="655186" y="39835"/>
                </a:lnTo>
                <a:lnTo>
                  <a:pt x="670199" y="39705"/>
                </a:lnTo>
                <a:lnTo>
                  <a:pt x="684966" y="39617"/>
                </a:lnTo>
                <a:lnTo>
                  <a:pt x="699528" y="39558"/>
                </a:lnTo>
                <a:lnTo>
                  <a:pt x="713935" y="39519"/>
                </a:lnTo>
                <a:lnTo>
                  <a:pt x="728228" y="39492"/>
                </a:lnTo>
                <a:lnTo>
                  <a:pt x="742445" y="39475"/>
                </a:lnTo>
                <a:lnTo>
                  <a:pt x="756774" y="39463"/>
                </a:lnTo>
                <a:lnTo>
                  <a:pt x="771541" y="39455"/>
                </a:lnTo>
                <a:lnTo>
                  <a:pt x="786883" y="39449"/>
                </a:lnTo>
                <a:lnTo>
                  <a:pt x="802610" y="39446"/>
                </a:lnTo>
                <a:lnTo>
                  <a:pt x="818320" y="39444"/>
                </a:lnTo>
                <a:lnTo>
                  <a:pt x="833778" y="39442"/>
                </a:lnTo>
                <a:lnTo>
                  <a:pt x="848919" y="39441"/>
                </a:lnTo>
                <a:lnTo>
                  <a:pt x="863773" y="39440"/>
                </a:lnTo>
                <a:lnTo>
                  <a:pt x="878398" y="39440"/>
                </a:lnTo>
                <a:lnTo>
                  <a:pt x="893017" y="39439"/>
                </a:lnTo>
                <a:lnTo>
                  <a:pt x="907985" y="39439"/>
                </a:lnTo>
                <a:lnTo>
                  <a:pt x="923463" y="39439"/>
                </a:lnTo>
                <a:lnTo>
                  <a:pt x="939285" y="39439"/>
                </a:lnTo>
                <a:lnTo>
                  <a:pt x="955060" y="39439"/>
                </a:lnTo>
                <a:lnTo>
                  <a:pt x="970564" y="39439"/>
                </a:lnTo>
                <a:lnTo>
                  <a:pt x="985908" y="39439"/>
                </a:lnTo>
                <a:lnTo>
                  <a:pt x="1001429" y="39439"/>
                </a:lnTo>
                <a:lnTo>
                  <a:pt x="1017312" y="39443"/>
                </a:lnTo>
                <a:lnTo>
                  <a:pt x="1033420" y="39616"/>
                </a:lnTo>
                <a:lnTo>
                  <a:pt x="1049393" y="40265"/>
                </a:lnTo>
                <a:lnTo>
                  <a:pt x="1065039" y="41513"/>
                </a:lnTo>
                <a:lnTo>
                  <a:pt x="1080649" y="43166"/>
                </a:lnTo>
                <a:lnTo>
                  <a:pt x="1096882" y="44814"/>
                </a:lnTo>
                <a:lnTo>
                  <a:pt x="1114060" y="46217"/>
                </a:lnTo>
                <a:lnTo>
                  <a:pt x="1132021" y="47310"/>
                </a:lnTo>
                <a:lnTo>
                  <a:pt x="1150311" y="48118"/>
                </a:lnTo>
                <a:lnTo>
                  <a:pt x="1168612" y="48696"/>
                </a:lnTo>
                <a:lnTo>
                  <a:pt x="1186631" y="49101"/>
                </a:lnTo>
                <a:lnTo>
                  <a:pt x="1204029" y="49380"/>
                </a:lnTo>
                <a:lnTo>
                  <a:pt x="1220696" y="49567"/>
                </a:lnTo>
                <a:lnTo>
                  <a:pt x="1236852" y="49524"/>
                </a:lnTo>
                <a:lnTo>
                  <a:pt x="1252935" y="48963"/>
                </a:lnTo>
                <a:lnTo>
                  <a:pt x="1269205" y="47773"/>
                </a:lnTo>
                <a:lnTo>
                  <a:pt x="1285747" y="46160"/>
                </a:lnTo>
                <a:lnTo>
                  <a:pt x="1302544" y="44539"/>
                </a:lnTo>
                <a:lnTo>
                  <a:pt x="1319554" y="43154"/>
                </a:lnTo>
                <a:lnTo>
                  <a:pt x="1336723" y="42073"/>
                </a:lnTo>
                <a:lnTo>
                  <a:pt x="1354008" y="41273"/>
                </a:lnTo>
                <a:lnTo>
                  <a:pt x="1371376" y="40700"/>
                </a:lnTo>
                <a:lnTo>
                  <a:pt x="1388802" y="40299"/>
                </a:lnTo>
                <a:lnTo>
                  <a:pt x="1406267" y="40021"/>
                </a:lnTo>
                <a:lnTo>
                  <a:pt x="1423760" y="39832"/>
                </a:lnTo>
                <a:lnTo>
                  <a:pt x="1441271" y="39703"/>
                </a:lnTo>
                <a:lnTo>
                  <a:pt x="1458794" y="39616"/>
                </a:lnTo>
                <a:lnTo>
                  <a:pt x="1476323" y="39558"/>
                </a:lnTo>
                <a:lnTo>
                  <a:pt x="1493860" y="39518"/>
                </a:lnTo>
                <a:lnTo>
                  <a:pt x="1511399" y="39492"/>
                </a:lnTo>
                <a:lnTo>
                  <a:pt x="1528942" y="39474"/>
                </a:lnTo>
                <a:lnTo>
                  <a:pt x="1546486" y="39463"/>
                </a:lnTo>
                <a:lnTo>
                  <a:pt x="1564031" y="39455"/>
                </a:lnTo>
                <a:lnTo>
                  <a:pt x="1581578" y="39449"/>
                </a:lnTo>
                <a:lnTo>
                  <a:pt x="1599125" y="39446"/>
                </a:lnTo>
                <a:lnTo>
                  <a:pt x="1616672" y="39444"/>
                </a:lnTo>
                <a:lnTo>
                  <a:pt x="1634208" y="39437"/>
                </a:lnTo>
                <a:lnTo>
                  <a:pt x="1651410" y="39264"/>
                </a:lnTo>
                <a:lnTo>
                  <a:pt x="1667661" y="38615"/>
                </a:lnTo>
                <a:lnTo>
                  <a:pt x="1682712" y="37365"/>
                </a:lnTo>
                <a:lnTo>
                  <a:pt x="1696953" y="35712"/>
                </a:lnTo>
                <a:lnTo>
                  <a:pt x="1711204" y="34064"/>
                </a:lnTo>
                <a:lnTo>
                  <a:pt x="1725945" y="32661"/>
                </a:lnTo>
                <a:lnTo>
                  <a:pt x="1741308" y="31568"/>
                </a:lnTo>
                <a:lnTo>
                  <a:pt x="1757239" y="30760"/>
                </a:lnTo>
                <a:lnTo>
                  <a:pt x="1773630" y="30182"/>
                </a:lnTo>
                <a:lnTo>
                  <a:pt x="1790367" y="29777"/>
                </a:lnTo>
                <a:lnTo>
                  <a:pt x="1807355" y="29498"/>
                </a:lnTo>
                <a:lnTo>
                  <a:pt x="1824522" y="29306"/>
                </a:lnTo>
                <a:lnTo>
                  <a:pt x="1841810" y="29177"/>
                </a:lnTo>
                <a:lnTo>
                  <a:pt x="1859181" y="29089"/>
                </a:lnTo>
                <a:lnTo>
                  <a:pt x="1876611" y="29030"/>
                </a:lnTo>
                <a:lnTo>
                  <a:pt x="1894079" y="28990"/>
                </a:lnTo>
                <a:lnTo>
                  <a:pt x="1911574" y="28964"/>
                </a:lnTo>
                <a:lnTo>
                  <a:pt x="1929086" y="28941"/>
                </a:lnTo>
                <a:lnTo>
                  <a:pt x="1946610" y="28757"/>
                </a:lnTo>
                <a:lnTo>
                  <a:pt x="1964142" y="28101"/>
                </a:lnTo>
                <a:lnTo>
                  <a:pt x="1981679" y="26847"/>
                </a:lnTo>
                <a:lnTo>
                  <a:pt x="1999219" y="25190"/>
                </a:lnTo>
                <a:lnTo>
                  <a:pt x="2016762" y="23540"/>
                </a:lnTo>
                <a:lnTo>
                  <a:pt x="2034306" y="22135"/>
                </a:lnTo>
                <a:lnTo>
                  <a:pt x="2051851" y="21042"/>
                </a:lnTo>
                <a:lnTo>
                  <a:pt x="2069397" y="20233"/>
                </a:lnTo>
                <a:lnTo>
                  <a:pt x="2086944" y="19654"/>
                </a:lnTo>
                <a:lnTo>
                  <a:pt x="2104491" y="19249"/>
                </a:lnTo>
                <a:lnTo>
                  <a:pt x="2122038" y="18969"/>
                </a:lnTo>
                <a:lnTo>
                  <a:pt x="2139585" y="18778"/>
                </a:lnTo>
                <a:lnTo>
                  <a:pt x="2157132" y="18648"/>
                </a:lnTo>
                <a:lnTo>
                  <a:pt x="2174680" y="18561"/>
                </a:lnTo>
                <a:lnTo>
                  <a:pt x="2192227" y="18502"/>
                </a:lnTo>
                <a:lnTo>
                  <a:pt x="2209774" y="18462"/>
                </a:lnTo>
                <a:lnTo>
                  <a:pt x="2227323" y="18435"/>
                </a:lnTo>
                <a:lnTo>
                  <a:pt x="2244866" y="18413"/>
                </a:lnTo>
                <a:lnTo>
                  <a:pt x="2262240" y="18228"/>
                </a:lnTo>
                <a:lnTo>
                  <a:pt x="2279139" y="17572"/>
                </a:lnTo>
                <a:lnTo>
                  <a:pt x="2295438" y="16318"/>
                </a:lnTo>
                <a:lnTo>
                  <a:pt x="2311332" y="14662"/>
                </a:lnTo>
                <a:lnTo>
                  <a:pt x="2327230" y="13011"/>
                </a:lnTo>
                <a:lnTo>
                  <a:pt x="2343376" y="11607"/>
                </a:lnTo>
                <a:lnTo>
                  <a:pt x="2359832" y="10513"/>
                </a:lnTo>
                <a:lnTo>
                  <a:pt x="2376570" y="9704"/>
                </a:lnTo>
                <a:lnTo>
                  <a:pt x="2393540" y="9126"/>
                </a:lnTo>
                <a:lnTo>
                  <a:pt x="2410683" y="8721"/>
                </a:lnTo>
                <a:lnTo>
                  <a:pt x="2427951" y="8441"/>
                </a:lnTo>
                <a:lnTo>
                  <a:pt x="2445307" y="8250"/>
                </a:lnTo>
                <a:lnTo>
                  <a:pt x="2462725" y="8120"/>
                </a:lnTo>
                <a:lnTo>
                  <a:pt x="2480185" y="8032"/>
                </a:lnTo>
                <a:lnTo>
                  <a:pt x="2497674" y="7973"/>
                </a:lnTo>
                <a:lnTo>
                  <a:pt x="2515181" y="7933"/>
                </a:lnTo>
                <a:lnTo>
                  <a:pt x="2532702" y="7907"/>
                </a:lnTo>
                <a:lnTo>
                  <a:pt x="2550226" y="7889"/>
                </a:lnTo>
                <a:lnTo>
                  <a:pt x="2567589" y="7877"/>
                </a:lnTo>
                <a:lnTo>
                  <a:pt x="2584481" y="7869"/>
                </a:lnTo>
                <a:lnTo>
                  <a:pt x="2600775" y="7864"/>
                </a:lnTo>
                <a:lnTo>
                  <a:pt x="2616666" y="7860"/>
                </a:lnTo>
                <a:lnTo>
                  <a:pt x="2632563" y="7858"/>
                </a:lnTo>
                <a:lnTo>
                  <a:pt x="2648706" y="7856"/>
                </a:lnTo>
                <a:lnTo>
                  <a:pt x="2665159" y="7855"/>
                </a:lnTo>
                <a:lnTo>
                  <a:pt x="2681899" y="7855"/>
                </a:lnTo>
                <a:lnTo>
                  <a:pt x="2698867" y="7854"/>
                </a:lnTo>
                <a:lnTo>
                  <a:pt x="2716009" y="7854"/>
                </a:lnTo>
                <a:lnTo>
                  <a:pt x="2733276" y="7854"/>
                </a:lnTo>
                <a:lnTo>
                  <a:pt x="2750633" y="7854"/>
                </a:lnTo>
                <a:lnTo>
                  <a:pt x="2768052" y="7854"/>
                </a:lnTo>
                <a:lnTo>
                  <a:pt x="2785511" y="7854"/>
                </a:lnTo>
                <a:lnTo>
                  <a:pt x="2802995" y="7853"/>
                </a:lnTo>
                <a:lnTo>
                  <a:pt x="2820330" y="7853"/>
                </a:lnTo>
                <a:lnTo>
                  <a:pt x="2837203" y="7853"/>
                </a:lnTo>
                <a:lnTo>
                  <a:pt x="2853484" y="7853"/>
                </a:lnTo>
                <a:lnTo>
                  <a:pt x="2869366" y="7853"/>
                </a:lnTo>
                <a:lnTo>
                  <a:pt x="2885258" y="7853"/>
                </a:lnTo>
                <a:lnTo>
                  <a:pt x="2901399" y="7853"/>
                </a:lnTo>
                <a:lnTo>
                  <a:pt x="2917849" y="7853"/>
                </a:lnTo>
                <a:lnTo>
                  <a:pt x="2934587" y="7853"/>
                </a:lnTo>
                <a:lnTo>
                  <a:pt x="2951554" y="7858"/>
                </a:lnTo>
                <a:lnTo>
                  <a:pt x="2968696" y="8031"/>
                </a:lnTo>
                <a:lnTo>
                  <a:pt x="2985962" y="8679"/>
                </a:lnTo>
                <a:lnTo>
                  <a:pt x="3003319" y="9923"/>
                </a:lnTo>
                <a:lnTo>
                  <a:pt x="3020735" y="11403"/>
                </a:lnTo>
                <a:lnTo>
                  <a:pt x="3038196" y="12403"/>
                </a:lnTo>
                <a:lnTo>
                  <a:pt x="3055680" y="12562"/>
                </a:lnTo>
                <a:lnTo>
                  <a:pt x="3073014" y="12175"/>
                </a:lnTo>
                <a:lnTo>
                  <a:pt x="3089887" y="11983"/>
                </a:lnTo>
                <a:lnTo>
                  <a:pt x="3106163" y="12407"/>
                </a:lnTo>
                <a:lnTo>
                  <a:pt x="3121873" y="13371"/>
                </a:lnTo>
                <a:lnTo>
                  <a:pt x="3137117" y="14491"/>
                </a:lnTo>
                <a:lnTo>
                  <a:pt x="3152006" y="15507"/>
                </a:lnTo>
                <a:lnTo>
                  <a:pt x="3166805" y="16325"/>
                </a:lnTo>
                <a:lnTo>
                  <a:pt x="3181894" y="16941"/>
                </a:lnTo>
                <a:lnTo>
                  <a:pt x="3197454" y="17387"/>
                </a:lnTo>
                <a:lnTo>
                  <a:pt x="3213331" y="17701"/>
                </a:lnTo>
                <a:lnTo>
                  <a:pt x="3229141" y="17920"/>
                </a:lnTo>
                <a:lnTo>
                  <a:pt x="3244671" y="18070"/>
                </a:lnTo>
                <a:lnTo>
                  <a:pt x="3260032" y="18172"/>
                </a:lnTo>
                <a:lnTo>
                  <a:pt x="3275562" y="18241"/>
                </a:lnTo>
                <a:lnTo>
                  <a:pt x="3291453" y="18287"/>
                </a:lnTo>
                <a:lnTo>
                  <a:pt x="3307566" y="18319"/>
                </a:lnTo>
                <a:lnTo>
                  <a:pt x="3323543" y="18340"/>
                </a:lnTo>
                <a:lnTo>
                  <a:pt x="3339182" y="18354"/>
                </a:lnTo>
                <a:lnTo>
                  <a:pt x="3354447" y="18363"/>
                </a:lnTo>
                <a:lnTo>
                  <a:pt x="3369384" y="18369"/>
                </a:lnTo>
                <a:lnTo>
                  <a:pt x="3384061" y="18373"/>
                </a:lnTo>
                <a:lnTo>
                  <a:pt x="3398546" y="18376"/>
                </a:lnTo>
                <a:lnTo>
                  <a:pt x="3412890" y="18378"/>
                </a:lnTo>
                <a:lnTo>
                  <a:pt x="3427138" y="18379"/>
                </a:lnTo>
                <a:lnTo>
                  <a:pt x="3441317" y="18380"/>
                </a:lnTo>
                <a:lnTo>
                  <a:pt x="3455452" y="18381"/>
                </a:lnTo>
                <a:lnTo>
                  <a:pt x="3469554" y="18381"/>
                </a:lnTo>
                <a:lnTo>
                  <a:pt x="3483635" y="18381"/>
                </a:lnTo>
                <a:lnTo>
                  <a:pt x="3497702" y="18381"/>
                </a:lnTo>
                <a:lnTo>
                  <a:pt x="3511759" y="18377"/>
                </a:lnTo>
                <a:lnTo>
                  <a:pt x="3525812" y="18204"/>
                </a:lnTo>
                <a:lnTo>
                  <a:pt x="3539857" y="17556"/>
                </a:lnTo>
                <a:lnTo>
                  <a:pt x="3553906" y="16307"/>
                </a:lnTo>
                <a:lnTo>
                  <a:pt x="3568121" y="14655"/>
                </a:lnTo>
                <a:lnTo>
                  <a:pt x="3582810" y="13007"/>
                </a:lnTo>
                <a:lnTo>
                  <a:pt x="3598099" y="11604"/>
                </a:lnTo>
                <a:lnTo>
                  <a:pt x="3613790" y="10511"/>
                </a:lnTo>
                <a:lnTo>
                  <a:pt x="3629477" y="9703"/>
                </a:lnTo>
                <a:lnTo>
                  <a:pt x="3644919" y="9120"/>
                </a:lnTo>
                <a:lnTo>
                  <a:pt x="3660049" y="8543"/>
                </a:lnTo>
                <a:lnTo>
                  <a:pt x="3674895" y="7615"/>
                </a:lnTo>
                <a:lnTo>
                  <a:pt x="3689507" y="6180"/>
                </a:lnTo>
                <a:lnTo>
                  <a:pt x="3703778" y="4570"/>
                </a:lnTo>
                <a:lnTo>
                  <a:pt x="3717448" y="3482"/>
                </a:lnTo>
                <a:lnTo>
                  <a:pt x="3730432" y="3269"/>
                </a:lnTo>
                <a:lnTo>
                  <a:pt x="3743119" y="3790"/>
                </a:lnTo>
                <a:lnTo>
                  <a:pt x="3756246" y="4603"/>
                </a:lnTo>
                <a:lnTo>
                  <a:pt x="3770188" y="5410"/>
                </a:lnTo>
                <a:lnTo>
                  <a:pt x="3784825" y="6086"/>
                </a:lnTo>
                <a:lnTo>
                  <a:pt x="3799731" y="6607"/>
                </a:lnTo>
                <a:lnTo>
                  <a:pt x="3814510" y="6989"/>
                </a:lnTo>
                <a:lnTo>
                  <a:pt x="3825499" y="7280"/>
                </a:lnTo>
                <a:lnTo>
                  <a:pt x="3828205" y="7507"/>
                </a:lnTo>
                <a:lnTo>
                  <a:pt x="3823965" y="7653"/>
                </a:lnTo>
                <a:lnTo>
                  <a:pt x="3815192" y="7738"/>
                </a:lnTo>
                <a:lnTo>
                  <a:pt x="3803860" y="7787"/>
                </a:lnTo>
                <a:lnTo>
                  <a:pt x="3791181" y="7814"/>
                </a:lnTo>
                <a:lnTo>
                  <a:pt x="3777653" y="7829"/>
                </a:lnTo>
                <a:lnTo>
                  <a:pt x="3763308" y="7839"/>
                </a:lnTo>
                <a:lnTo>
                  <a:pt x="3748188" y="7844"/>
                </a:lnTo>
                <a:lnTo>
                  <a:pt x="3732411" y="7848"/>
                </a:lnTo>
                <a:lnTo>
                  <a:pt x="3716122" y="7850"/>
                </a:lnTo>
                <a:lnTo>
                  <a:pt x="3699453" y="7846"/>
                </a:lnTo>
                <a:lnTo>
                  <a:pt x="3682681" y="7674"/>
                </a:lnTo>
                <a:lnTo>
                  <a:pt x="3666193" y="7027"/>
                </a:lnTo>
                <a:lnTo>
                  <a:pt x="3650173" y="5778"/>
                </a:lnTo>
                <a:lnTo>
                  <a:pt x="3634466" y="4126"/>
                </a:lnTo>
                <a:lnTo>
                  <a:pt x="3618693" y="2478"/>
                </a:lnTo>
                <a:lnTo>
                  <a:pt x="3602634" y="1080"/>
                </a:lnTo>
                <a:lnTo>
                  <a:pt x="3586236" y="160"/>
                </a:lnTo>
                <a:lnTo>
                  <a:pt x="3569534" y="0"/>
                </a:lnTo>
                <a:lnTo>
                  <a:pt x="3552590" y="671"/>
                </a:lnTo>
                <a:lnTo>
                  <a:pt x="3535464" y="1919"/>
                </a:lnTo>
                <a:lnTo>
                  <a:pt x="3518208" y="3287"/>
                </a:lnTo>
                <a:lnTo>
                  <a:pt x="3500864" y="4499"/>
                </a:lnTo>
                <a:lnTo>
                  <a:pt x="3483623" y="5462"/>
                </a:lnTo>
                <a:lnTo>
                  <a:pt x="3466816" y="6182"/>
                </a:lnTo>
                <a:lnTo>
                  <a:pt x="3450584" y="6701"/>
                </a:lnTo>
                <a:lnTo>
                  <a:pt x="3434902" y="7067"/>
                </a:lnTo>
                <a:lnTo>
                  <a:pt x="3419679" y="7320"/>
                </a:lnTo>
                <a:lnTo>
                  <a:pt x="3404801" y="7493"/>
                </a:lnTo>
                <a:lnTo>
                  <a:pt x="3390011" y="7611"/>
                </a:lnTo>
                <a:lnTo>
                  <a:pt x="3374929" y="7691"/>
                </a:lnTo>
                <a:lnTo>
                  <a:pt x="3359372" y="7744"/>
                </a:lnTo>
                <a:lnTo>
                  <a:pt x="3343499" y="7780"/>
                </a:lnTo>
                <a:lnTo>
                  <a:pt x="3327689" y="7805"/>
                </a:lnTo>
                <a:lnTo>
                  <a:pt x="3312161" y="7821"/>
                </a:lnTo>
                <a:lnTo>
                  <a:pt x="3296802" y="7832"/>
                </a:lnTo>
                <a:lnTo>
                  <a:pt x="3281270" y="7839"/>
                </a:lnTo>
                <a:lnTo>
                  <a:pt x="3265382" y="7844"/>
                </a:lnTo>
                <a:lnTo>
                  <a:pt x="3249270" y="7847"/>
                </a:lnTo>
                <a:lnTo>
                  <a:pt x="3233291" y="7849"/>
                </a:lnTo>
                <a:lnTo>
                  <a:pt x="3217653" y="7850"/>
                </a:lnTo>
                <a:lnTo>
                  <a:pt x="3202387" y="7851"/>
                </a:lnTo>
                <a:lnTo>
                  <a:pt x="3187450" y="7852"/>
                </a:lnTo>
                <a:lnTo>
                  <a:pt x="3172773" y="7857"/>
                </a:lnTo>
                <a:lnTo>
                  <a:pt x="3158289" y="8030"/>
                </a:lnTo>
                <a:lnTo>
                  <a:pt x="3143944" y="8679"/>
                </a:lnTo>
                <a:lnTo>
                  <a:pt x="3129696" y="9927"/>
                </a:lnTo>
                <a:lnTo>
                  <a:pt x="3115516" y="11580"/>
                </a:lnTo>
                <a:lnTo>
                  <a:pt x="3101382" y="13228"/>
                </a:lnTo>
                <a:lnTo>
                  <a:pt x="3087279" y="14631"/>
                </a:lnTo>
                <a:lnTo>
                  <a:pt x="3073199" y="15724"/>
                </a:lnTo>
                <a:lnTo>
                  <a:pt x="3059132" y="16532"/>
                </a:lnTo>
                <a:lnTo>
                  <a:pt x="3045075" y="17110"/>
                </a:lnTo>
                <a:lnTo>
                  <a:pt x="3031024" y="17515"/>
                </a:lnTo>
                <a:lnTo>
                  <a:pt x="3016978" y="17795"/>
                </a:lnTo>
                <a:lnTo>
                  <a:pt x="3002933" y="17986"/>
                </a:lnTo>
                <a:lnTo>
                  <a:pt x="2988891" y="18116"/>
                </a:lnTo>
                <a:lnTo>
                  <a:pt x="2974851" y="18203"/>
                </a:lnTo>
                <a:lnTo>
                  <a:pt x="2960806" y="18262"/>
                </a:lnTo>
                <a:lnTo>
                  <a:pt x="2946593" y="18302"/>
                </a:lnTo>
                <a:lnTo>
                  <a:pt x="2931908" y="18328"/>
                </a:lnTo>
                <a:lnTo>
                  <a:pt x="2916619" y="18346"/>
                </a:lnTo>
                <a:lnTo>
                  <a:pt x="2900929" y="18358"/>
                </a:lnTo>
                <a:lnTo>
                  <a:pt x="2885243" y="18366"/>
                </a:lnTo>
                <a:lnTo>
                  <a:pt x="2869797" y="18376"/>
                </a:lnTo>
                <a:lnTo>
                  <a:pt x="2854493" y="18552"/>
                </a:lnTo>
                <a:lnTo>
                  <a:pt x="2838999" y="19203"/>
                </a:lnTo>
                <a:lnTo>
                  <a:pt x="2823134" y="20453"/>
                </a:lnTo>
                <a:lnTo>
                  <a:pt x="2807038" y="22107"/>
                </a:lnTo>
                <a:lnTo>
                  <a:pt x="2791073" y="23756"/>
                </a:lnTo>
                <a:lnTo>
                  <a:pt x="2775436" y="25159"/>
                </a:lnTo>
                <a:lnTo>
                  <a:pt x="2760002" y="26252"/>
                </a:lnTo>
                <a:lnTo>
                  <a:pt x="2744421" y="27060"/>
                </a:lnTo>
                <a:lnTo>
                  <a:pt x="2728493" y="27639"/>
                </a:lnTo>
                <a:lnTo>
                  <a:pt x="2712184" y="28044"/>
                </a:lnTo>
                <a:lnTo>
                  <a:pt x="2695544" y="28323"/>
                </a:lnTo>
                <a:lnTo>
                  <a:pt x="2678642" y="28514"/>
                </a:lnTo>
                <a:lnTo>
                  <a:pt x="2661543" y="28644"/>
                </a:lnTo>
                <a:lnTo>
                  <a:pt x="2644304" y="28732"/>
                </a:lnTo>
                <a:lnTo>
                  <a:pt x="2626968" y="28791"/>
                </a:lnTo>
                <a:lnTo>
                  <a:pt x="2609564" y="28830"/>
                </a:lnTo>
                <a:lnTo>
                  <a:pt x="2592114" y="28857"/>
                </a:lnTo>
                <a:lnTo>
                  <a:pt x="2574630" y="28875"/>
                </a:lnTo>
                <a:lnTo>
                  <a:pt x="2557127" y="28887"/>
                </a:lnTo>
                <a:lnTo>
                  <a:pt x="2539609" y="28894"/>
                </a:lnTo>
                <a:lnTo>
                  <a:pt x="2522081" y="28904"/>
                </a:lnTo>
                <a:lnTo>
                  <a:pt x="2504547" y="29081"/>
                </a:lnTo>
                <a:lnTo>
                  <a:pt x="2487008" y="29731"/>
                </a:lnTo>
                <a:lnTo>
                  <a:pt x="2469471" y="30982"/>
                </a:lnTo>
                <a:lnTo>
                  <a:pt x="2452100" y="32635"/>
                </a:lnTo>
                <a:lnTo>
                  <a:pt x="2435204" y="34284"/>
                </a:lnTo>
                <a:lnTo>
                  <a:pt x="2418907" y="35687"/>
                </a:lnTo>
                <a:lnTo>
                  <a:pt x="2403013" y="36781"/>
                </a:lnTo>
                <a:lnTo>
                  <a:pt x="2387114" y="37589"/>
                </a:lnTo>
                <a:lnTo>
                  <a:pt x="2370970" y="38167"/>
                </a:lnTo>
                <a:lnTo>
                  <a:pt x="2354516" y="38572"/>
                </a:lnTo>
                <a:lnTo>
                  <a:pt x="2337776" y="38852"/>
                </a:lnTo>
                <a:lnTo>
                  <a:pt x="2320808" y="39043"/>
                </a:lnTo>
                <a:lnTo>
                  <a:pt x="2303664" y="39173"/>
                </a:lnTo>
                <a:lnTo>
                  <a:pt x="2286396" y="39260"/>
                </a:lnTo>
                <a:lnTo>
                  <a:pt x="2269044" y="39319"/>
                </a:lnTo>
                <a:lnTo>
                  <a:pt x="2251799" y="39359"/>
                </a:lnTo>
                <a:lnTo>
                  <a:pt x="2234989" y="39385"/>
                </a:lnTo>
                <a:lnTo>
                  <a:pt x="2218749" y="39403"/>
                </a:lnTo>
                <a:lnTo>
                  <a:pt x="2202893" y="39415"/>
                </a:lnTo>
                <a:lnTo>
                  <a:pt x="2187020" y="39423"/>
                </a:lnTo>
                <a:lnTo>
                  <a:pt x="2170893" y="39428"/>
                </a:lnTo>
                <a:lnTo>
                  <a:pt x="2154450" y="39432"/>
                </a:lnTo>
                <a:lnTo>
                  <a:pt x="2137720" y="39434"/>
                </a:lnTo>
                <a:lnTo>
                  <a:pt x="2120760" y="39436"/>
                </a:lnTo>
                <a:lnTo>
                  <a:pt x="2103793" y="39437"/>
                </a:lnTo>
                <a:lnTo>
                  <a:pt x="2087176" y="39438"/>
                </a:lnTo>
                <a:lnTo>
                  <a:pt x="2071071" y="39438"/>
                </a:lnTo>
                <a:lnTo>
                  <a:pt x="2055307" y="39438"/>
                </a:lnTo>
                <a:lnTo>
                  <a:pt x="2039495" y="39438"/>
                </a:lnTo>
                <a:lnTo>
                  <a:pt x="2023409" y="39439"/>
                </a:lnTo>
                <a:lnTo>
                  <a:pt x="2006995" y="39439"/>
                </a:lnTo>
                <a:lnTo>
                  <a:pt x="1990282" y="39439"/>
                </a:lnTo>
                <a:lnTo>
                  <a:pt x="1973340" y="39434"/>
                </a:lnTo>
                <a:lnTo>
                  <a:pt x="1956555" y="39261"/>
                </a:lnTo>
                <a:lnTo>
                  <a:pt x="1940592" y="38613"/>
                </a:lnTo>
                <a:lnTo>
                  <a:pt x="1925743" y="37364"/>
                </a:lnTo>
                <a:lnTo>
                  <a:pt x="1911807" y="35712"/>
                </a:lnTo>
                <a:lnTo>
                  <a:pt x="1898294" y="34064"/>
                </a:lnTo>
                <a:lnTo>
                  <a:pt x="1884856" y="32661"/>
                </a:lnTo>
                <a:lnTo>
                  <a:pt x="1871015" y="31568"/>
                </a:lnTo>
                <a:lnTo>
                  <a:pt x="1856110" y="30760"/>
                </a:lnTo>
                <a:lnTo>
                  <a:pt x="1839896" y="30182"/>
                </a:lnTo>
                <a:lnTo>
                  <a:pt x="1822783" y="29777"/>
                </a:lnTo>
                <a:lnTo>
                  <a:pt x="1805611" y="29497"/>
                </a:lnTo>
                <a:lnTo>
                  <a:pt x="1788876" y="29306"/>
                </a:lnTo>
                <a:lnTo>
                  <a:pt x="1772556" y="29177"/>
                </a:lnTo>
                <a:lnTo>
                  <a:pt x="1756306" y="29089"/>
                </a:lnTo>
                <a:lnTo>
                  <a:pt x="1739899" y="29025"/>
                </a:lnTo>
                <a:lnTo>
                  <a:pt x="1723422" y="28813"/>
                </a:lnTo>
                <a:lnTo>
                  <a:pt x="1707192" y="28138"/>
                </a:lnTo>
                <a:lnTo>
                  <a:pt x="1691375" y="26872"/>
                </a:lnTo>
                <a:lnTo>
                  <a:pt x="1675819" y="25207"/>
                </a:lnTo>
                <a:lnTo>
                  <a:pt x="1660155" y="23551"/>
                </a:lnTo>
                <a:lnTo>
                  <a:pt x="1644171" y="22143"/>
                </a:lnTo>
                <a:lnTo>
                  <a:pt x="1627825" y="21047"/>
                </a:lnTo>
                <a:lnTo>
                  <a:pt x="1611159" y="20236"/>
                </a:lnTo>
                <a:lnTo>
                  <a:pt x="1594240" y="19657"/>
                </a:lnTo>
                <a:lnTo>
                  <a:pt x="1577131" y="19251"/>
                </a:lnTo>
                <a:lnTo>
                  <a:pt x="1559886" y="18970"/>
                </a:lnTo>
                <a:lnTo>
                  <a:pt x="1542544" y="18774"/>
                </a:lnTo>
                <a:lnTo>
                  <a:pt x="1525137" y="18471"/>
                </a:lnTo>
                <a:lnTo>
                  <a:pt x="1507684" y="17735"/>
                </a:lnTo>
                <a:lnTo>
                  <a:pt x="1490200" y="16427"/>
                </a:lnTo>
                <a:lnTo>
                  <a:pt x="1472695" y="14735"/>
                </a:lnTo>
                <a:lnTo>
                  <a:pt x="1455176" y="13060"/>
                </a:lnTo>
                <a:lnTo>
                  <a:pt x="1437651" y="11640"/>
                </a:lnTo>
                <a:lnTo>
                  <a:pt x="1420289" y="10535"/>
                </a:lnTo>
                <a:lnTo>
                  <a:pt x="1403399" y="9719"/>
                </a:lnTo>
                <a:lnTo>
                  <a:pt x="1387106" y="9136"/>
                </a:lnTo>
                <a:lnTo>
                  <a:pt x="1371214" y="8727"/>
                </a:lnTo>
                <a:lnTo>
                  <a:pt x="1355318" y="8445"/>
                </a:lnTo>
                <a:lnTo>
                  <a:pt x="1339175" y="8253"/>
                </a:lnTo>
                <a:lnTo>
                  <a:pt x="1322721" y="8122"/>
                </a:lnTo>
                <a:lnTo>
                  <a:pt x="1305983" y="8033"/>
                </a:lnTo>
                <a:lnTo>
                  <a:pt x="1289014" y="7974"/>
                </a:lnTo>
                <a:lnTo>
                  <a:pt x="1271872" y="7934"/>
                </a:lnTo>
                <a:lnTo>
                  <a:pt x="1254604" y="7907"/>
                </a:lnTo>
                <a:lnTo>
                  <a:pt x="1237253" y="7889"/>
                </a:lnTo>
                <a:lnTo>
                  <a:pt x="1220007" y="7877"/>
                </a:lnTo>
                <a:lnTo>
                  <a:pt x="1203195" y="7869"/>
                </a:lnTo>
                <a:lnTo>
                  <a:pt x="1186961" y="7864"/>
                </a:lnTo>
                <a:lnTo>
                  <a:pt x="1171278" y="7861"/>
                </a:lnTo>
                <a:lnTo>
                  <a:pt x="1156054" y="7858"/>
                </a:lnTo>
                <a:lnTo>
                  <a:pt x="1141180" y="7857"/>
                </a:lnTo>
                <a:lnTo>
                  <a:pt x="1126562" y="7855"/>
                </a:lnTo>
                <a:lnTo>
                  <a:pt x="1112127" y="7855"/>
                </a:lnTo>
                <a:lnTo>
                  <a:pt x="1097815" y="7854"/>
                </a:lnTo>
                <a:lnTo>
                  <a:pt x="1083421" y="7854"/>
                </a:lnTo>
                <a:lnTo>
                  <a:pt x="1068611" y="7854"/>
                </a:lnTo>
                <a:lnTo>
                  <a:pt x="1053242" y="7854"/>
                </a:lnTo>
                <a:lnTo>
                  <a:pt x="1037496" y="7854"/>
                </a:lnTo>
                <a:lnTo>
                  <a:pt x="1021772" y="7854"/>
                </a:lnTo>
                <a:lnTo>
                  <a:pt x="1006306" y="7853"/>
                </a:lnTo>
                <a:lnTo>
                  <a:pt x="991159" y="7853"/>
                </a:lnTo>
                <a:lnTo>
                  <a:pt x="976303" y="7853"/>
                </a:lnTo>
                <a:lnTo>
                  <a:pt x="961679" y="7853"/>
                </a:lnTo>
                <a:lnTo>
                  <a:pt x="947231" y="7853"/>
                </a:lnTo>
                <a:lnTo>
                  <a:pt x="932910" y="7853"/>
                </a:lnTo>
                <a:lnTo>
                  <a:pt x="918679" y="7853"/>
                </a:lnTo>
                <a:lnTo>
                  <a:pt x="904510" y="7853"/>
                </a:lnTo>
                <a:lnTo>
                  <a:pt x="890384" y="7853"/>
                </a:lnTo>
                <a:lnTo>
                  <a:pt x="876282" y="7853"/>
                </a:lnTo>
                <a:lnTo>
                  <a:pt x="862031" y="7853"/>
                </a:lnTo>
                <a:lnTo>
                  <a:pt x="847318" y="7853"/>
                </a:lnTo>
                <a:lnTo>
                  <a:pt x="832017" y="7858"/>
                </a:lnTo>
                <a:lnTo>
                  <a:pt x="816487" y="8031"/>
                </a:lnTo>
                <a:lnTo>
                  <a:pt x="801441" y="8679"/>
                </a:lnTo>
                <a:lnTo>
                  <a:pt x="787240" y="9928"/>
                </a:lnTo>
                <a:lnTo>
                  <a:pt x="773586" y="11580"/>
                </a:lnTo>
                <a:lnTo>
                  <a:pt x="759736" y="13229"/>
                </a:lnTo>
                <a:lnTo>
                  <a:pt x="745268" y="14631"/>
                </a:lnTo>
                <a:lnTo>
                  <a:pt x="730092" y="15724"/>
                </a:lnTo>
                <a:lnTo>
                  <a:pt x="714285" y="16532"/>
                </a:lnTo>
                <a:lnTo>
                  <a:pt x="697982" y="17115"/>
                </a:lnTo>
                <a:lnTo>
                  <a:pt x="681472" y="17693"/>
                </a:lnTo>
                <a:lnTo>
                  <a:pt x="665170" y="18620"/>
                </a:lnTo>
                <a:lnTo>
                  <a:pt x="649279" y="20060"/>
                </a:lnTo>
                <a:lnTo>
                  <a:pt x="633661" y="21843"/>
                </a:lnTo>
                <a:lnTo>
                  <a:pt x="617948" y="23578"/>
                </a:lnTo>
                <a:lnTo>
                  <a:pt x="601933" y="25040"/>
                </a:lnTo>
                <a:lnTo>
                  <a:pt x="585736" y="26173"/>
                </a:lnTo>
                <a:lnTo>
                  <a:pt x="569701" y="27007"/>
                </a:lnTo>
                <a:lnTo>
                  <a:pt x="554022" y="27603"/>
                </a:lnTo>
                <a:lnTo>
                  <a:pt x="538731" y="28020"/>
                </a:lnTo>
                <a:lnTo>
                  <a:pt x="523776" y="28307"/>
                </a:lnTo>
                <a:lnTo>
                  <a:pt x="509087" y="28504"/>
                </a:lnTo>
                <a:lnTo>
                  <a:pt x="494595" y="28637"/>
                </a:lnTo>
                <a:lnTo>
                  <a:pt x="480245" y="28727"/>
                </a:lnTo>
                <a:lnTo>
                  <a:pt x="465989" y="28788"/>
                </a:lnTo>
                <a:lnTo>
                  <a:pt x="451633" y="28828"/>
                </a:lnTo>
                <a:lnTo>
                  <a:pt x="436850" y="28855"/>
                </a:lnTo>
                <a:lnTo>
                  <a:pt x="421498" y="28874"/>
                </a:lnTo>
                <a:lnTo>
                  <a:pt x="405763" y="28886"/>
                </a:lnTo>
                <a:lnTo>
                  <a:pt x="390048" y="28894"/>
                </a:lnTo>
                <a:lnTo>
                  <a:pt x="374587" y="28899"/>
                </a:lnTo>
                <a:lnTo>
                  <a:pt x="359444" y="28903"/>
                </a:lnTo>
                <a:lnTo>
                  <a:pt x="344588" y="28905"/>
                </a:lnTo>
                <a:lnTo>
                  <a:pt x="329962" y="28907"/>
                </a:lnTo>
                <a:lnTo>
                  <a:pt x="315342" y="28908"/>
                </a:lnTo>
                <a:lnTo>
                  <a:pt x="300374" y="28909"/>
                </a:lnTo>
                <a:lnTo>
                  <a:pt x="284894" y="28905"/>
                </a:lnTo>
                <a:lnTo>
                  <a:pt x="269072" y="28732"/>
                </a:lnTo>
                <a:lnTo>
                  <a:pt x="253298" y="28084"/>
                </a:lnTo>
                <a:lnTo>
                  <a:pt x="237798" y="26840"/>
                </a:lnTo>
                <a:lnTo>
                  <a:pt x="222627" y="25360"/>
                </a:lnTo>
                <a:lnTo>
                  <a:pt x="207754" y="24361"/>
                </a:lnTo>
                <a:lnTo>
                  <a:pt x="193116" y="24207"/>
                </a:lnTo>
                <a:lnTo>
                  <a:pt x="178488" y="24767"/>
                </a:lnTo>
                <a:lnTo>
                  <a:pt x="163514" y="25607"/>
                </a:lnTo>
                <a:lnTo>
                  <a:pt x="148031" y="26431"/>
                </a:lnTo>
                <a:lnTo>
                  <a:pt x="132207" y="27119"/>
                </a:lnTo>
                <a:lnTo>
                  <a:pt x="116431" y="27648"/>
                </a:lnTo>
                <a:lnTo>
                  <a:pt x="100930" y="28035"/>
                </a:lnTo>
                <a:lnTo>
                  <a:pt x="85758" y="28310"/>
                </a:lnTo>
                <a:lnTo>
                  <a:pt x="70884" y="28502"/>
                </a:lnTo>
                <a:lnTo>
                  <a:pt x="56250" y="28634"/>
                </a:lnTo>
                <a:lnTo>
                  <a:pt x="41795" y="28724"/>
                </a:lnTo>
                <a:lnTo>
                  <a:pt x="27470" y="28785"/>
                </a:lnTo>
                <a:lnTo>
                  <a:pt x="13333" y="28826"/>
                </a:lnTo>
                <a:lnTo>
                  <a:pt x="2797" y="28856"/>
                </a:lnTo>
                <a:lnTo>
                  <a:pt x="0" y="28878"/>
                </a:lnTo>
                <a:lnTo>
                  <a:pt x="3367" y="28896"/>
                </a:lnTo>
                <a:lnTo>
                  <a:pt x="10540" y="29077"/>
                </a:lnTo>
                <a:lnTo>
                  <a:pt x="19707" y="29730"/>
                </a:lnTo>
                <a:lnTo>
                  <a:pt x="29808" y="30981"/>
                </a:lnTo>
                <a:lnTo>
                  <a:pt x="40635" y="32635"/>
                </a:lnTo>
                <a:lnTo>
                  <a:pt x="52549" y="34284"/>
                </a:lnTo>
                <a:lnTo>
                  <a:pt x="65704" y="35688"/>
                </a:lnTo>
                <a:lnTo>
                  <a:pt x="79993" y="36781"/>
                </a:lnTo>
                <a:lnTo>
                  <a:pt x="95202" y="37589"/>
                </a:lnTo>
                <a:lnTo>
                  <a:pt x="111113" y="38167"/>
                </a:lnTo>
                <a:lnTo>
                  <a:pt x="127698" y="38572"/>
                </a:lnTo>
                <a:lnTo>
                  <a:pt x="145117" y="38852"/>
                </a:lnTo>
                <a:lnTo>
                  <a:pt x="163386" y="39043"/>
                </a:lnTo>
                <a:lnTo>
                  <a:pt x="182230" y="39173"/>
                </a:lnTo>
                <a:lnTo>
                  <a:pt x="201185" y="39260"/>
                </a:lnTo>
                <a:lnTo>
                  <a:pt x="219974" y="39319"/>
                </a:lnTo>
                <a:lnTo>
                  <a:pt x="238506" y="39359"/>
                </a:lnTo>
                <a:lnTo>
                  <a:pt x="256789" y="39385"/>
                </a:lnTo>
                <a:lnTo>
                  <a:pt x="274871" y="39408"/>
                </a:lnTo>
                <a:lnTo>
                  <a:pt x="292964" y="39592"/>
                </a:lnTo>
                <a:lnTo>
                  <a:pt x="311417" y="40249"/>
                </a:lnTo>
                <a:lnTo>
                  <a:pt x="330395" y="41503"/>
                </a:lnTo>
                <a:lnTo>
                  <a:pt x="349888" y="43159"/>
                </a:lnTo>
                <a:lnTo>
                  <a:pt x="369813" y="44809"/>
                </a:lnTo>
                <a:lnTo>
                  <a:pt x="390072" y="46214"/>
                </a:lnTo>
                <a:lnTo>
                  <a:pt x="410575" y="47308"/>
                </a:lnTo>
                <a:lnTo>
                  <a:pt x="431252" y="48116"/>
                </a:lnTo>
                <a:lnTo>
                  <a:pt x="452049" y="48695"/>
                </a:lnTo>
                <a:lnTo>
                  <a:pt x="472931" y="49100"/>
                </a:lnTo>
                <a:lnTo>
                  <a:pt x="493869" y="49380"/>
                </a:lnTo>
                <a:lnTo>
                  <a:pt x="514847" y="49571"/>
                </a:lnTo>
                <a:lnTo>
                  <a:pt x="535851" y="49701"/>
                </a:lnTo>
                <a:lnTo>
                  <a:pt x="556873" y="49789"/>
                </a:lnTo>
                <a:lnTo>
                  <a:pt x="577906" y="49848"/>
                </a:lnTo>
                <a:lnTo>
                  <a:pt x="598947" y="49887"/>
                </a:lnTo>
                <a:lnTo>
                  <a:pt x="619993" y="49914"/>
                </a:lnTo>
                <a:lnTo>
                  <a:pt x="641043" y="49936"/>
                </a:lnTo>
                <a:lnTo>
                  <a:pt x="662095" y="50121"/>
                </a:lnTo>
                <a:lnTo>
                  <a:pt x="683149" y="50777"/>
                </a:lnTo>
                <a:lnTo>
                  <a:pt x="704205" y="52031"/>
                </a:lnTo>
                <a:lnTo>
                  <a:pt x="725260" y="53687"/>
                </a:lnTo>
                <a:lnTo>
                  <a:pt x="746315" y="55338"/>
                </a:lnTo>
                <a:lnTo>
                  <a:pt x="767371" y="56742"/>
                </a:lnTo>
                <a:lnTo>
                  <a:pt x="788428" y="57836"/>
                </a:lnTo>
                <a:lnTo>
                  <a:pt x="809485" y="58645"/>
                </a:lnTo>
                <a:lnTo>
                  <a:pt x="830547" y="59223"/>
                </a:lnTo>
                <a:lnTo>
                  <a:pt x="851776" y="59629"/>
                </a:lnTo>
                <a:lnTo>
                  <a:pt x="873482" y="59908"/>
                </a:lnTo>
                <a:lnTo>
                  <a:pt x="895787" y="60100"/>
                </a:lnTo>
                <a:lnTo>
                  <a:pt x="918496" y="60229"/>
                </a:lnTo>
                <a:lnTo>
                  <a:pt x="941201" y="60317"/>
                </a:lnTo>
                <a:lnTo>
                  <a:pt x="963652" y="60376"/>
                </a:lnTo>
                <a:lnTo>
                  <a:pt x="985457" y="60416"/>
                </a:lnTo>
                <a:lnTo>
                  <a:pt x="1006025" y="60442"/>
                </a:lnTo>
                <a:lnTo>
                  <a:pt x="1025163" y="60460"/>
                </a:lnTo>
                <a:lnTo>
                  <a:pt x="1043319" y="60472"/>
                </a:lnTo>
                <a:lnTo>
                  <a:pt x="1061359" y="60480"/>
                </a:lnTo>
                <a:lnTo>
                  <a:pt x="1079806" y="60485"/>
                </a:lnTo>
                <a:lnTo>
                  <a:pt x="1098981" y="60489"/>
                </a:lnTo>
                <a:lnTo>
                  <a:pt x="1119158" y="60491"/>
                </a:lnTo>
                <a:lnTo>
                  <a:pt x="1140366" y="60493"/>
                </a:lnTo>
                <a:lnTo>
                  <a:pt x="1162305" y="60494"/>
                </a:lnTo>
                <a:lnTo>
                  <a:pt x="1184478" y="60495"/>
                </a:lnTo>
                <a:lnTo>
                  <a:pt x="1206573" y="60495"/>
                </a:lnTo>
                <a:lnTo>
                  <a:pt x="1228476" y="60495"/>
                </a:lnTo>
                <a:lnTo>
                  <a:pt x="1250174" y="60495"/>
                </a:lnTo>
                <a:lnTo>
                  <a:pt x="1271695" y="60496"/>
                </a:lnTo>
                <a:lnTo>
                  <a:pt x="1293082" y="60496"/>
                </a:lnTo>
                <a:lnTo>
                  <a:pt x="1314367" y="60496"/>
                </a:lnTo>
                <a:lnTo>
                  <a:pt x="1335582" y="60496"/>
                </a:lnTo>
                <a:lnTo>
                  <a:pt x="1356746" y="60496"/>
                </a:lnTo>
                <a:lnTo>
                  <a:pt x="1377875" y="60496"/>
                </a:lnTo>
                <a:lnTo>
                  <a:pt x="1398981" y="60491"/>
                </a:lnTo>
                <a:lnTo>
                  <a:pt x="1420070" y="60318"/>
                </a:lnTo>
                <a:lnTo>
                  <a:pt x="1441150" y="59670"/>
                </a:lnTo>
                <a:lnTo>
                  <a:pt x="1462223" y="58421"/>
                </a:lnTo>
                <a:lnTo>
                  <a:pt x="1483289" y="56769"/>
                </a:lnTo>
                <a:lnTo>
                  <a:pt x="1504353" y="55120"/>
                </a:lnTo>
                <a:lnTo>
                  <a:pt x="1525404" y="53718"/>
                </a:lnTo>
                <a:lnTo>
                  <a:pt x="1546119" y="52625"/>
                </a:lnTo>
                <a:lnTo>
                  <a:pt x="1565882" y="51817"/>
                </a:lnTo>
                <a:lnTo>
                  <a:pt x="1584442" y="51239"/>
                </a:lnTo>
                <a:lnTo>
                  <a:pt x="1602194" y="50834"/>
                </a:lnTo>
                <a:lnTo>
                  <a:pt x="1619955" y="50555"/>
                </a:lnTo>
                <a:lnTo>
                  <a:pt x="1638207" y="50363"/>
                </a:lnTo>
                <a:lnTo>
                  <a:pt x="1657079" y="50234"/>
                </a:lnTo>
                <a:lnTo>
                  <a:pt x="1676521" y="50146"/>
                </a:lnTo>
                <a:lnTo>
                  <a:pt x="1696422" y="50087"/>
                </a:lnTo>
                <a:lnTo>
                  <a:pt x="1716669" y="50047"/>
                </a:lnTo>
                <a:lnTo>
                  <a:pt x="1737166" y="50021"/>
                </a:lnTo>
                <a:lnTo>
                  <a:pt x="1757832" y="50003"/>
                </a:lnTo>
                <a:lnTo>
                  <a:pt x="1778284" y="49991"/>
                </a:lnTo>
                <a:lnTo>
                  <a:pt x="1797870" y="49983"/>
                </a:lnTo>
                <a:lnTo>
                  <a:pt x="1816311" y="49978"/>
                </a:lnTo>
                <a:lnTo>
                  <a:pt x="1833983" y="49974"/>
                </a:lnTo>
                <a:lnTo>
                  <a:pt x="1851690" y="49972"/>
                </a:lnTo>
                <a:lnTo>
                  <a:pt x="1869912" y="49970"/>
                </a:lnTo>
                <a:lnTo>
                  <a:pt x="1888932" y="49969"/>
                </a:lnTo>
                <a:lnTo>
                  <a:pt x="1909006" y="49969"/>
                </a:lnTo>
                <a:lnTo>
                  <a:pt x="1930145" y="49968"/>
                </a:lnTo>
                <a:lnTo>
                  <a:pt x="1952037" y="49968"/>
                </a:lnTo>
                <a:lnTo>
                  <a:pt x="1974178" y="49968"/>
                </a:lnTo>
                <a:lnTo>
                  <a:pt x="1996244" y="49968"/>
                </a:lnTo>
                <a:lnTo>
                  <a:pt x="2017786" y="49968"/>
                </a:lnTo>
                <a:lnTo>
                  <a:pt x="2038178" y="49967"/>
                </a:lnTo>
                <a:lnTo>
                  <a:pt x="2057202" y="49967"/>
                </a:lnTo>
                <a:lnTo>
                  <a:pt x="2075450" y="49967"/>
                </a:lnTo>
                <a:lnTo>
                  <a:pt x="2094085" y="49967"/>
                </a:lnTo>
                <a:lnTo>
                  <a:pt x="2113741" y="49967"/>
                </a:lnTo>
                <a:lnTo>
                  <a:pt x="2134372" y="49967"/>
                </a:lnTo>
                <a:lnTo>
                  <a:pt x="2155532" y="49967"/>
                </a:lnTo>
                <a:lnTo>
                  <a:pt x="2176875" y="49967"/>
                </a:lnTo>
                <a:lnTo>
                  <a:pt x="2197901" y="49967"/>
                </a:lnTo>
                <a:lnTo>
                  <a:pt x="2217932" y="49967"/>
                </a:lnTo>
                <a:lnTo>
                  <a:pt x="2236703" y="49967"/>
                </a:lnTo>
                <a:lnTo>
                  <a:pt x="2254609" y="49967"/>
                </a:lnTo>
                <a:lnTo>
                  <a:pt x="2272480" y="49967"/>
                </a:lnTo>
                <a:lnTo>
                  <a:pt x="2290800" y="49967"/>
                </a:lnTo>
                <a:lnTo>
                  <a:pt x="2309379" y="49967"/>
                </a:lnTo>
                <a:lnTo>
                  <a:pt x="2327560" y="49967"/>
                </a:lnTo>
                <a:lnTo>
                  <a:pt x="2344988" y="49967"/>
                </a:lnTo>
                <a:lnTo>
                  <a:pt x="2361946" y="49967"/>
                </a:lnTo>
                <a:lnTo>
                  <a:pt x="2379160" y="49967"/>
                </a:lnTo>
                <a:lnTo>
                  <a:pt x="2397041" y="49967"/>
                </a:lnTo>
                <a:lnTo>
                  <a:pt x="2415831" y="49967"/>
                </a:lnTo>
                <a:lnTo>
                  <a:pt x="2435749" y="49967"/>
                </a:lnTo>
                <a:lnTo>
                  <a:pt x="2456783" y="49967"/>
                </a:lnTo>
                <a:lnTo>
                  <a:pt x="2478604" y="49967"/>
                </a:lnTo>
                <a:lnTo>
                  <a:pt x="2500699" y="49967"/>
                </a:lnTo>
                <a:lnTo>
                  <a:pt x="2522733" y="49967"/>
                </a:lnTo>
                <a:lnTo>
                  <a:pt x="2544254" y="49967"/>
                </a:lnTo>
                <a:lnTo>
                  <a:pt x="2564631" y="49967"/>
                </a:lnTo>
                <a:lnTo>
                  <a:pt x="2583640" y="49967"/>
                </a:lnTo>
                <a:lnTo>
                  <a:pt x="2601711" y="49967"/>
                </a:lnTo>
                <a:lnTo>
                  <a:pt x="2619693" y="49967"/>
                </a:lnTo>
                <a:lnTo>
                  <a:pt x="2638088" y="49967"/>
                </a:lnTo>
                <a:lnTo>
                  <a:pt x="2656718" y="49967"/>
                </a:lnTo>
                <a:lnTo>
                  <a:pt x="2674933" y="49967"/>
                </a:lnTo>
                <a:lnTo>
                  <a:pt x="2692388" y="49967"/>
                </a:lnTo>
                <a:lnTo>
                  <a:pt x="2709534" y="49967"/>
                </a:lnTo>
                <a:lnTo>
                  <a:pt x="2727406" y="49967"/>
                </a:lnTo>
                <a:lnTo>
                  <a:pt x="2746524" y="49972"/>
                </a:lnTo>
                <a:lnTo>
                  <a:pt x="2766280" y="50145"/>
                </a:lnTo>
                <a:lnTo>
                  <a:pt x="2785256" y="50793"/>
                </a:lnTo>
                <a:lnTo>
                  <a:pt x="2802705" y="52042"/>
                </a:lnTo>
                <a:lnTo>
                  <a:pt x="2819183" y="53694"/>
                </a:lnTo>
                <a:lnTo>
                  <a:pt x="2836140" y="55343"/>
                </a:lnTo>
                <a:lnTo>
                  <a:pt x="2854400" y="56745"/>
                </a:lnTo>
                <a:lnTo>
                  <a:pt x="2873954" y="57838"/>
                </a:lnTo>
                <a:lnTo>
                  <a:pt x="2894323" y="58646"/>
                </a:lnTo>
                <a:lnTo>
                  <a:pt x="2915116" y="59224"/>
                </a:lnTo>
                <a:lnTo>
                  <a:pt x="2936268" y="59629"/>
                </a:lnTo>
                <a:lnTo>
                  <a:pt x="2957973" y="59909"/>
                </a:lnTo>
                <a:lnTo>
                  <a:pt x="2980304" y="60100"/>
                </a:lnTo>
                <a:lnTo>
                  <a:pt x="3003043" y="60230"/>
                </a:lnTo>
                <a:lnTo>
                  <a:pt x="3025774" y="60317"/>
                </a:lnTo>
                <a:lnTo>
                  <a:pt x="3048254" y="60376"/>
                </a:lnTo>
                <a:lnTo>
                  <a:pt x="3070419" y="60416"/>
                </a:lnTo>
                <a:lnTo>
                  <a:pt x="3092295" y="60442"/>
                </a:lnTo>
                <a:lnTo>
                  <a:pt x="3113937" y="60460"/>
                </a:lnTo>
                <a:lnTo>
                  <a:pt x="3135405" y="60472"/>
                </a:lnTo>
                <a:lnTo>
                  <a:pt x="3156746" y="60480"/>
                </a:lnTo>
                <a:lnTo>
                  <a:pt x="3177996" y="60485"/>
                </a:lnTo>
                <a:lnTo>
                  <a:pt x="3199184" y="60489"/>
                </a:lnTo>
                <a:lnTo>
                  <a:pt x="3220330" y="60491"/>
                </a:lnTo>
                <a:lnTo>
                  <a:pt x="3241447" y="60493"/>
                </a:lnTo>
                <a:lnTo>
                  <a:pt x="3262543" y="60494"/>
                </a:lnTo>
                <a:lnTo>
                  <a:pt x="3283627" y="60495"/>
                </a:lnTo>
                <a:lnTo>
                  <a:pt x="3304702" y="60495"/>
                </a:lnTo>
                <a:lnTo>
                  <a:pt x="3325771" y="60495"/>
                </a:lnTo>
                <a:lnTo>
                  <a:pt x="3346836" y="60495"/>
                </a:lnTo>
                <a:lnTo>
                  <a:pt x="3367899" y="60496"/>
                </a:lnTo>
                <a:lnTo>
                  <a:pt x="3388959" y="60496"/>
                </a:lnTo>
                <a:lnTo>
                  <a:pt x="3410019" y="60496"/>
                </a:lnTo>
                <a:lnTo>
                  <a:pt x="3431072" y="60491"/>
                </a:lnTo>
                <a:lnTo>
                  <a:pt x="3451959" y="60318"/>
                </a:lnTo>
                <a:lnTo>
                  <a:pt x="3472367" y="59670"/>
                </a:lnTo>
                <a:lnTo>
                  <a:pt x="3492171" y="58417"/>
                </a:lnTo>
                <a:lnTo>
                  <a:pt x="3511402" y="56591"/>
                </a:lnTo>
                <a:lnTo>
                  <a:pt x="3530163" y="54295"/>
                </a:lnTo>
                <a:lnTo>
                  <a:pt x="3548569" y="51643"/>
                </a:lnTo>
                <a:lnTo>
                  <a:pt x="3566881" y="48898"/>
                </a:lnTo>
                <a:lnTo>
                  <a:pt x="3585482" y="46442"/>
                </a:lnTo>
                <a:lnTo>
                  <a:pt x="3604554" y="44461"/>
                </a:lnTo>
                <a:lnTo>
                  <a:pt x="3623940" y="42963"/>
                </a:lnTo>
                <a:lnTo>
                  <a:pt x="3643261" y="41876"/>
                </a:lnTo>
                <a:lnTo>
                  <a:pt x="3662295" y="41102"/>
                </a:lnTo>
                <a:lnTo>
                  <a:pt x="3680993" y="40394"/>
                </a:lnTo>
                <a:lnTo>
                  <a:pt x="3699387" y="39379"/>
                </a:lnTo>
                <a:lnTo>
                  <a:pt x="3717542" y="37885"/>
                </a:lnTo>
                <a:lnTo>
                  <a:pt x="3735685" y="36235"/>
                </a:lnTo>
                <a:lnTo>
                  <a:pt x="3754171" y="35121"/>
                </a:lnTo>
                <a:lnTo>
                  <a:pt x="3773142" y="34891"/>
                </a:lnTo>
                <a:lnTo>
                  <a:pt x="3791682" y="35405"/>
                </a:lnTo>
                <a:lnTo>
                  <a:pt x="3809741" y="36263"/>
                </a:lnTo>
                <a:lnTo>
                  <a:pt x="3828902" y="37547"/>
                </a:lnTo>
                <a:lnTo>
                  <a:pt x="3852220" y="3943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5" name="Group 114"/>
          <p:cNvGrpSpPr/>
          <p:nvPr/>
        </p:nvGrpSpPr>
        <p:grpSpPr>
          <a:xfrm>
            <a:off x="8128000" y="2958507"/>
            <a:ext cx="663296" cy="484312"/>
            <a:chOff x="8128000" y="2958507"/>
            <a:chExt cx="663296" cy="484312"/>
          </a:xfrm>
        </p:grpSpPr>
        <p:sp>
          <p:nvSpPr>
            <p:cNvPr id="111" name="Freeform 110"/>
            <p:cNvSpPr/>
            <p:nvPr/>
          </p:nvSpPr>
          <p:spPr>
            <a:xfrm>
              <a:off x="8128000" y="2958507"/>
              <a:ext cx="663296" cy="21058"/>
            </a:xfrm>
            <a:custGeom>
              <a:avLst/>
              <a:gdLst/>
              <a:ahLst/>
              <a:cxnLst/>
              <a:rect l="0" t="0" r="0" b="0"/>
              <a:pathLst>
                <a:path w="663296" h="21058">
                  <a:moveTo>
                    <a:pt x="663295" y="0"/>
                  </a:moveTo>
                  <a:lnTo>
                    <a:pt x="651627" y="68"/>
                  </a:lnTo>
                  <a:lnTo>
                    <a:pt x="641138" y="708"/>
                  </a:lnTo>
                  <a:lnTo>
                    <a:pt x="630827" y="2000"/>
                  </a:lnTo>
                  <a:lnTo>
                    <a:pt x="620180" y="3687"/>
                  </a:lnTo>
                  <a:lnTo>
                    <a:pt x="608541" y="5355"/>
                  </a:lnTo>
                  <a:lnTo>
                    <a:pt x="595649" y="6768"/>
                  </a:lnTo>
                  <a:lnTo>
                    <a:pt x="581742" y="7866"/>
                  </a:lnTo>
                  <a:lnTo>
                    <a:pt x="567340" y="8677"/>
                  </a:lnTo>
                  <a:lnTo>
                    <a:pt x="552801" y="9252"/>
                  </a:lnTo>
                  <a:lnTo>
                    <a:pt x="538295" y="9484"/>
                  </a:lnTo>
                  <a:lnTo>
                    <a:pt x="523877" y="9116"/>
                  </a:lnTo>
                  <a:lnTo>
                    <a:pt x="509547" y="8063"/>
                  </a:lnTo>
                  <a:lnTo>
                    <a:pt x="495127" y="6713"/>
                  </a:lnTo>
                  <a:lnTo>
                    <a:pt x="480293" y="5801"/>
                  </a:lnTo>
                  <a:lnTo>
                    <a:pt x="464901" y="5706"/>
                  </a:lnTo>
                  <a:lnTo>
                    <a:pt x="448967" y="6305"/>
                  </a:lnTo>
                  <a:lnTo>
                    <a:pt x="432585" y="7172"/>
                  </a:lnTo>
                  <a:lnTo>
                    <a:pt x="415859" y="8014"/>
                  </a:lnTo>
                  <a:lnTo>
                    <a:pt x="398881" y="8714"/>
                  </a:lnTo>
                  <a:lnTo>
                    <a:pt x="381724" y="9250"/>
                  </a:lnTo>
                  <a:lnTo>
                    <a:pt x="364442" y="9643"/>
                  </a:lnTo>
                  <a:lnTo>
                    <a:pt x="347074" y="9922"/>
                  </a:lnTo>
                  <a:lnTo>
                    <a:pt x="329647" y="10116"/>
                  </a:lnTo>
                  <a:lnTo>
                    <a:pt x="312181" y="10249"/>
                  </a:lnTo>
                  <a:lnTo>
                    <a:pt x="294688" y="10340"/>
                  </a:lnTo>
                  <a:lnTo>
                    <a:pt x="277176" y="10402"/>
                  </a:lnTo>
                  <a:lnTo>
                    <a:pt x="259653" y="10444"/>
                  </a:lnTo>
                  <a:lnTo>
                    <a:pt x="242122" y="10472"/>
                  </a:lnTo>
                  <a:lnTo>
                    <a:pt x="224586" y="10491"/>
                  </a:lnTo>
                  <a:lnTo>
                    <a:pt x="207050" y="10508"/>
                  </a:lnTo>
                  <a:lnTo>
                    <a:pt x="189681" y="10689"/>
                  </a:lnTo>
                  <a:lnTo>
                    <a:pt x="172784" y="11343"/>
                  </a:lnTo>
                  <a:lnTo>
                    <a:pt x="156492" y="12596"/>
                  </a:lnTo>
                  <a:lnTo>
                    <a:pt x="140772" y="14251"/>
                  </a:lnTo>
                  <a:lnTo>
                    <a:pt x="125521" y="15901"/>
                  </a:lnTo>
                  <a:lnTo>
                    <a:pt x="110625" y="17305"/>
                  </a:lnTo>
                  <a:lnTo>
                    <a:pt x="95824" y="18398"/>
                  </a:lnTo>
                  <a:lnTo>
                    <a:pt x="80733" y="19207"/>
                  </a:lnTo>
                  <a:lnTo>
                    <a:pt x="65191" y="19785"/>
                  </a:lnTo>
                  <a:lnTo>
                    <a:pt x="49947" y="20191"/>
                  </a:lnTo>
                  <a:lnTo>
                    <a:pt x="35075" y="20515"/>
                  </a:lnTo>
                  <a:lnTo>
                    <a:pt x="19264" y="20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191622" y="3034180"/>
              <a:ext cx="152440" cy="373836"/>
            </a:xfrm>
            <a:custGeom>
              <a:avLst/>
              <a:gdLst/>
              <a:ahLst/>
              <a:cxnLst/>
              <a:rect l="0" t="0" r="0" b="0"/>
              <a:pathLst>
                <a:path w="152440" h="373836">
                  <a:moveTo>
                    <a:pt x="20606" y="71726"/>
                  </a:moveTo>
                  <a:lnTo>
                    <a:pt x="20672" y="83462"/>
                  </a:lnTo>
                  <a:lnTo>
                    <a:pt x="21313" y="94590"/>
                  </a:lnTo>
                  <a:lnTo>
                    <a:pt x="22605" y="106193"/>
                  </a:lnTo>
                  <a:lnTo>
                    <a:pt x="24291" y="118527"/>
                  </a:lnTo>
                  <a:lnTo>
                    <a:pt x="25959" y="131836"/>
                  </a:lnTo>
                  <a:lnTo>
                    <a:pt x="27377" y="146140"/>
                  </a:lnTo>
                  <a:lnTo>
                    <a:pt x="28649" y="161145"/>
                  </a:lnTo>
                  <a:lnTo>
                    <a:pt x="30106" y="176359"/>
                  </a:lnTo>
                  <a:lnTo>
                    <a:pt x="31935" y="191476"/>
                  </a:lnTo>
                  <a:lnTo>
                    <a:pt x="33993" y="206388"/>
                  </a:lnTo>
                  <a:lnTo>
                    <a:pt x="35922" y="221086"/>
                  </a:lnTo>
                  <a:lnTo>
                    <a:pt x="37516" y="235603"/>
                  </a:lnTo>
                  <a:lnTo>
                    <a:pt x="38739" y="249979"/>
                  </a:lnTo>
                  <a:lnTo>
                    <a:pt x="39634" y="264252"/>
                  </a:lnTo>
                  <a:lnTo>
                    <a:pt x="40271" y="278451"/>
                  </a:lnTo>
                  <a:lnTo>
                    <a:pt x="40716" y="292599"/>
                  </a:lnTo>
                  <a:lnTo>
                    <a:pt x="41022" y="306711"/>
                  </a:lnTo>
                  <a:lnTo>
                    <a:pt x="41225" y="320795"/>
                  </a:lnTo>
                  <a:lnTo>
                    <a:pt x="41194" y="334693"/>
                  </a:lnTo>
                  <a:lnTo>
                    <a:pt x="40642" y="348106"/>
                  </a:lnTo>
                  <a:lnTo>
                    <a:pt x="39429" y="360838"/>
                  </a:lnTo>
                  <a:lnTo>
                    <a:pt x="36765" y="370536"/>
                  </a:lnTo>
                  <a:lnTo>
                    <a:pt x="32524" y="373835"/>
                  </a:lnTo>
                  <a:lnTo>
                    <a:pt x="28248" y="370990"/>
                  </a:lnTo>
                  <a:lnTo>
                    <a:pt x="24311" y="363500"/>
                  </a:lnTo>
                  <a:lnTo>
                    <a:pt x="20783" y="352917"/>
                  </a:lnTo>
                  <a:lnTo>
                    <a:pt x="17855" y="340582"/>
                  </a:lnTo>
                  <a:lnTo>
                    <a:pt x="15583" y="327351"/>
                  </a:lnTo>
                  <a:lnTo>
                    <a:pt x="13736" y="313849"/>
                  </a:lnTo>
                  <a:lnTo>
                    <a:pt x="11889" y="300614"/>
                  </a:lnTo>
                  <a:lnTo>
                    <a:pt x="9801" y="287885"/>
                  </a:lnTo>
                  <a:lnTo>
                    <a:pt x="7569" y="275519"/>
                  </a:lnTo>
                  <a:lnTo>
                    <a:pt x="5524" y="263131"/>
                  </a:lnTo>
                  <a:lnTo>
                    <a:pt x="3852" y="250492"/>
                  </a:lnTo>
                  <a:lnTo>
                    <a:pt x="2577" y="237542"/>
                  </a:lnTo>
                  <a:lnTo>
                    <a:pt x="1646" y="224307"/>
                  </a:lnTo>
                  <a:lnTo>
                    <a:pt x="987" y="210844"/>
                  </a:lnTo>
                  <a:lnTo>
                    <a:pt x="527" y="197208"/>
                  </a:lnTo>
                  <a:lnTo>
                    <a:pt x="211" y="183448"/>
                  </a:lnTo>
                  <a:lnTo>
                    <a:pt x="0" y="169600"/>
                  </a:lnTo>
                  <a:lnTo>
                    <a:pt x="26" y="155690"/>
                  </a:lnTo>
                  <a:lnTo>
                    <a:pt x="576" y="141739"/>
                  </a:lnTo>
                  <a:lnTo>
                    <a:pt x="1767" y="127764"/>
                  </a:lnTo>
                  <a:lnTo>
                    <a:pt x="3721" y="113938"/>
                  </a:lnTo>
                  <a:lnTo>
                    <a:pt x="6635" y="100575"/>
                  </a:lnTo>
                  <a:lnTo>
                    <a:pt x="10525" y="87808"/>
                  </a:lnTo>
                  <a:lnTo>
                    <a:pt x="15256" y="75607"/>
                  </a:lnTo>
                  <a:lnTo>
                    <a:pt x="20648" y="63874"/>
                  </a:lnTo>
                  <a:lnTo>
                    <a:pt x="26536" y="52502"/>
                  </a:lnTo>
                  <a:lnTo>
                    <a:pt x="32946" y="41558"/>
                  </a:lnTo>
                  <a:lnTo>
                    <a:pt x="40080" y="31275"/>
                  </a:lnTo>
                  <a:lnTo>
                    <a:pt x="47992" y="21740"/>
                  </a:lnTo>
                  <a:lnTo>
                    <a:pt x="56592" y="13370"/>
                  </a:lnTo>
                  <a:lnTo>
                    <a:pt x="65743" y="6958"/>
                  </a:lnTo>
                  <a:lnTo>
                    <a:pt x="75309" y="2762"/>
                  </a:lnTo>
                  <a:lnTo>
                    <a:pt x="85172" y="572"/>
                  </a:lnTo>
                  <a:lnTo>
                    <a:pt x="95246" y="0"/>
                  </a:lnTo>
                  <a:lnTo>
                    <a:pt x="105458" y="658"/>
                  </a:lnTo>
                  <a:lnTo>
                    <a:pt x="115432" y="2536"/>
                  </a:lnTo>
                  <a:lnTo>
                    <a:pt x="124523" y="5991"/>
                  </a:lnTo>
                  <a:lnTo>
                    <a:pt x="132447" y="11093"/>
                  </a:lnTo>
                  <a:lnTo>
                    <a:pt x="139088" y="17806"/>
                  </a:lnTo>
                  <a:lnTo>
                    <a:pt x="144333" y="26139"/>
                  </a:lnTo>
                  <a:lnTo>
                    <a:pt x="148263" y="35929"/>
                  </a:lnTo>
                  <a:lnTo>
                    <a:pt x="150938" y="46740"/>
                  </a:lnTo>
                  <a:lnTo>
                    <a:pt x="152300" y="57982"/>
                  </a:lnTo>
                  <a:lnTo>
                    <a:pt x="152439" y="69278"/>
                  </a:lnTo>
                  <a:lnTo>
                    <a:pt x="151398" y="80470"/>
                  </a:lnTo>
                  <a:lnTo>
                    <a:pt x="149106" y="91518"/>
                  </a:lnTo>
                  <a:lnTo>
                    <a:pt x="145638" y="102427"/>
                  </a:lnTo>
                  <a:lnTo>
                    <a:pt x="141191" y="113058"/>
                  </a:lnTo>
                  <a:lnTo>
                    <a:pt x="135990" y="123130"/>
                  </a:lnTo>
                  <a:lnTo>
                    <a:pt x="130229" y="132534"/>
                  </a:lnTo>
                  <a:lnTo>
                    <a:pt x="123906" y="141156"/>
                  </a:lnTo>
                  <a:lnTo>
                    <a:pt x="116829" y="148801"/>
                  </a:lnTo>
                  <a:lnTo>
                    <a:pt x="108957" y="155458"/>
                  </a:lnTo>
                  <a:lnTo>
                    <a:pt x="100263" y="161114"/>
                  </a:lnTo>
                  <a:lnTo>
                    <a:pt x="89492" y="166229"/>
                  </a:lnTo>
                  <a:lnTo>
                    <a:pt x="72346" y="171253"/>
                  </a:lnTo>
                  <a:lnTo>
                    <a:pt x="41663" y="1770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405534" y="3018325"/>
              <a:ext cx="320077" cy="377762"/>
            </a:xfrm>
            <a:custGeom>
              <a:avLst/>
              <a:gdLst/>
              <a:ahLst/>
              <a:cxnLst/>
              <a:rect l="0" t="0" r="0" b="0"/>
              <a:pathLst>
                <a:path w="320077" h="377762">
                  <a:moveTo>
                    <a:pt x="154135" y="66524"/>
                  </a:moveTo>
                  <a:lnTo>
                    <a:pt x="145333" y="60858"/>
                  </a:lnTo>
                  <a:lnTo>
                    <a:pt x="136986" y="57214"/>
                  </a:lnTo>
                  <a:lnTo>
                    <a:pt x="128288" y="55314"/>
                  </a:lnTo>
                  <a:lnTo>
                    <a:pt x="119167" y="55158"/>
                  </a:lnTo>
                  <a:lnTo>
                    <a:pt x="109671" y="57074"/>
                  </a:lnTo>
                  <a:lnTo>
                    <a:pt x="99884" y="61047"/>
                  </a:lnTo>
                  <a:lnTo>
                    <a:pt x="90042" y="66621"/>
                  </a:lnTo>
                  <a:lnTo>
                    <a:pt x="80517" y="73104"/>
                  </a:lnTo>
                  <a:lnTo>
                    <a:pt x="71484" y="80021"/>
                  </a:lnTo>
                  <a:lnTo>
                    <a:pt x="62945" y="87440"/>
                  </a:lnTo>
                  <a:lnTo>
                    <a:pt x="54824" y="95857"/>
                  </a:lnTo>
                  <a:lnTo>
                    <a:pt x="47031" y="105478"/>
                  </a:lnTo>
                  <a:lnTo>
                    <a:pt x="39644" y="116058"/>
                  </a:lnTo>
                  <a:lnTo>
                    <a:pt x="32901" y="127084"/>
                  </a:lnTo>
                  <a:lnTo>
                    <a:pt x="26883" y="138208"/>
                  </a:lnTo>
                  <a:lnTo>
                    <a:pt x="21518" y="149271"/>
                  </a:lnTo>
                  <a:lnTo>
                    <a:pt x="16680" y="160225"/>
                  </a:lnTo>
                  <a:lnTo>
                    <a:pt x="12245" y="171076"/>
                  </a:lnTo>
                  <a:lnTo>
                    <a:pt x="8265" y="182007"/>
                  </a:lnTo>
                  <a:lnTo>
                    <a:pt x="4964" y="193345"/>
                  </a:lnTo>
                  <a:lnTo>
                    <a:pt x="2414" y="205234"/>
                  </a:lnTo>
                  <a:lnTo>
                    <a:pt x="700" y="217492"/>
                  </a:lnTo>
                  <a:lnTo>
                    <a:pt x="0" y="229720"/>
                  </a:lnTo>
                  <a:lnTo>
                    <a:pt x="314" y="241687"/>
                  </a:lnTo>
                  <a:lnTo>
                    <a:pt x="1659" y="253331"/>
                  </a:lnTo>
                  <a:lnTo>
                    <a:pt x="4158" y="264684"/>
                  </a:lnTo>
                  <a:lnTo>
                    <a:pt x="7764" y="275801"/>
                  </a:lnTo>
                  <a:lnTo>
                    <a:pt x="12303" y="286742"/>
                  </a:lnTo>
                  <a:lnTo>
                    <a:pt x="17567" y="297555"/>
                  </a:lnTo>
                  <a:lnTo>
                    <a:pt x="23369" y="308273"/>
                  </a:lnTo>
                  <a:lnTo>
                    <a:pt x="29721" y="318760"/>
                  </a:lnTo>
                  <a:lnTo>
                    <a:pt x="36818" y="328730"/>
                  </a:lnTo>
                  <a:lnTo>
                    <a:pt x="44702" y="338060"/>
                  </a:lnTo>
                  <a:lnTo>
                    <a:pt x="53286" y="346631"/>
                  </a:lnTo>
                  <a:lnTo>
                    <a:pt x="62425" y="354242"/>
                  </a:lnTo>
                  <a:lnTo>
                    <a:pt x="71987" y="360874"/>
                  </a:lnTo>
                  <a:lnTo>
                    <a:pt x="82017" y="366498"/>
                  </a:lnTo>
                  <a:lnTo>
                    <a:pt x="92737" y="370985"/>
                  </a:lnTo>
                  <a:lnTo>
                    <a:pt x="104203" y="374371"/>
                  </a:lnTo>
                  <a:lnTo>
                    <a:pt x="116176" y="376663"/>
                  </a:lnTo>
                  <a:lnTo>
                    <a:pt x="128211" y="377761"/>
                  </a:lnTo>
                  <a:lnTo>
                    <a:pt x="140042" y="377718"/>
                  </a:lnTo>
                  <a:lnTo>
                    <a:pt x="151428" y="376554"/>
                  </a:lnTo>
                  <a:lnTo>
                    <a:pt x="162073" y="374179"/>
                  </a:lnTo>
                  <a:lnTo>
                    <a:pt x="171902" y="370659"/>
                  </a:lnTo>
                  <a:lnTo>
                    <a:pt x="181164" y="366349"/>
                  </a:lnTo>
                  <a:lnTo>
                    <a:pt x="190311" y="361770"/>
                  </a:lnTo>
                  <a:lnTo>
                    <a:pt x="199615" y="357241"/>
                  </a:lnTo>
                  <a:lnTo>
                    <a:pt x="209002" y="352558"/>
                  </a:lnTo>
                  <a:lnTo>
                    <a:pt x="218158" y="347122"/>
                  </a:lnTo>
                  <a:lnTo>
                    <a:pt x="226911" y="340652"/>
                  </a:lnTo>
                  <a:lnTo>
                    <a:pt x="235247" y="333339"/>
                  </a:lnTo>
                  <a:lnTo>
                    <a:pt x="243226" y="325659"/>
                  </a:lnTo>
                  <a:lnTo>
                    <a:pt x="250924" y="317931"/>
                  </a:lnTo>
                  <a:lnTo>
                    <a:pt x="258416" y="310132"/>
                  </a:lnTo>
                  <a:lnTo>
                    <a:pt x="265760" y="301990"/>
                  </a:lnTo>
                  <a:lnTo>
                    <a:pt x="273001" y="293366"/>
                  </a:lnTo>
                  <a:lnTo>
                    <a:pt x="280169" y="284271"/>
                  </a:lnTo>
                  <a:lnTo>
                    <a:pt x="287290" y="274779"/>
                  </a:lnTo>
                  <a:lnTo>
                    <a:pt x="294367" y="264978"/>
                  </a:lnTo>
                  <a:lnTo>
                    <a:pt x="301086" y="254785"/>
                  </a:lnTo>
                  <a:lnTo>
                    <a:pt x="306839" y="243957"/>
                  </a:lnTo>
                  <a:lnTo>
                    <a:pt x="311372" y="232408"/>
                  </a:lnTo>
                  <a:lnTo>
                    <a:pt x="314754" y="220042"/>
                  </a:lnTo>
                  <a:lnTo>
                    <a:pt x="317189" y="206676"/>
                  </a:lnTo>
                  <a:lnTo>
                    <a:pt x="318897" y="192321"/>
                  </a:lnTo>
                  <a:lnTo>
                    <a:pt x="319911" y="177443"/>
                  </a:lnTo>
                  <a:lnTo>
                    <a:pt x="320076" y="162843"/>
                  </a:lnTo>
                  <a:lnTo>
                    <a:pt x="319370" y="148948"/>
                  </a:lnTo>
                  <a:lnTo>
                    <a:pt x="317745" y="135671"/>
                  </a:lnTo>
                  <a:lnTo>
                    <a:pt x="315053" y="122608"/>
                  </a:lnTo>
                  <a:lnTo>
                    <a:pt x="311312" y="109495"/>
                  </a:lnTo>
                  <a:lnTo>
                    <a:pt x="306681" y="96551"/>
                  </a:lnTo>
                  <a:lnTo>
                    <a:pt x="301357" y="84379"/>
                  </a:lnTo>
                  <a:lnTo>
                    <a:pt x="295517" y="73262"/>
                  </a:lnTo>
                  <a:lnTo>
                    <a:pt x="289310" y="63168"/>
                  </a:lnTo>
                  <a:lnTo>
                    <a:pt x="282844" y="53927"/>
                  </a:lnTo>
                  <a:lnTo>
                    <a:pt x="276191" y="45341"/>
                  </a:lnTo>
                  <a:lnTo>
                    <a:pt x="269079" y="37235"/>
                  </a:lnTo>
                  <a:lnTo>
                    <a:pt x="260933" y="29471"/>
                  </a:lnTo>
                  <a:lnTo>
                    <a:pt x="251517" y="21954"/>
                  </a:lnTo>
                  <a:lnTo>
                    <a:pt x="240751" y="14938"/>
                  </a:lnTo>
                  <a:lnTo>
                    <a:pt x="228542" y="8984"/>
                  </a:lnTo>
                  <a:lnTo>
                    <a:pt x="214996" y="4325"/>
                  </a:lnTo>
                  <a:lnTo>
                    <a:pt x="200511" y="1199"/>
                  </a:lnTo>
                  <a:lnTo>
                    <a:pt x="185649" y="0"/>
                  </a:lnTo>
                  <a:lnTo>
                    <a:pt x="170774" y="752"/>
                  </a:lnTo>
                  <a:lnTo>
                    <a:pt x="156196" y="3190"/>
                  </a:lnTo>
                  <a:lnTo>
                    <a:pt x="142252" y="6952"/>
                  </a:lnTo>
                  <a:lnTo>
                    <a:pt x="129071" y="11690"/>
                  </a:lnTo>
                  <a:lnTo>
                    <a:pt x="116845" y="16821"/>
                  </a:lnTo>
                  <a:lnTo>
                    <a:pt x="104636" y="22032"/>
                  </a:lnTo>
                  <a:lnTo>
                    <a:pt x="90255" y="27773"/>
                  </a:lnTo>
                  <a:lnTo>
                    <a:pt x="69906" y="349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601782" y="3242777"/>
              <a:ext cx="115815" cy="200042"/>
            </a:xfrm>
            <a:custGeom>
              <a:avLst/>
              <a:gdLst/>
              <a:ahLst/>
              <a:cxnLst/>
              <a:rect l="0" t="0" r="0" b="0"/>
              <a:pathLst>
                <a:path w="115815" h="200042">
                  <a:moveTo>
                    <a:pt x="0" y="0"/>
                  </a:moveTo>
                  <a:lnTo>
                    <a:pt x="3002" y="11601"/>
                  </a:lnTo>
                  <a:lnTo>
                    <a:pt x="6424" y="21449"/>
                  </a:lnTo>
                  <a:lnTo>
                    <a:pt x="10624" y="30468"/>
                  </a:lnTo>
                  <a:lnTo>
                    <a:pt x="15697" y="39429"/>
                  </a:lnTo>
                  <a:lnTo>
                    <a:pt x="21827" y="49401"/>
                  </a:lnTo>
                  <a:lnTo>
                    <a:pt x="29007" y="60874"/>
                  </a:lnTo>
                  <a:lnTo>
                    <a:pt x="36921" y="73510"/>
                  </a:lnTo>
                  <a:lnTo>
                    <a:pt x="45067" y="86454"/>
                  </a:lnTo>
                  <a:lnTo>
                    <a:pt x="53134" y="99160"/>
                  </a:lnTo>
                  <a:lnTo>
                    <a:pt x="61005" y="111435"/>
                  </a:lnTo>
                  <a:lnTo>
                    <a:pt x="68670" y="123276"/>
                  </a:lnTo>
                  <a:lnTo>
                    <a:pt x="76154" y="134750"/>
                  </a:lnTo>
                  <a:lnTo>
                    <a:pt x="83386" y="145871"/>
                  </a:lnTo>
                  <a:lnTo>
                    <a:pt x="91004" y="157887"/>
                  </a:lnTo>
                  <a:lnTo>
                    <a:pt x="100797" y="174091"/>
                  </a:lnTo>
                  <a:lnTo>
                    <a:pt x="115814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6614777" y="863336"/>
            <a:ext cx="2562012" cy="452727"/>
            <a:chOff x="6614777" y="863336"/>
            <a:chExt cx="2562012" cy="452727"/>
          </a:xfrm>
        </p:grpSpPr>
        <p:sp>
          <p:nvSpPr>
            <p:cNvPr id="116" name="Freeform 115"/>
            <p:cNvSpPr/>
            <p:nvPr/>
          </p:nvSpPr>
          <p:spPr>
            <a:xfrm>
              <a:off x="6614777" y="863336"/>
              <a:ext cx="133991" cy="421141"/>
            </a:xfrm>
            <a:custGeom>
              <a:avLst/>
              <a:gdLst/>
              <a:ahLst/>
              <a:cxnLst/>
              <a:rect l="0" t="0" r="0" b="0"/>
              <a:pathLst>
                <a:path w="133991" h="421141">
                  <a:moveTo>
                    <a:pt x="133990" y="0"/>
                  </a:moveTo>
                  <a:lnTo>
                    <a:pt x="95616" y="29309"/>
                  </a:lnTo>
                  <a:lnTo>
                    <a:pt x="47435" y="88004"/>
                  </a:lnTo>
                  <a:lnTo>
                    <a:pt x="14862" y="147731"/>
                  </a:lnTo>
                  <a:lnTo>
                    <a:pt x="2896" y="180253"/>
                  </a:lnTo>
                  <a:lnTo>
                    <a:pt x="0" y="221345"/>
                  </a:lnTo>
                  <a:lnTo>
                    <a:pt x="6032" y="273424"/>
                  </a:lnTo>
                  <a:lnTo>
                    <a:pt x="16398" y="312642"/>
                  </a:lnTo>
                  <a:lnTo>
                    <a:pt x="46942" y="368075"/>
                  </a:lnTo>
                  <a:lnTo>
                    <a:pt x="67513" y="394369"/>
                  </a:lnTo>
                  <a:lnTo>
                    <a:pt x="94016" y="411388"/>
                  </a:lnTo>
                  <a:lnTo>
                    <a:pt x="13399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822466" y="968621"/>
              <a:ext cx="10530" cy="242157"/>
            </a:xfrm>
            <a:custGeom>
              <a:avLst/>
              <a:gdLst/>
              <a:ahLst/>
              <a:cxnLst/>
              <a:rect l="0" t="0" r="0" b="0"/>
              <a:pathLst>
                <a:path w="10530" h="242157">
                  <a:moveTo>
                    <a:pt x="10529" y="0"/>
                  </a:moveTo>
                  <a:lnTo>
                    <a:pt x="2195" y="37478"/>
                  </a:lnTo>
                  <a:lnTo>
                    <a:pt x="3770" y="75446"/>
                  </a:lnTo>
                  <a:lnTo>
                    <a:pt x="9194" y="130197"/>
                  </a:lnTo>
                  <a:lnTo>
                    <a:pt x="9096" y="192138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759295" y="1073906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73122" y="3120"/>
                  </a:lnTo>
                  <a:lnTo>
                    <a:pt x="11504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896165" y="1073906"/>
              <a:ext cx="157929" cy="116326"/>
            </a:xfrm>
            <a:custGeom>
              <a:avLst/>
              <a:gdLst/>
              <a:ahLst/>
              <a:cxnLst/>
              <a:rect l="0" t="0" r="0" b="0"/>
              <a:pathLst>
                <a:path w="157929" h="116326">
                  <a:moveTo>
                    <a:pt x="0" y="10529"/>
                  </a:moveTo>
                  <a:lnTo>
                    <a:pt x="5589" y="69146"/>
                  </a:lnTo>
                  <a:lnTo>
                    <a:pt x="14655" y="103936"/>
                  </a:lnTo>
                  <a:lnTo>
                    <a:pt x="20298" y="110235"/>
                  </a:lnTo>
                  <a:lnTo>
                    <a:pt x="27570" y="113264"/>
                  </a:lnTo>
                  <a:lnTo>
                    <a:pt x="35928" y="114114"/>
                  </a:lnTo>
                  <a:lnTo>
                    <a:pt x="42670" y="111171"/>
                  </a:lnTo>
                  <a:lnTo>
                    <a:pt x="53280" y="98543"/>
                  </a:lnTo>
                  <a:lnTo>
                    <a:pt x="62387" y="61623"/>
                  </a:lnTo>
                  <a:lnTo>
                    <a:pt x="64988" y="62139"/>
                  </a:lnTo>
                  <a:lnTo>
                    <a:pt x="70998" y="72071"/>
                  </a:lnTo>
                  <a:lnTo>
                    <a:pt x="87507" y="103924"/>
                  </a:lnTo>
                  <a:lnTo>
                    <a:pt x="93433" y="111397"/>
                  </a:lnTo>
                  <a:lnTo>
                    <a:pt x="102063" y="115209"/>
                  </a:lnTo>
                  <a:lnTo>
                    <a:pt x="124131" y="116325"/>
                  </a:lnTo>
                  <a:lnTo>
                    <a:pt x="133057" y="112645"/>
                  </a:lnTo>
                  <a:lnTo>
                    <a:pt x="146095" y="99197"/>
                  </a:lnTo>
                  <a:lnTo>
                    <a:pt x="152669" y="78403"/>
                  </a:lnTo>
                  <a:lnTo>
                    <a:pt x="157235" y="17950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122204" y="1094963"/>
              <a:ext cx="16118" cy="94758"/>
            </a:xfrm>
            <a:custGeom>
              <a:avLst/>
              <a:gdLst/>
              <a:ahLst/>
              <a:cxnLst/>
              <a:rect l="0" t="0" r="0" b="0"/>
              <a:pathLst>
                <a:path w="16118" h="94758">
                  <a:moveTo>
                    <a:pt x="5588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6117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117264" y="97915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219672" y="1081662"/>
              <a:ext cx="76578" cy="132169"/>
            </a:xfrm>
            <a:custGeom>
              <a:avLst/>
              <a:gdLst/>
              <a:ahLst/>
              <a:cxnLst/>
              <a:rect l="0" t="0" r="0" b="0"/>
              <a:pathLst>
                <a:path w="76578" h="132169">
                  <a:moveTo>
                    <a:pt x="55520" y="13301"/>
                  </a:moveTo>
                  <a:lnTo>
                    <a:pt x="44341" y="2123"/>
                  </a:lnTo>
                  <a:lnTo>
                    <a:pt x="37539" y="0"/>
                  </a:lnTo>
                  <a:lnTo>
                    <a:pt x="20622" y="760"/>
                  </a:lnTo>
                  <a:lnTo>
                    <a:pt x="13537" y="4941"/>
                  </a:lnTo>
                  <a:lnTo>
                    <a:pt x="2546" y="18944"/>
                  </a:lnTo>
                  <a:lnTo>
                    <a:pt x="0" y="39986"/>
                  </a:lnTo>
                  <a:lnTo>
                    <a:pt x="3938" y="63766"/>
                  </a:lnTo>
                  <a:lnTo>
                    <a:pt x="19309" y="95714"/>
                  </a:lnTo>
                  <a:lnTo>
                    <a:pt x="32017" y="112710"/>
                  </a:lnTo>
                  <a:lnTo>
                    <a:pt x="57914" y="129843"/>
                  </a:lnTo>
                  <a:lnTo>
                    <a:pt x="64135" y="131940"/>
                  </a:lnTo>
                  <a:lnTo>
                    <a:pt x="68283" y="132168"/>
                  </a:lnTo>
                  <a:lnTo>
                    <a:pt x="76577" y="129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332913" y="1091357"/>
              <a:ext cx="121264" cy="122491"/>
            </a:xfrm>
            <a:custGeom>
              <a:avLst/>
              <a:gdLst/>
              <a:ahLst/>
              <a:cxnLst/>
              <a:rect l="0" t="0" r="0" b="0"/>
              <a:pathLst>
                <a:path w="121264" h="122491">
                  <a:moveTo>
                    <a:pt x="47563" y="56249"/>
                  </a:moveTo>
                  <a:lnTo>
                    <a:pt x="91526" y="32530"/>
                  </a:lnTo>
                  <a:lnTo>
                    <a:pt x="95590" y="27568"/>
                  </a:lnTo>
                  <a:lnTo>
                    <a:pt x="95959" y="21920"/>
                  </a:lnTo>
                  <a:lnTo>
                    <a:pt x="93865" y="15816"/>
                  </a:lnTo>
                  <a:lnTo>
                    <a:pt x="82180" y="5913"/>
                  </a:lnTo>
                  <a:lnTo>
                    <a:pt x="74151" y="1635"/>
                  </a:lnTo>
                  <a:lnTo>
                    <a:pt x="52751" y="0"/>
                  </a:lnTo>
                  <a:lnTo>
                    <a:pt x="29982" y="4343"/>
                  </a:lnTo>
                  <a:lnTo>
                    <a:pt x="12063" y="14072"/>
                  </a:lnTo>
                  <a:lnTo>
                    <a:pt x="6349" y="22282"/>
                  </a:lnTo>
                  <a:lnTo>
                    <a:pt x="0" y="43882"/>
                  </a:lnTo>
                  <a:lnTo>
                    <a:pt x="3417" y="65960"/>
                  </a:lnTo>
                  <a:lnTo>
                    <a:pt x="18496" y="95001"/>
                  </a:lnTo>
                  <a:lnTo>
                    <a:pt x="32305" y="109737"/>
                  </a:lnTo>
                  <a:lnTo>
                    <a:pt x="50140" y="120186"/>
                  </a:lnTo>
                  <a:lnTo>
                    <a:pt x="72886" y="122490"/>
                  </a:lnTo>
                  <a:lnTo>
                    <a:pt x="95083" y="119614"/>
                  </a:lnTo>
                  <a:lnTo>
                    <a:pt x="121263" y="1088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738446" y="1021264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0" y="0"/>
                  </a:moveTo>
                  <a:lnTo>
                    <a:pt x="0" y="54144"/>
                  </a:lnTo>
                  <a:lnTo>
                    <a:pt x="5589" y="114680"/>
                  </a:lnTo>
                  <a:lnTo>
                    <a:pt x="18211" y="171209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664746" y="1084435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104707" y="3119"/>
                  </a:lnTo>
                  <a:lnTo>
                    <a:pt x="45330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812145" y="937036"/>
              <a:ext cx="273742" cy="266949"/>
            </a:xfrm>
            <a:custGeom>
              <a:avLst/>
              <a:gdLst/>
              <a:ahLst/>
              <a:cxnLst/>
              <a:rect l="0" t="0" r="0" b="0"/>
              <a:pathLst>
                <a:path w="273742" h="266949">
                  <a:moveTo>
                    <a:pt x="0" y="0"/>
                  </a:moveTo>
                  <a:lnTo>
                    <a:pt x="5589" y="58617"/>
                  </a:lnTo>
                  <a:lnTo>
                    <a:pt x="17958" y="120026"/>
                  </a:lnTo>
                  <a:lnTo>
                    <a:pt x="28546" y="181550"/>
                  </a:lnTo>
                  <a:lnTo>
                    <a:pt x="31404" y="204691"/>
                  </a:lnTo>
                  <a:lnTo>
                    <a:pt x="33804" y="204311"/>
                  </a:lnTo>
                  <a:lnTo>
                    <a:pt x="42771" y="181419"/>
                  </a:lnTo>
                  <a:lnTo>
                    <a:pt x="46062" y="170079"/>
                  </a:lnTo>
                  <a:lnTo>
                    <a:pt x="51764" y="163689"/>
                  </a:lnTo>
                  <a:lnTo>
                    <a:pt x="59076" y="160598"/>
                  </a:lnTo>
                  <a:lnTo>
                    <a:pt x="67460" y="159708"/>
                  </a:lnTo>
                  <a:lnTo>
                    <a:pt x="83015" y="164958"/>
                  </a:lnTo>
                  <a:lnTo>
                    <a:pt x="90439" y="169633"/>
                  </a:lnTo>
                  <a:lnTo>
                    <a:pt x="101806" y="187306"/>
                  </a:lnTo>
                  <a:lnTo>
                    <a:pt x="118636" y="231191"/>
                  </a:lnTo>
                  <a:lnTo>
                    <a:pt x="122374" y="234846"/>
                  </a:lnTo>
                  <a:lnTo>
                    <a:pt x="126036" y="233773"/>
                  </a:lnTo>
                  <a:lnTo>
                    <a:pt x="143019" y="218615"/>
                  </a:lnTo>
                  <a:lnTo>
                    <a:pt x="151498" y="212423"/>
                  </a:lnTo>
                  <a:lnTo>
                    <a:pt x="173397" y="205545"/>
                  </a:lnTo>
                  <a:lnTo>
                    <a:pt x="219994" y="195539"/>
                  </a:lnTo>
                  <a:lnTo>
                    <a:pt x="228551" y="190021"/>
                  </a:lnTo>
                  <a:lnTo>
                    <a:pt x="241178" y="174531"/>
                  </a:lnTo>
                  <a:lnTo>
                    <a:pt x="242674" y="165487"/>
                  </a:lnTo>
                  <a:lnTo>
                    <a:pt x="238097" y="146079"/>
                  </a:lnTo>
                  <a:lnTo>
                    <a:pt x="225144" y="131994"/>
                  </a:lnTo>
                  <a:lnTo>
                    <a:pt x="216776" y="126601"/>
                  </a:lnTo>
                  <a:lnTo>
                    <a:pt x="198121" y="123727"/>
                  </a:lnTo>
                  <a:lnTo>
                    <a:pt x="188232" y="124599"/>
                  </a:lnTo>
                  <a:lnTo>
                    <a:pt x="171006" y="131806"/>
                  </a:lnTo>
                  <a:lnTo>
                    <a:pt x="163137" y="137004"/>
                  </a:lnTo>
                  <a:lnTo>
                    <a:pt x="157891" y="145148"/>
                  </a:lnTo>
                  <a:lnTo>
                    <a:pt x="152062" y="166676"/>
                  </a:lnTo>
                  <a:lnTo>
                    <a:pt x="154371" y="199514"/>
                  </a:lnTo>
                  <a:lnTo>
                    <a:pt x="168052" y="231470"/>
                  </a:lnTo>
                  <a:lnTo>
                    <a:pt x="183484" y="246375"/>
                  </a:lnTo>
                  <a:lnTo>
                    <a:pt x="221987" y="265476"/>
                  </a:lnTo>
                  <a:lnTo>
                    <a:pt x="242550" y="266948"/>
                  </a:lnTo>
                  <a:lnTo>
                    <a:pt x="273741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254342" y="1063378"/>
              <a:ext cx="115814" cy="162607"/>
            </a:xfrm>
            <a:custGeom>
              <a:avLst/>
              <a:gdLst/>
              <a:ahLst/>
              <a:cxnLst/>
              <a:rect l="0" t="0" r="0" b="0"/>
              <a:pathLst>
                <a:path w="115814" h="162607">
                  <a:moveTo>
                    <a:pt x="0" y="73699"/>
                  </a:moveTo>
                  <a:lnTo>
                    <a:pt x="15641" y="91680"/>
                  </a:lnTo>
                  <a:lnTo>
                    <a:pt x="50335" y="150030"/>
                  </a:lnTo>
                  <a:lnTo>
                    <a:pt x="56296" y="162606"/>
                  </a:lnTo>
                  <a:lnTo>
                    <a:pt x="56248" y="161047"/>
                  </a:lnTo>
                  <a:lnTo>
                    <a:pt x="55046" y="156497"/>
                  </a:lnTo>
                  <a:lnTo>
                    <a:pt x="18036" y="96374"/>
                  </a:lnTo>
                  <a:lnTo>
                    <a:pt x="8797" y="74418"/>
                  </a:lnTo>
                  <a:lnTo>
                    <a:pt x="7029" y="52962"/>
                  </a:lnTo>
                  <a:lnTo>
                    <a:pt x="11313" y="32897"/>
                  </a:lnTo>
                  <a:lnTo>
                    <a:pt x="21015" y="16181"/>
                  </a:lnTo>
                  <a:lnTo>
                    <a:pt x="29218" y="10787"/>
                  </a:lnTo>
                  <a:lnTo>
                    <a:pt x="63120" y="3196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359339" y="1103523"/>
              <a:ext cx="158216" cy="118302"/>
            </a:xfrm>
            <a:custGeom>
              <a:avLst/>
              <a:gdLst/>
              <a:ahLst/>
              <a:cxnLst/>
              <a:rect l="0" t="0" r="0" b="0"/>
              <a:pathLst>
                <a:path w="158216" h="118302">
                  <a:moveTo>
                    <a:pt x="84516" y="33554"/>
                  </a:moveTo>
                  <a:lnTo>
                    <a:pt x="78927" y="16787"/>
                  </a:lnTo>
                  <a:lnTo>
                    <a:pt x="66824" y="5435"/>
                  </a:lnTo>
                  <a:lnTo>
                    <a:pt x="58684" y="770"/>
                  </a:lnTo>
                  <a:lnTo>
                    <a:pt x="49747" y="0"/>
                  </a:lnTo>
                  <a:lnTo>
                    <a:pt x="30458" y="5383"/>
                  </a:lnTo>
                  <a:lnTo>
                    <a:pt x="13307" y="18694"/>
                  </a:lnTo>
                  <a:lnTo>
                    <a:pt x="5458" y="27157"/>
                  </a:lnTo>
                  <a:lnTo>
                    <a:pt x="1394" y="37478"/>
                  </a:lnTo>
                  <a:lnTo>
                    <a:pt x="0" y="61424"/>
                  </a:lnTo>
                  <a:lnTo>
                    <a:pt x="11381" y="95624"/>
                  </a:lnTo>
                  <a:lnTo>
                    <a:pt x="26275" y="111054"/>
                  </a:lnTo>
                  <a:lnTo>
                    <a:pt x="35160" y="116806"/>
                  </a:lnTo>
                  <a:lnTo>
                    <a:pt x="44592" y="118301"/>
                  </a:lnTo>
                  <a:lnTo>
                    <a:pt x="64432" y="113724"/>
                  </a:lnTo>
                  <a:lnTo>
                    <a:pt x="71127" y="106888"/>
                  </a:lnTo>
                  <a:lnTo>
                    <a:pt x="78566" y="86814"/>
                  </a:lnTo>
                  <a:lnTo>
                    <a:pt x="84510" y="43988"/>
                  </a:lnTo>
                  <a:lnTo>
                    <a:pt x="86852" y="44020"/>
                  </a:lnTo>
                  <a:lnTo>
                    <a:pt x="92573" y="53413"/>
                  </a:lnTo>
                  <a:lnTo>
                    <a:pt x="99015" y="69287"/>
                  </a:lnTo>
                  <a:lnTo>
                    <a:pt x="112016" y="81801"/>
                  </a:lnTo>
                  <a:lnTo>
                    <a:pt x="158215" y="107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514355" y="968146"/>
              <a:ext cx="119014" cy="275150"/>
            </a:xfrm>
            <a:custGeom>
              <a:avLst/>
              <a:gdLst/>
              <a:ahLst/>
              <a:cxnLst/>
              <a:rect l="0" t="0" r="0" b="0"/>
              <a:pathLst>
                <a:path w="119014" h="275150">
                  <a:moveTo>
                    <a:pt x="55842" y="168931"/>
                  </a:moveTo>
                  <a:lnTo>
                    <a:pt x="61430" y="185699"/>
                  </a:lnTo>
                  <a:lnTo>
                    <a:pt x="58398" y="189468"/>
                  </a:lnTo>
                  <a:lnTo>
                    <a:pt x="51697" y="190812"/>
                  </a:lnTo>
                  <a:lnTo>
                    <a:pt x="42549" y="190537"/>
                  </a:lnTo>
                  <a:lnTo>
                    <a:pt x="26147" y="196471"/>
                  </a:lnTo>
                  <a:lnTo>
                    <a:pt x="18498" y="201329"/>
                  </a:lnTo>
                  <a:lnTo>
                    <a:pt x="6879" y="216086"/>
                  </a:lnTo>
                  <a:lnTo>
                    <a:pt x="2143" y="224934"/>
                  </a:lnTo>
                  <a:lnTo>
                    <a:pt x="0" y="244124"/>
                  </a:lnTo>
                  <a:lnTo>
                    <a:pt x="1067" y="254155"/>
                  </a:lnTo>
                  <a:lnTo>
                    <a:pt x="5287" y="262012"/>
                  </a:lnTo>
                  <a:lnTo>
                    <a:pt x="19335" y="273861"/>
                  </a:lnTo>
                  <a:lnTo>
                    <a:pt x="26825" y="275149"/>
                  </a:lnTo>
                  <a:lnTo>
                    <a:pt x="34157" y="273669"/>
                  </a:lnTo>
                  <a:lnTo>
                    <a:pt x="41385" y="270342"/>
                  </a:lnTo>
                  <a:lnTo>
                    <a:pt x="62736" y="248892"/>
                  </a:lnTo>
                  <a:lnTo>
                    <a:pt x="78291" y="209131"/>
                  </a:lnTo>
                  <a:lnTo>
                    <a:pt x="84720" y="160305"/>
                  </a:lnTo>
                  <a:lnTo>
                    <a:pt x="86625" y="103204"/>
                  </a:lnTo>
                  <a:lnTo>
                    <a:pt x="81600" y="47421"/>
                  </a:lnTo>
                  <a:lnTo>
                    <a:pt x="72702" y="5027"/>
                  </a:lnTo>
                  <a:lnTo>
                    <a:pt x="69421" y="0"/>
                  </a:lnTo>
                  <a:lnTo>
                    <a:pt x="66065" y="158"/>
                  </a:lnTo>
                  <a:lnTo>
                    <a:pt x="62657" y="3774"/>
                  </a:lnTo>
                  <a:lnTo>
                    <a:pt x="57861" y="31218"/>
                  </a:lnTo>
                  <a:lnTo>
                    <a:pt x="64646" y="90819"/>
                  </a:lnTo>
                  <a:lnTo>
                    <a:pt x="73918" y="140458"/>
                  </a:lnTo>
                  <a:lnTo>
                    <a:pt x="87532" y="196625"/>
                  </a:lnTo>
                  <a:lnTo>
                    <a:pt x="95662" y="218674"/>
                  </a:lnTo>
                  <a:lnTo>
                    <a:pt x="111054" y="240732"/>
                  </a:lnTo>
                  <a:lnTo>
                    <a:pt x="113708" y="242535"/>
                  </a:lnTo>
                  <a:lnTo>
                    <a:pt x="119013" y="2426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688206" y="1126549"/>
              <a:ext cx="8333" cy="105286"/>
            </a:xfrm>
            <a:custGeom>
              <a:avLst/>
              <a:gdLst/>
              <a:ahLst/>
              <a:cxnLst/>
              <a:rect l="0" t="0" r="0" b="0"/>
              <a:pathLst>
                <a:path w="8333" h="105286">
                  <a:moveTo>
                    <a:pt x="8332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8332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686010" y="10317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8780767" y="1073906"/>
              <a:ext cx="94757" cy="136789"/>
            </a:xfrm>
            <a:custGeom>
              <a:avLst/>
              <a:gdLst/>
              <a:ahLst/>
              <a:cxnLst/>
              <a:rect l="0" t="0" r="0" b="0"/>
              <a:pathLst>
                <a:path w="94757" h="136789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20243" y="130448"/>
                  </a:lnTo>
                  <a:lnTo>
                    <a:pt x="27534" y="134929"/>
                  </a:lnTo>
                  <a:lnTo>
                    <a:pt x="44992" y="136788"/>
                  </a:lnTo>
                  <a:lnTo>
                    <a:pt x="53392" y="133306"/>
                  </a:lnTo>
                  <a:lnTo>
                    <a:pt x="68963" y="120078"/>
                  </a:lnTo>
                  <a:lnTo>
                    <a:pt x="85294" y="92901"/>
                  </a:lnTo>
                  <a:lnTo>
                    <a:pt x="93510" y="36656"/>
                  </a:lnTo>
                  <a:lnTo>
                    <a:pt x="94756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8939052" y="1094963"/>
              <a:ext cx="105036" cy="147769"/>
            </a:xfrm>
            <a:custGeom>
              <a:avLst/>
              <a:gdLst/>
              <a:ahLst/>
              <a:cxnLst/>
              <a:rect l="0" t="0" r="0" b="0"/>
              <a:pathLst>
                <a:path w="105036" h="147769">
                  <a:moveTo>
                    <a:pt x="73342" y="0"/>
                  </a:moveTo>
                  <a:lnTo>
                    <a:pt x="30650" y="3120"/>
                  </a:lnTo>
                  <a:lnTo>
                    <a:pt x="20314" y="5589"/>
                  </a:lnTo>
                  <a:lnTo>
                    <a:pt x="12253" y="10745"/>
                  </a:lnTo>
                  <a:lnTo>
                    <a:pt x="178" y="25833"/>
                  </a:lnTo>
                  <a:lnTo>
                    <a:pt x="0" y="33600"/>
                  </a:lnTo>
                  <a:lnTo>
                    <a:pt x="3389" y="41117"/>
                  </a:lnTo>
                  <a:lnTo>
                    <a:pt x="9159" y="48469"/>
                  </a:lnTo>
                  <a:lnTo>
                    <a:pt x="28048" y="56637"/>
                  </a:lnTo>
                  <a:lnTo>
                    <a:pt x="50871" y="62607"/>
                  </a:lnTo>
                  <a:lnTo>
                    <a:pt x="90999" y="85503"/>
                  </a:lnTo>
                  <a:lnTo>
                    <a:pt x="99152" y="92097"/>
                  </a:lnTo>
                  <a:lnTo>
                    <a:pt x="103416" y="100003"/>
                  </a:lnTo>
                  <a:lnTo>
                    <a:pt x="105035" y="118145"/>
                  </a:lnTo>
                  <a:lnTo>
                    <a:pt x="98737" y="134787"/>
                  </a:lnTo>
                  <a:lnTo>
                    <a:pt x="93781" y="142501"/>
                  </a:lnTo>
                  <a:lnTo>
                    <a:pt x="86968" y="146473"/>
                  </a:lnTo>
                  <a:lnTo>
                    <a:pt x="70039" y="147768"/>
                  </a:lnTo>
                  <a:lnTo>
                    <a:pt x="10171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9043979" y="915979"/>
              <a:ext cx="132810" cy="400084"/>
            </a:xfrm>
            <a:custGeom>
              <a:avLst/>
              <a:gdLst/>
              <a:ahLst/>
              <a:cxnLst/>
              <a:rect l="0" t="0" r="0" b="0"/>
              <a:pathLst>
                <a:path w="132810" h="400084">
                  <a:moveTo>
                    <a:pt x="0" y="0"/>
                  </a:moveTo>
                  <a:lnTo>
                    <a:pt x="43963" y="34897"/>
                  </a:lnTo>
                  <a:lnTo>
                    <a:pt x="83547" y="87783"/>
                  </a:lnTo>
                  <a:lnTo>
                    <a:pt x="118064" y="148820"/>
                  </a:lnTo>
                  <a:lnTo>
                    <a:pt x="132809" y="209117"/>
                  </a:lnTo>
                  <a:lnTo>
                    <a:pt x="132548" y="252253"/>
                  </a:lnTo>
                  <a:lnTo>
                    <a:pt x="125591" y="280568"/>
                  </a:lnTo>
                  <a:lnTo>
                    <a:pt x="92529" y="333754"/>
                  </a:lnTo>
                  <a:lnTo>
                    <a:pt x="49082" y="390447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2208080" y="1937243"/>
            <a:ext cx="4530849" cy="4130943"/>
            <a:chOff x="2208080" y="1937243"/>
            <a:chExt cx="4530849" cy="4130943"/>
          </a:xfrm>
        </p:grpSpPr>
        <p:sp>
          <p:nvSpPr>
            <p:cNvPr id="2" name="Oval 1"/>
            <p:cNvSpPr/>
            <p:nvPr/>
          </p:nvSpPr>
          <p:spPr>
            <a:xfrm>
              <a:off x="2640076" y="2286127"/>
              <a:ext cx="3782059" cy="3782059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Oval 2"/>
            <p:cNvSpPr/>
            <p:nvPr/>
          </p:nvSpPr>
          <p:spPr>
            <a:xfrm>
              <a:off x="4562728" y="4177157"/>
              <a:ext cx="38100" cy="38100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691743" y="4166587"/>
              <a:ext cx="207107" cy="263213"/>
            </a:xfrm>
            <a:custGeom>
              <a:avLst/>
              <a:gdLst/>
              <a:ahLst/>
              <a:cxnLst/>
              <a:rect l="0" t="0" r="0" b="0"/>
              <a:pathLst>
                <a:path w="207107" h="263213">
                  <a:moveTo>
                    <a:pt x="7816" y="263212"/>
                  </a:moveTo>
                  <a:lnTo>
                    <a:pt x="4950" y="254344"/>
                  </a:lnTo>
                  <a:lnTo>
                    <a:pt x="2807" y="245357"/>
                  </a:lnTo>
                  <a:lnTo>
                    <a:pt x="1208" y="235366"/>
                  </a:lnTo>
                  <a:lnTo>
                    <a:pt x="201" y="224558"/>
                  </a:lnTo>
                  <a:lnTo>
                    <a:pt x="0" y="213396"/>
                  </a:lnTo>
                  <a:lnTo>
                    <a:pt x="651" y="202185"/>
                  </a:lnTo>
                  <a:lnTo>
                    <a:pt x="1889" y="190900"/>
                  </a:lnTo>
                  <a:lnTo>
                    <a:pt x="3253" y="179268"/>
                  </a:lnTo>
                  <a:lnTo>
                    <a:pt x="4463" y="167149"/>
                  </a:lnTo>
                  <a:lnTo>
                    <a:pt x="5426" y="154553"/>
                  </a:lnTo>
                  <a:lnTo>
                    <a:pt x="6145" y="141559"/>
                  </a:lnTo>
                  <a:lnTo>
                    <a:pt x="6664" y="128258"/>
                  </a:lnTo>
                  <a:lnTo>
                    <a:pt x="7029" y="114731"/>
                  </a:lnTo>
                  <a:lnTo>
                    <a:pt x="7282" y="101044"/>
                  </a:lnTo>
                  <a:lnTo>
                    <a:pt x="7479" y="87276"/>
                  </a:lnTo>
                  <a:lnTo>
                    <a:pt x="8519" y="74595"/>
                  </a:lnTo>
                  <a:lnTo>
                    <a:pt x="11889" y="66426"/>
                  </a:lnTo>
                  <a:lnTo>
                    <a:pt x="17006" y="64621"/>
                  </a:lnTo>
                  <a:lnTo>
                    <a:pt x="22120" y="67287"/>
                  </a:lnTo>
                  <a:lnTo>
                    <a:pt x="26941" y="72588"/>
                  </a:lnTo>
                  <a:lnTo>
                    <a:pt x="31845" y="79187"/>
                  </a:lnTo>
                  <a:lnTo>
                    <a:pt x="37087" y="86322"/>
                  </a:lnTo>
                  <a:lnTo>
                    <a:pt x="42729" y="93788"/>
                  </a:lnTo>
                  <a:lnTo>
                    <a:pt x="48734" y="101739"/>
                  </a:lnTo>
                  <a:lnTo>
                    <a:pt x="55028" y="110245"/>
                  </a:lnTo>
                  <a:lnTo>
                    <a:pt x="61541" y="119101"/>
                  </a:lnTo>
                  <a:lnTo>
                    <a:pt x="68211" y="127903"/>
                  </a:lnTo>
                  <a:lnTo>
                    <a:pt x="74991" y="136421"/>
                  </a:lnTo>
                  <a:lnTo>
                    <a:pt x="81848" y="144599"/>
                  </a:lnTo>
                  <a:lnTo>
                    <a:pt x="88757" y="152472"/>
                  </a:lnTo>
                  <a:lnTo>
                    <a:pt x="95703" y="160100"/>
                  </a:lnTo>
                  <a:lnTo>
                    <a:pt x="102672" y="167545"/>
                  </a:lnTo>
                  <a:lnTo>
                    <a:pt x="109658" y="174858"/>
                  </a:lnTo>
                  <a:lnTo>
                    <a:pt x="116654" y="182078"/>
                  </a:lnTo>
                  <a:lnTo>
                    <a:pt x="123659" y="189233"/>
                  </a:lnTo>
                  <a:lnTo>
                    <a:pt x="130668" y="196345"/>
                  </a:lnTo>
                  <a:lnTo>
                    <a:pt x="137684" y="203412"/>
                  </a:lnTo>
                  <a:lnTo>
                    <a:pt x="144872" y="209954"/>
                  </a:lnTo>
                  <a:lnTo>
                    <a:pt x="152536" y="215055"/>
                  </a:lnTo>
                  <a:lnTo>
                    <a:pt x="160798" y="218324"/>
                  </a:lnTo>
                  <a:lnTo>
                    <a:pt x="169295" y="219534"/>
                  </a:lnTo>
                  <a:lnTo>
                    <a:pt x="177313" y="218375"/>
                  </a:lnTo>
                  <a:lnTo>
                    <a:pt x="184477" y="214920"/>
                  </a:lnTo>
                  <a:lnTo>
                    <a:pt x="190590" y="209364"/>
                  </a:lnTo>
                  <a:lnTo>
                    <a:pt x="195472" y="201831"/>
                  </a:lnTo>
                  <a:lnTo>
                    <a:pt x="199160" y="192584"/>
                  </a:lnTo>
                  <a:lnTo>
                    <a:pt x="201840" y="181972"/>
                  </a:lnTo>
                  <a:lnTo>
                    <a:pt x="203737" y="170334"/>
                  </a:lnTo>
                  <a:lnTo>
                    <a:pt x="205057" y="157949"/>
                  </a:lnTo>
                  <a:lnTo>
                    <a:pt x="205964" y="144872"/>
                  </a:lnTo>
                  <a:lnTo>
                    <a:pt x="206582" y="130955"/>
                  </a:lnTo>
                  <a:lnTo>
                    <a:pt x="206996" y="116193"/>
                  </a:lnTo>
                  <a:lnTo>
                    <a:pt x="207106" y="101025"/>
                  </a:lnTo>
                  <a:lnTo>
                    <a:pt x="206647" y="86222"/>
                  </a:lnTo>
                  <a:lnTo>
                    <a:pt x="205526" y="72197"/>
                  </a:lnTo>
                  <a:lnTo>
                    <a:pt x="203950" y="59070"/>
                  </a:lnTo>
                  <a:lnTo>
                    <a:pt x="202190" y="45348"/>
                  </a:lnTo>
                  <a:lnTo>
                    <a:pt x="200089" y="27596"/>
                  </a:lnTo>
                  <a:lnTo>
                    <a:pt x="1973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5415496" y="2176701"/>
              <a:ext cx="21058" cy="200042"/>
            </a:xfrm>
            <a:custGeom>
              <a:avLst/>
              <a:gdLst/>
              <a:ahLst/>
              <a:cxnLst/>
              <a:rect l="0" t="0" r="0" b="0"/>
              <a:pathLst>
                <a:path w="21058" h="200042">
                  <a:moveTo>
                    <a:pt x="21057" y="200041"/>
                  </a:moveTo>
                  <a:lnTo>
                    <a:pt x="20990" y="188373"/>
                  </a:lnTo>
                  <a:lnTo>
                    <a:pt x="20350" y="177884"/>
                  </a:lnTo>
                  <a:lnTo>
                    <a:pt x="19053" y="167578"/>
                  </a:lnTo>
                  <a:lnTo>
                    <a:pt x="17193" y="157104"/>
                  </a:lnTo>
                  <a:lnTo>
                    <a:pt x="14877" y="146112"/>
                  </a:lnTo>
                  <a:lnTo>
                    <a:pt x="12215" y="134469"/>
                  </a:lnTo>
                  <a:lnTo>
                    <a:pt x="9465" y="122215"/>
                  </a:lnTo>
                  <a:lnTo>
                    <a:pt x="7006" y="109461"/>
                  </a:lnTo>
                  <a:lnTo>
                    <a:pt x="5023" y="96325"/>
                  </a:lnTo>
                  <a:lnTo>
                    <a:pt x="3525" y="82911"/>
                  </a:lnTo>
                  <a:lnTo>
                    <a:pt x="2437" y="69301"/>
                  </a:lnTo>
                  <a:lnTo>
                    <a:pt x="1668" y="55572"/>
                  </a:lnTo>
                  <a:lnTo>
                    <a:pt x="1132" y="42374"/>
                  </a:lnTo>
                  <a:lnTo>
                    <a:pt x="705" y="29628"/>
                  </a:lnTo>
                  <a:lnTo>
                    <a:pt x="350" y="162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5331269" y="2118385"/>
              <a:ext cx="315855" cy="311001"/>
            </a:xfrm>
            <a:custGeom>
              <a:avLst/>
              <a:gdLst/>
              <a:ahLst/>
              <a:cxnLst/>
              <a:rect l="0" t="0" r="0" b="0"/>
              <a:pathLst>
                <a:path w="315855" h="311001">
                  <a:moveTo>
                    <a:pt x="0" y="37259"/>
                  </a:moveTo>
                  <a:lnTo>
                    <a:pt x="8801" y="34258"/>
                  </a:lnTo>
                  <a:lnTo>
                    <a:pt x="17147" y="30835"/>
                  </a:lnTo>
                  <a:lnTo>
                    <a:pt x="25846" y="26644"/>
                  </a:lnTo>
                  <a:lnTo>
                    <a:pt x="34967" y="21917"/>
                  </a:lnTo>
                  <a:lnTo>
                    <a:pt x="44462" y="17084"/>
                  </a:lnTo>
                  <a:lnTo>
                    <a:pt x="54259" y="12411"/>
                  </a:lnTo>
                  <a:lnTo>
                    <a:pt x="64445" y="8147"/>
                  </a:lnTo>
                  <a:lnTo>
                    <a:pt x="75268" y="4594"/>
                  </a:lnTo>
                  <a:lnTo>
                    <a:pt x="86798" y="1848"/>
                  </a:lnTo>
                  <a:lnTo>
                    <a:pt x="98642" y="159"/>
                  </a:lnTo>
                  <a:lnTo>
                    <a:pt x="110060" y="0"/>
                  </a:lnTo>
                  <a:lnTo>
                    <a:pt x="120668" y="1486"/>
                  </a:lnTo>
                  <a:lnTo>
                    <a:pt x="130587" y="4433"/>
                  </a:lnTo>
                  <a:lnTo>
                    <a:pt x="140241" y="8545"/>
                  </a:lnTo>
                  <a:lnTo>
                    <a:pt x="149918" y="13534"/>
                  </a:lnTo>
                  <a:lnTo>
                    <a:pt x="159571" y="19323"/>
                  </a:lnTo>
                  <a:lnTo>
                    <a:pt x="168912" y="26032"/>
                  </a:lnTo>
                  <a:lnTo>
                    <a:pt x="177785" y="33658"/>
                  </a:lnTo>
                  <a:lnTo>
                    <a:pt x="185863" y="42236"/>
                  </a:lnTo>
                  <a:lnTo>
                    <a:pt x="192603" y="51904"/>
                  </a:lnTo>
                  <a:lnTo>
                    <a:pt x="197830" y="62629"/>
                  </a:lnTo>
                  <a:lnTo>
                    <a:pt x="201525" y="74086"/>
                  </a:lnTo>
                  <a:lnTo>
                    <a:pt x="203645" y="85769"/>
                  </a:lnTo>
                  <a:lnTo>
                    <a:pt x="204324" y="97360"/>
                  </a:lnTo>
                  <a:lnTo>
                    <a:pt x="203493" y="108583"/>
                  </a:lnTo>
                  <a:lnTo>
                    <a:pt x="200817" y="119119"/>
                  </a:lnTo>
                  <a:lnTo>
                    <a:pt x="196277" y="128866"/>
                  </a:lnTo>
                  <a:lnTo>
                    <a:pt x="190128" y="137733"/>
                  </a:lnTo>
                  <a:lnTo>
                    <a:pt x="182714" y="145550"/>
                  </a:lnTo>
                  <a:lnTo>
                    <a:pt x="174380" y="152334"/>
                  </a:lnTo>
                  <a:lnTo>
                    <a:pt x="166220" y="158426"/>
                  </a:lnTo>
                  <a:lnTo>
                    <a:pt x="160250" y="165180"/>
                  </a:lnTo>
                  <a:lnTo>
                    <a:pt x="157554" y="173138"/>
                  </a:lnTo>
                  <a:lnTo>
                    <a:pt x="157798" y="180942"/>
                  </a:lnTo>
                  <a:lnTo>
                    <a:pt x="160219" y="188332"/>
                  </a:lnTo>
                  <a:lnTo>
                    <a:pt x="164148" y="195464"/>
                  </a:lnTo>
                  <a:lnTo>
                    <a:pt x="169099" y="202477"/>
                  </a:lnTo>
                  <a:lnTo>
                    <a:pt x="174736" y="209453"/>
                  </a:lnTo>
                  <a:lnTo>
                    <a:pt x="180833" y="216592"/>
                  </a:lnTo>
                  <a:lnTo>
                    <a:pt x="187236" y="224213"/>
                  </a:lnTo>
                  <a:lnTo>
                    <a:pt x="193845" y="232444"/>
                  </a:lnTo>
                  <a:lnTo>
                    <a:pt x="200590" y="241089"/>
                  </a:lnTo>
                  <a:lnTo>
                    <a:pt x="207425" y="249737"/>
                  </a:lnTo>
                  <a:lnTo>
                    <a:pt x="214323" y="258145"/>
                  </a:lnTo>
                  <a:lnTo>
                    <a:pt x="221260" y="266248"/>
                  </a:lnTo>
                  <a:lnTo>
                    <a:pt x="228225" y="274068"/>
                  </a:lnTo>
                  <a:lnTo>
                    <a:pt x="235217" y="281652"/>
                  </a:lnTo>
                  <a:lnTo>
                    <a:pt x="242558" y="288727"/>
                  </a:lnTo>
                  <a:lnTo>
                    <a:pt x="250858" y="294727"/>
                  </a:lnTo>
                  <a:lnTo>
                    <a:pt x="260359" y="299429"/>
                  </a:lnTo>
                  <a:lnTo>
                    <a:pt x="270574" y="302934"/>
                  </a:lnTo>
                  <a:lnTo>
                    <a:pt x="281573" y="305831"/>
                  </a:lnTo>
                  <a:lnTo>
                    <a:pt x="295444" y="308374"/>
                  </a:lnTo>
                  <a:lnTo>
                    <a:pt x="315854" y="3110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" name="Straight Connector 6"/>
            <p:cNvCxnSpPr/>
            <p:nvPr/>
          </p:nvCxnSpPr>
          <p:spPr>
            <a:xfrm flipV="1">
              <a:off x="4603749" y="2461005"/>
              <a:ext cx="706501" cy="1742695"/>
            </a:xfrm>
            <a:prstGeom prst="line">
              <a:avLst/>
            </a:pr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Freeform 7"/>
            <p:cNvSpPr/>
            <p:nvPr/>
          </p:nvSpPr>
          <p:spPr>
            <a:xfrm>
              <a:off x="4565933" y="4141703"/>
              <a:ext cx="84158" cy="89350"/>
            </a:xfrm>
            <a:custGeom>
              <a:avLst/>
              <a:gdLst/>
              <a:ahLst/>
              <a:cxnLst/>
              <a:rect l="0" t="0" r="0" b="0"/>
              <a:pathLst>
                <a:path w="84158" h="89350">
                  <a:moveTo>
                    <a:pt x="28341" y="3827"/>
                  </a:moveTo>
                  <a:lnTo>
                    <a:pt x="22752" y="20594"/>
                  </a:lnTo>
                  <a:lnTo>
                    <a:pt x="23127" y="38185"/>
                  </a:lnTo>
                  <a:lnTo>
                    <a:pt x="24865" y="47789"/>
                  </a:lnTo>
                  <a:lnTo>
                    <a:pt x="29533" y="53022"/>
                  </a:lnTo>
                  <a:lnTo>
                    <a:pt x="36155" y="55341"/>
                  </a:lnTo>
                  <a:lnTo>
                    <a:pt x="44079" y="55717"/>
                  </a:lnTo>
                  <a:lnTo>
                    <a:pt x="59122" y="49896"/>
                  </a:lnTo>
                  <a:lnTo>
                    <a:pt x="66409" y="45068"/>
                  </a:lnTo>
                  <a:lnTo>
                    <a:pt x="71267" y="37170"/>
                  </a:lnTo>
                  <a:lnTo>
                    <a:pt x="76665" y="15916"/>
                  </a:lnTo>
                  <a:lnTo>
                    <a:pt x="73425" y="8377"/>
                  </a:lnTo>
                  <a:lnTo>
                    <a:pt x="66586" y="3351"/>
                  </a:lnTo>
                  <a:lnTo>
                    <a:pt x="57347" y="0"/>
                  </a:lnTo>
                  <a:lnTo>
                    <a:pt x="47678" y="106"/>
                  </a:lnTo>
                  <a:lnTo>
                    <a:pt x="27576" y="6463"/>
                  </a:lnTo>
                  <a:lnTo>
                    <a:pt x="13183" y="20206"/>
                  </a:lnTo>
                  <a:lnTo>
                    <a:pt x="7707" y="28784"/>
                  </a:lnTo>
                  <a:lnTo>
                    <a:pt x="0" y="63214"/>
                  </a:lnTo>
                  <a:lnTo>
                    <a:pt x="2428" y="72664"/>
                  </a:lnTo>
                  <a:lnTo>
                    <a:pt x="7556" y="80134"/>
                  </a:lnTo>
                  <a:lnTo>
                    <a:pt x="14484" y="86284"/>
                  </a:lnTo>
                  <a:lnTo>
                    <a:pt x="22613" y="89213"/>
                  </a:lnTo>
                  <a:lnTo>
                    <a:pt x="41003" y="89349"/>
                  </a:lnTo>
                  <a:lnTo>
                    <a:pt x="57754" y="82391"/>
                  </a:lnTo>
                  <a:lnTo>
                    <a:pt x="65497" y="77260"/>
                  </a:lnTo>
                  <a:lnTo>
                    <a:pt x="77220" y="62200"/>
                  </a:lnTo>
                  <a:lnTo>
                    <a:pt x="81984" y="53271"/>
                  </a:lnTo>
                  <a:lnTo>
                    <a:pt x="84157" y="33990"/>
                  </a:lnTo>
                  <a:lnTo>
                    <a:pt x="83099" y="23936"/>
                  </a:lnTo>
                  <a:lnTo>
                    <a:pt x="78885" y="16063"/>
                  </a:lnTo>
                  <a:lnTo>
                    <a:pt x="64842" y="4196"/>
                  </a:lnTo>
                  <a:lnTo>
                    <a:pt x="57354" y="2903"/>
                  </a:lnTo>
                  <a:lnTo>
                    <a:pt x="50023" y="4381"/>
                  </a:lnTo>
                  <a:lnTo>
                    <a:pt x="28526" y="17639"/>
                  </a:lnTo>
                  <a:lnTo>
                    <a:pt x="21445" y="23564"/>
                  </a:lnTo>
                  <a:lnTo>
                    <a:pt x="13577" y="42624"/>
                  </a:lnTo>
                  <a:lnTo>
                    <a:pt x="11479" y="54258"/>
                  </a:lnTo>
                  <a:lnTo>
                    <a:pt x="15388" y="73424"/>
                  </a:lnTo>
                  <a:lnTo>
                    <a:pt x="19705" y="81810"/>
                  </a:lnTo>
                  <a:lnTo>
                    <a:pt x="26093" y="86231"/>
                  </a:lnTo>
                  <a:lnTo>
                    <a:pt x="42550" y="88024"/>
                  </a:lnTo>
                  <a:lnTo>
                    <a:pt x="58442" y="81802"/>
                  </a:lnTo>
                  <a:lnTo>
                    <a:pt x="65956" y="76867"/>
                  </a:lnTo>
                  <a:lnTo>
                    <a:pt x="70965" y="68898"/>
                  </a:lnTo>
                  <a:lnTo>
                    <a:pt x="76531" y="47565"/>
                  </a:lnTo>
                  <a:lnTo>
                    <a:pt x="75675" y="37665"/>
                  </a:lnTo>
                  <a:lnTo>
                    <a:pt x="68486" y="20426"/>
                  </a:lnTo>
                  <a:lnTo>
                    <a:pt x="62123" y="16062"/>
                  </a:lnTo>
                  <a:lnTo>
                    <a:pt x="45695" y="14334"/>
                  </a:lnTo>
                  <a:lnTo>
                    <a:pt x="39910" y="15511"/>
                  </a:lnTo>
                  <a:lnTo>
                    <a:pt x="36053" y="17465"/>
                  </a:lnTo>
                  <a:lnTo>
                    <a:pt x="28341" y="248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" name="Straight Connector 8"/>
            <p:cNvCxnSpPr/>
            <p:nvPr/>
          </p:nvCxnSpPr>
          <p:spPr>
            <a:xfrm flipH="1">
              <a:off x="2662173" y="4167251"/>
              <a:ext cx="3737610" cy="0"/>
            </a:xfrm>
            <a:prstGeom prst="line">
              <a:avLst/>
            </a:pr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2327488" y="4118287"/>
              <a:ext cx="21058" cy="221100"/>
            </a:xfrm>
            <a:custGeom>
              <a:avLst/>
              <a:gdLst/>
              <a:ahLst/>
              <a:cxnLst/>
              <a:rect l="0" t="0" r="0" b="0"/>
              <a:pathLst>
                <a:path w="21058" h="221100">
                  <a:moveTo>
                    <a:pt x="0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0" y="38461"/>
                  </a:lnTo>
                  <a:lnTo>
                    <a:pt x="0" y="53996"/>
                  </a:lnTo>
                  <a:lnTo>
                    <a:pt x="0" y="69992"/>
                  </a:lnTo>
                  <a:lnTo>
                    <a:pt x="5" y="85875"/>
                  </a:lnTo>
                  <a:lnTo>
                    <a:pt x="178" y="101423"/>
                  </a:lnTo>
                  <a:lnTo>
                    <a:pt x="826" y="116610"/>
                  </a:lnTo>
                  <a:lnTo>
                    <a:pt x="2080" y="131479"/>
                  </a:lnTo>
                  <a:lnTo>
                    <a:pt x="3905" y="145936"/>
                  </a:lnTo>
                  <a:lnTo>
                    <a:pt x="6202" y="159737"/>
                  </a:lnTo>
                  <a:lnTo>
                    <a:pt x="8853" y="172792"/>
                  </a:lnTo>
                  <a:lnTo>
                    <a:pt x="11610" y="184720"/>
                  </a:lnTo>
                  <a:lnTo>
                    <a:pt x="14364" y="195944"/>
                  </a:lnTo>
                  <a:lnTo>
                    <a:pt x="17357" y="207452"/>
                  </a:lnTo>
                  <a:lnTo>
                    <a:pt x="21057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08080" y="4007014"/>
              <a:ext cx="225164" cy="195502"/>
            </a:xfrm>
            <a:custGeom>
              <a:avLst/>
              <a:gdLst/>
              <a:ahLst/>
              <a:cxnLst/>
              <a:rect l="0" t="0" r="0" b="0"/>
              <a:pathLst>
                <a:path w="225164" h="195502">
                  <a:moveTo>
                    <a:pt x="3595" y="111273"/>
                  </a:moveTo>
                  <a:lnTo>
                    <a:pt x="862" y="102539"/>
                  </a:lnTo>
                  <a:lnTo>
                    <a:pt x="0" y="94832"/>
                  </a:lnTo>
                  <a:lnTo>
                    <a:pt x="991" y="87426"/>
                  </a:lnTo>
                  <a:lnTo>
                    <a:pt x="3529" y="79991"/>
                  </a:lnTo>
                  <a:lnTo>
                    <a:pt x="7314" y="72165"/>
                  </a:lnTo>
                  <a:lnTo>
                    <a:pt x="12054" y="63791"/>
                  </a:lnTo>
                  <a:lnTo>
                    <a:pt x="17660" y="55048"/>
                  </a:lnTo>
                  <a:lnTo>
                    <a:pt x="24238" y="46332"/>
                  </a:lnTo>
                  <a:lnTo>
                    <a:pt x="31769" y="37883"/>
                  </a:lnTo>
                  <a:lnTo>
                    <a:pt x="40111" y="29923"/>
                  </a:lnTo>
                  <a:lnTo>
                    <a:pt x="49089" y="22730"/>
                  </a:lnTo>
                  <a:lnTo>
                    <a:pt x="58540" y="16381"/>
                  </a:lnTo>
                  <a:lnTo>
                    <a:pt x="68498" y="10950"/>
                  </a:lnTo>
                  <a:lnTo>
                    <a:pt x="79167" y="6592"/>
                  </a:lnTo>
                  <a:lnTo>
                    <a:pt x="90601" y="3293"/>
                  </a:lnTo>
                  <a:lnTo>
                    <a:pt x="102550" y="1059"/>
                  </a:lnTo>
                  <a:lnTo>
                    <a:pt x="114571" y="0"/>
                  </a:lnTo>
                  <a:lnTo>
                    <a:pt x="126393" y="69"/>
                  </a:lnTo>
                  <a:lnTo>
                    <a:pt x="137772" y="1250"/>
                  </a:lnTo>
                  <a:lnTo>
                    <a:pt x="148413" y="3637"/>
                  </a:lnTo>
                  <a:lnTo>
                    <a:pt x="158239" y="7169"/>
                  </a:lnTo>
                  <a:lnTo>
                    <a:pt x="167499" y="11658"/>
                  </a:lnTo>
                  <a:lnTo>
                    <a:pt x="176645" y="16888"/>
                  </a:lnTo>
                  <a:lnTo>
                    <a:pt x="185943" y="22667"/>
                  </a:lnTo>
                  <a:lnTo>
                    <a:pt x="195157" y="29004"/>
                  </a:lnTo>
                  <a:lnTo>
                    <a:pt x="203664" y="36090"/>
                  </a:lnTo>
                  <a:lnTo>
                    <a:pt x="211155" y="43972"/>
                  </a:lnTo>
                  <a:lnTo>
                    <a:pt x="217320" y="52724"/>
                  </a:lnTo>
                  <a:lnTo>
                    <a:pt x="221705" y="62510"/>
                  </a:lnTo>
                  <a:lnTo>
                    <a:pt x="224240" y="73314"/>
                  </a:lnTo>
                  <a:lnTo>
                    <a:pt x="225163" y="84823"/>
                  </a:lnTo>
                  <a:lnTo>
                    <a:pt x="224809" y="96541"/>
                  </a:lnTo>
                  <a:lnTo>
                    <a:pt x="223499" y="108161"/>
                  </a:lnTo>
                  <a:lnTo>
                    <a:pt x="221335" y="119572"/>
                  </a:lnTo>
                  <a:lnTo>
                    <a:pt x="218214" y="130767"/>
                  </a:lnTo>
                  <a:lnTo>
                    <a:pt x="214150" y="141770"/>
                  </a:lnTo>
                  <a:lnTo>
                    <a:pt x="209117" y="152294"/>
                  </a:lnTo>
                  <a:lnTo>
                    <a:pt x="202982" y="161763"/>
                  </a:lnTo>
                  <a:lnTo>
                    <a:pt x="195782" y="169943"/>
                  </a:lnTo>
                  <a:lnTo>
                    <a:pt x="187756" y="176778"/>
                  </a:lnTo>
                  <a:lnTo>
                    <a:pt x="178258" y="182886"/>
                  </a:lnTo>
                  <a:lnTo>
                    <a:pt x="164220" y="188802"/>
                  </a:lnTo>
                  <a:lnTo>
                    <a:pt x="140465" y="1955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520347" y="4028621"/>
              <a:ext cx="216657" cy="242962"/>
            </a:xfrm>
            <a:custGeom>
              <a:avLst/>
              <a:gdLst/>
              <a:ahLst/>
              <a:cxnLst/>
              <a:rect l="0" t="0" r="0" b="0"/>
              <a:pathLst>
                <a:path w="216657" h="242962">
                  <a:moveTo>
                    <a:pt x="71182" y="26495"/>
                  </a:moveTo>
                  <a:lnTo>
                    <a:pt x="62448" y="23763"/>
                  </a:lnTo>
                  <a:lnTo>
                    <a:pt x="54742" y="22901"/>
                  </a:lnTo>
                  <a:lnTo>
                    <a:pt x="47339" y="23895"/>
                  </a:lnTo>
                  <a:lnTo>
                    <a:pt x="40078" y="26607"/>
                  </a:lnTo>
                  <a:lnTo>
                    <a:pt x="32900" y="31040"/>
                  </a:lnTo>
                  <a:lnTo>
                    <a:pt x="25783" y="37033"/>
                  </a:lnTo>
                  <a:lnTo>
                    <a:pt x="19038" y="44464"/>
                  </a:lnTo>
                  <a:lnTo>
                    <a:pt x="13268" y="53340"/>
                  </a:lnTo>
                  <a:lnTo>
                    <a:pt x="8724" y="63526"/>
                  </a:lnTo>
                  <a:lnTo>
                    <a:pt x="5335" y="74787"/>
                  </a:lnTo>
                  <a:lnTo>
                    <a:pt x="2894" y="86868"/>
                  </a:lnTo>
                  <a:lnTo>
                    <a:pt x="1182" y="99546"/>
                  </a:lnTo>
                  <a:lnTo>
                    <a:pt x="166" y="112481"/>
                  </a:lnTo>
                  <a:lnTo>
                    <a:pt x="0" y="125238"/>
                  </a:lnTo>
                  <a:lnTo>
                    <a:pt x="699" y="137595"/>
                  </a:lnTo>
                  <a:lnTo>
                    <a:pt x="2150" y="149519"/>
                  </a:lnTo>
                  <a:lnTo>
                    <a:pt x="4195" y="161066"/>
                  </a:lnTo>
                  <a:lnTo>
                    <a:pt x="6691" y="172314"/>
                  </a:lnTo>
                  <a:lnTo>
                    <a:pt x="9842" y="183174"/>
                  </a:lnTo>
                  <a:lnTo>
                    <a:pt x="14168" y="193401"/>
                  </a:lnTo>
                  <a:lnTo>
                    <a:pt x="19857" y="202908"/>
                  </a:lnTo>
                  <a:lnTo>
                    <a:pt x="26798" y="211598"/>
                  </a:lnTo>
                  <a:lnTo>
                    <a:pt x="34752" y="219290"/>
                  </a:lnTo>
                  <a:lnTo>
                    <a:pt x="43478" y="225977"/>
                  </a:lnTo>
                  <a:lnTo>
                    <a:pt x="52930" y="231638"/>
                  </a:lnTo>
                  <a:lnTo>
                    <a:pt x="63252" y="236150"/>
                  </a:lnTo>
                  <a:lnTo>
                    <a:pt x="74449" y="239553"/>
                  </a:lnTo>
                  <a:lnTo>
                    <a:pt x="86238" y="241856"/>
                  </a:lnTo>
                  <a:lnTo>
                    <a:pt x="98151" y="242961"/>
                  </a:lnTo>
                  <a:lnTo>
                    <a:pt x="109904" y="242922"/>
                  </a:lnTo>
                  <a:lnTo>
                    <a:pt x="121407" y="241762"/>
                  </a:lnTo>
                  <a:lnTo>
                    <a:pt x="132663" y="239389"/>
                  </a:lnTo>
                  <a:lnTo>
                    <a:pt x="143712" y="235862"/>
                  </a:lnTo>
                  <a:lnTo>
                    <a:pt x="154437" y="231206"/>
                  </a:lnTo>
                  <a:lnTo>
                    <a:pt x="164574" y="225332"/>
                  </a:lnTo>
                  <a:lnTo>
                    <a:pt x="174019" y="218306"/>
                  </a:lnTo>
                  <a:lnTo>
                    <a:pt x="182668" y="210318"/>
                  </a:lnTo>
                  <a:lnTo>
                    <a:pt x="190333" y="201585"/>
                  </a:lnTo>
                  <a:lnTo>
                    <a:pt x="197002" y="192301"/>
                  </a:lnTo>
                  <a:lnTo>
                    <a:pt x="202650" y="182457"/>
                  </a:lnTo>
                  <a:lnTo>
                    <a:pt x="207153" y="171865"/>
                  </a:lnTo>
                  <a:lnTo>
                    <a:pt x="210556" y="160478"/>
                  </a:lnTo>
                  <a:lnTo>
                    <a:pt x="213028" y="148391"/>
                  </a:lnTo>
                  <a:lnTo>
                    <a:pt x="214779" y="135745"/>
                  </a:lnTo>
                  <a:lnTo>
                    <a:pt x="215992" y="122686"/>
                  </a:lnTo>
                  <a:lnTo>
                    <a:pt x="216656" y="109492"/>
                  </a:lnTo>
                  <a:lnTo>
                    <a:pt x="216579" y="96561"/>
                  </a:lnTo>
                  <a:lnTo>
                    <a:pt x="215707" y="84088"/>
                  </a:lnTo>
                  <a:lnTo>
                    <a:pt x="213969" y="72085"/>
                  </a:lnTo>
                  <a:lnTo>
                    <a:pt x="211200" y="60485"/>
                  </a:lnTo>
                  <a:lnTo>
                    <a:pt x="207403" y="49208"/>
                  </a:lnTo>
                  <a:lnTo>
                    <a:pt x="202565" y="38497"/>
                  </a:lnTo>
                  <a:lnTo>
                    <a:pt x="196568" y="28903"/>
                  </a:lnTo>
                  <a:lnTo>
                    <a:pt x="189455" y="20638"/>
                  </a:lnTo>
                  <a:lnTo>
                    <a:pt x="181239" y="13766"/>
                  </a:lnTo>
                  <a:lnTo>
                    <a:pt x="171822" y="8367"/>
                  </a:lnTo>
                  <a:lnTo>
                    <a:pt x="161268" y="4332"/>
                  </a:lnTo>
                  <a:lnTo>
                    <a:pt x="149928" y="1588"/>
                  </a:lnTo>
                  <a:lnTo>
                    <a:pt x="138324" y="179"/>
                  </a:lnTo>
                  <a:lnTo>
                    <a:pt x="126786" y="0"/>
                  </a:lnTo>
                  <a:lnTo>
                    <a:pt x="115503" y="681"/>
                  </a:lnTo>
                  <a:lnTo>
                    <a:pt x="103302" y="1734"/>
                  </a:lnTo>
                  <a:lnTo>
                    <a:pt x="86880" y="3249"/>
                  </a:lnTo>
                  <a:lnTo>
                    <a:pt x="60654" y="54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675757" y="4160401"/>
              <a:ext cx="63172" cy="126343"/>
            </a:xfrm>
            <a:custGeom>
              <a:avLst/>
              <a:gdLst/>
              <a:ahLst/>
              <a:cxnLst/>
              <a:rect l="0" t="0" r="0" b="0"/>
              <a:pathLst>
                <a:path w="63172" h="126343">
                  <a:moveTo>
                    <a:pt x="0" y="0"/>
                  </a:moveTo>
                  <a:lnTo>
                    <a:pt x="3001" y="8869"/>
                  </a:lnTo>
                  <a:lnTo>
                    <a:pt x="6425" y="17855"/>
                  </a:lnTo>
                  <a:lnTo>
                    <a:pt x="10620" y="27846"/>
                  </a:lnTo>
                  <a:lnTo>
                    <a:pt x="15520" y="38654"/>
                  </a:lnTo>
                  <a:lnTo>
                    <a:pt x="21001" y="49817"/>
                  </a:lnTo>
                  <a:lnTo>
                    <a:pt x="26927" y="61018"/>
                  </a:lnTo>
                  <a:lnTo>
                    <a:pt x="33068" y="72053"/>
                  </a:lnTo>
                  <a:lnTo>
                    <a:pt x="39815" y="84051"/>
                  </a:lnTo>
                  <a:lnTo>
                    <a:pt x="48877" y="100296"/>
                  </a:lnTo>
                  <a:lnTo>
                    <a:pt x="63171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4" name="Straight Connector 13"/>
            <p:cNvCxnSpPr/>
            <p:nvPr/>
          </p:nvCxnSpPr>
          <p:spPr>
            <a:xfrm flipH="1">
              <a:off x="2781300" y="2301726"/>
              <a:ext cx="1798267" cy="1203474"/>
            </a:xfrm>
            <a:prstGeom prst="line">
              <a:avLst/>
            </a:pr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Freeform 14"/>
            <p:cNvSpPr/>
            <p:nvPr/>
          </p:nvSpPr>
          <p:spPr>
            <a:xfrm>
              <a:off x="2416947" y="3396101"/>
              <a:ext cx="170891" cy="303857"/>
            </a:xfrm>
            <a:custGeom>
              <a:avLst/>
              <a:gdLst/>
              <a:ahLst/>
              <a:cxnLst/>
              <a:rect l="0" t="0" r="0" b="0"/>
              <a:pathLst>
                <a:path w="170891" h="303857">
                  <a:moveTo>
                    <a:pt x="130949" y="4603"/>
                  </a:moveTo>
                  <a:lnTo>
                    <a:pt x="122148" y="1803"/>
                  </a:lnTo>
                  <a:lnTo>
                    <a:pt x="113801" y="302"/>
                  </a:lnTo>
                  <a:lnTo>
                    <a:pt x="105102" y="0"/>
                  </a:lnTo>
                  <a:lnTo>
                    <a:pt x="95981" y="852"/>
                  </a:lnTo>
                  <a:lnTo>
                    <a:pt x="86486" y="2968"/>
                  </a:lnTo>
                  <a:lnTo>
                    <a:pt x="76699" y="6290"/>
                  </a:lnTo>
                  <a:lnTo>
                    <a:pt x="66858" y="10625"/>
                  </a:lnTo>
                  <a:lnTo>
                    <a:pt x="57332" y="15745"/>
                  </a:lnTo>
                  <a:lnTo>
                    <a:pt x="48299" y="21443"/>
                  </a:lnTo>
                  <a:lnTo>
                    <a:pt x="39760" y="27554"/>
                  </a:lnTo>
                  <a:lnTo>
                    <a:pt x="31639" y="33955"/>
                  </a:lnTo>
                  <a:lnTo>
                    <a:pt x="23850" y="40564"/>
                  </a:lnTo>
                  <a:lnTo>
                    <a:pt x="16636" y="47646"/>
                  </a:lnTo>
                  <a:lnTo>
                    <a:pt x="10542" y="55772"/>
                  </a:lnTo>
                  <a:lnTo>
                    <a:pt x="5781" y="65166"/>
                  </a:lnTo>
                  <a:lnTo>
                    <a:pt x="2415" y="75578"/>
                  </a:lnTo>
                  <a:lnTo>
                    <a:pt x="522" y="86484"/>
                  </a:lnTo>
                  <a:lnTo>
                    <a:pt x="0" y="97514"/>
                  </a:lnTo>
                  <a:lnTo>
                    <a:pt x="937" y="108174"/>
                  </a:lnTo>
                  <a:lnTo>
                    <a:pt x="3685" y="117791"/>
                  </a:lnTo>
                  <a:lnTo>
                    <a:pt x="8273" y="126096"/>
                  </a:lnTo>
                  <a:lnTo>
                    <a:pt x="14454" y="132839"/>
                  </a:lnTo>
                  <a:lnTo>
                    <a:pt x="21891" y="137627"/>
                  </a:lnTo>
                  <a:lnTo>
                    <a:pt x="30261" y="140440"/>
                  </a:lnTo>
                  <a:lnTo>
                    <a:pt x="39303" y="141552"/>
                  </a:lnTo>
                  <a:lnTo>
                    <a:pt x="48818" y="141327"/>
                  </a:lnTo>
                  <a:lnTo>
                    <a:pt x="58663" y="140112"/>
                  </a:lnTo>
                  <a:lnTo>
                    <a:pt x="68900" y="138352"/>
                  </a:lnTo>
                  <a:lnTo>
                    <a:pt x="79765" y="136567"/>
                  </a:lnTo>
                  <a:lnTo>
                    <a:pt x="91328" y="135050"/>
                  </a:lnTo>
                  <a:lnTo>
                    <a:pt x="103196" y="134203"/>
                  </a:lnTo>
                  <a:lnTo>
                    <a:pt x="114630" y="134618"/>
                  </a:lnTo>
                  <a:lnTo>
                    <a:pt x="125241" y="136498"/>
                  </a:lnTo>
                  <a:lnTo>
                    <a:pt x="134822" y="139879"/>
                  </a:lnTo>
                  <a:lnTo>
                    <a:pt x="143186" y="144815"/>
                  </a:lnTo>
                  <a:lnTo>
                    <a:pt x="150360" y="151176"/>
                  </a:lnTo>
                  <a:lnTo>
                    <a:pt x="156364" y="158869"/>
                  </a:lnTo>
                  <a:lnTo>
                    <a:pt x="161114" y="167927"/>
                  </a:lnTo>
                  <a:lnTo>
                    <a:pt x="164685" y="178240"/>
                  </a:lnTo>
                  <a:lnTo>
                    <a:pt x="167273" y="189587"/>
                  </a:lnTo>
                  <a:lnTo>
                    <a:pt x="169101" y="201727"/>
                  </a:lnTo>
                  <a:lnTo>
                    <a:pt x="170363" y="214439"/>
                  </a:lnTo>
                  <a:lnTo>
                    <a:pt x="170890" y="227228"/>
                  </a:lnTo>
                  <a:lnTo>
                    <a:pt x="170187" y="239354"/>
                  </a:lnTo>
                  <a:lnTo>
                    <a:pt x="168083" y="250470"/>
                  </a:lnTo>
                  <a:lnTo>
                    <a:pt x="164703" y="260576"/>
                  </a:lnTo>
                  <a:lnTo>
                    <a:pt x="160292" y="269833"/>
                  </a:lnTo>
                  <a:lnTo>
                    <a:pt x="155093" y="278423"/>
                  </a:lnTo>
                  <a:lnTo>
                    <a:pt x="148993" y="286194"/>
                  </a:lnTo>
                  <a:lnTo>
                    <a:pt x="141542" y="292670"/>
                  </a:lnTo>
                  <a:lnTo>
                    <a:pt x="132609" y="297691"/>
                  </a:lnTo>
                  <a:lnTo>
                    <a:pt x="122508" y="301234"/>
                  </a:lnTo>
                  <a:lnTo>
                    <a:pt x="111812" y="303245"/>
                  </a:lnTo>
                  <a:lnTo>
                    <a:pt x="100914" y="303856"/>
                  </a:lnTo>
                  <a:lnTo>
                    <a:pt x="90004" y="303318"/>
                  </a:lnTo>
                  <a:lnTo>
                    <a:pt x="79153" y="301903"/>
                  </a:lnTo>
                  <a:lnTo>
                    <a:pt x="68380" y="299840"/>
                  </a:lnTo>
                  <a:lnTo>
                    <a:pt x="57841" y="297153"/>
                  </a:lnTo>
                  <a:lnTo>
                    <a:pt x="47831" y="293673"/>
                  </a:lnTo>
                  <a:lnTo>
                    <a:pt x="38474" y="289377"/>
                  </a:lnTo>
                  <a:lnTo>
                    <a:pt x="30026" y="284676"/>
                  </a:lnTo>
                  <a:lnTo>
                    <a:pt x="22128" y="279866"/>
                  </a:lnTo>
                  <a:lnTo>
                    <a:pt x="14089" y="274524"/>
                  </a:lnTo>
                  <a:lnTo>
                    <a:pt x="4607" y="26781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664124" y="1989886"/>
              <a:ext cx="31586" cy="210570"/>
            </a:xfrm>
            <a:custGeom>
              <a:avLst/>
              <a:gdLst/>
              <a:ahLst/>
              <a:cxnLst/>
              <a:rect l="0" t="0" r="0" b="0"/>
              <a:pathLst>
                <a:path w="31586" h="210570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3" y="34457"/>
                  </a:lnTo>
                  <a:lnTo>
                    <a:pt x="3863" y="46446"/>
                  </a:lnTo>
                  <a:lnTo>
                    <a:pt x="6180" y="58457"/>
                  </a:lnTo>
                  <a:lnTo>
                    <a:pt x="8846" y="70265"/>
                  </a:lnTo>
                  <a:lnTo>
                    <a:pt x="11770" y="81964"/>
                  </a:lnTo>
                  <a:lnTo>
                    <a:pt x="14877" y="93881"/>
                  </a:lnTo>
                  <a:lnTo>
                    <a:pt x="18108" y="106198"/>
                  </a:lnTo>
                  <a:lnTo>
                    <a:pt x="21259" y="119097"/>
                  </a:lnTo>
                  <a:lnTo>
                    <a:pt x="23995" y="132827"/>
                  </a:lnTo>
                  <a:lnTo>
                    <a:pt x="26167" y="147418"/>
                  </a:lnTo>
                  <a:lnTo>
                    <a:pt x="27798" y="162002"/>
                  </a:lnTo>
                  <a:lnTo>
                    <a:pt x="29152" y="176352"/>
                  </a:lnTo>
                  <a:lnTo>
                    <a:pt x="30347" y="191729"/>
                  </a:lnTo>
                  <a:lnTo>
                    <a:pt x="31585" y="2105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485140" y="1937243"/>
              <a:ext cx="315855" cy="73701"/>
            </a:xfrm>
            <a:custGeom>
              <a:avLst/>
              <a:gdLst/>
              <a:ahLst/>
              <a:cxnLst/>
              <a:rect l="0" t="0" r="0" b="0"/>
              <a:pathLst>
                <a:path w="315855" h="73701">
                  <a:moveTo>
                    <a:pt x="315854" y="0"/>
                  </a:moveTo>
                  <a:lnTo>
                    <a:pt x="304119" y="2934"/>
                  </a:lnTo>
                  <a:lnTo>
                    <a:pt x="292990" y="5716"/>
                  </a:lnTo>
                  <a:lnTo>
                    <a:pt x="281387" y="8616"/>
                  </a:lnTo>
                  <a:lnTo>
                    <a:pt x="269053" y="11656"/>
                  </a:lnTo>
                  <a:lnTo>
                    <a:pt x="255745" y="14821"/>
                  </a:lnTo>
                  <a:lnTo>
                    <a:pt x="241440" y="18085"/>
                  </a:lnTo>
                  <a:lnTo>
                    <a:pt x="226435" y="21423"/>
                  </a:lnTo>
                  <a:lnTo>
                    <a:pt x="211222" y="24814"/>
                  </a:lnTo>
                  <a:lnTo>
                    <a:pt x="196100" y="28243"/>
                  </a:lnTo>
                  <a:lnTo>
                    <a:pt x="181015" y="31698"/>
                  </a:lnTo>
                  <a:lnTo>
                    <a:pt x="165669" y="35170"/>
                  </a:lnTo>
                  <a:lnTo>
                    <a:pt x="149899" y="38655"/>
                  </a:lnTo>
                  <a:lnTo>
                    <a:pt x="133697" y="42148"/>
                  </a:lnTo>
                  <a:lnTo>
                    <a:pt x="117129" y="45646"/>
                  </a:lnTo>
                  <a:lnTo>
                    <a:pt x="100282" y="49148"/>
                  </a:lnTo>
                  <a:lnTo>
                    <a:pt x="83562" y="52652"/>
                  </a:lnTo>
                  <a:lnTo>
                    <a:pt x="67642" y="56159"/>
                  </a:lnTo>
                  <a:lnTo>
                    <a:pt x="52839" y="59661"/>
                  </a:lnTo>
                  <a:lnTo>
                    <a:pt x="39571" y="63009"/>
                  </a:lnTo>
                  <a:lnTo>
                    <a:pt x="27220" y="66233"/>
                  </a:lnTo>
                  <a:lnTo>
                    <a:pt x="14705" y="69616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19454" y="282749"/>
            <a:ext cx="1259821" cy="476182"/>
            <a:chOff x="319454" y="282749"/>
            <a:chExt cx="1259821" cy="476182"/>
          </a:xfrm>
        </p:grpSpPr>
        <p:sp>
          <p:nvSpPr>
            <p:cNvPr id="19" name="Freeform 18"/>
            <p:cNvSpPr/>
            <p:nvPr/>
          </p:nvSpPr>
          <p:spPr>
            <a:xfrm>
              <a:off x="319454" y="282749"/>
              <a:ext cx="259614" cy="476182"/>
            </a:xfrm>
            <a:custGeom>
              <a:avLst/>
              <a:gdLst/>
              <a:ahLst/>
              <a:cxnLst/>
              <a:rect l="0" t="0" r="0" b="0"/>
              <a:pathLst>
                <a:path w="259614" h="476182">
                  <a:moveTo>
                    <a:pt x="175385" y="43634"/>
                  </a:moveTo>
                  <a:lnTo>
                    <a:pt x="169517" y="37766"/>
                  </a:lnTo>
                  <a:lnTo>
                    <a:pt x="163953" y="32202"/>
                  </a:lnTo>
                  <a:lnTo>
                    <a:pt x="158149" y="26407"/>
                  </a:lnTo>
                  <a:lnTo>
                    <a:pt x="151896" y="20500"/>
                  </a:lnTo>
                  <a:lnTo>
                    <a:pt x="144917" y="14818"/>
                  </a:lnTo>
                  <a:lnTo>
                    <a:pt x="137136" y="9552"/>
                  </a:lnTo>
                  <a:lnTo>
                    <a:pt x="128635" y="5047"/>
                  </a:lnTo>
                  <a:lnTo>
                    <a:pt x="119556" y="1858"/>
                  </a:lnTo>
                  <a:lnTo>
                    <a:pt x="110047" y="167"/>
                  </a:lnTo>
                  <a:lnTo>
                    <a:pt x="100391" y="0"/>
                  </a:lnTo>
                  <a:lnTo>
                    <a:pt x="90990" y="1401"/>
                  </a:lnTo>
                  <a:lnTo>
                    <a:pt x="82040" y="4236"/>
                  </a:lnTo>
                  <a:lnTo>
                    <a:pt x="73557" y="8408"/>
                  </a:lnTo>
                  <a:lnTo>
                    <a:pt x="65473" y="13949"/>
                  </a:lnTo>
                  <a:lnTo>
                    <a:pt x="57704" y="20748"/>
                  </a:lnTo>
                  <a:lnTo>
                    <a:pt x="50333" y="28582"/>
                  </a:lnTo>
                  <a:lnTo>
                    <a:pt x="43602" y="37211"/>
                  </a:lnTo>
                  <a:lnTo>
                    <a:pt x="37591" y="46421"/>
                  </a:lnTo>
                  <a:lnTo>
                    <a:pt x="32231" y="56045"/>
                  </a:lnTo>
                  <a:lnTo>
                    <a:pt x="27396" y="65958"/>
                  </a:lnTo>
                  <a:lnTo>
                    <a:pt x="22958" y="76075"/>
                  </a:lnTo>
                  <a:lnTo>
                    <a:pt x="18806" y="86496"/>
                  </a:lnTo>
                  <a:lnTo>
                    <a:pt x="14858" y="97484"/>
                  </a:lnTo>
                  <a:lnTo>
                    <a:pt x="11055" y="109144"/>
                  </a:lnTo>
                  <a:lnTo>
                    <a:pt x="7517" y="121586"/>
                  </a:lnTo>
                  <a:lnTo>
                    <a:pt x="4520" y="135002"/>
                  </a:lnTo>
                  <a:lnTo>
                    <a:pt x="2177" y="149398"/>
                  </a:lnTo>
                  <a:lnTo>
                    <a:pt x="605" y="164472"/>
                  </a:lnTo>
                  <a:lnTo>
                    <a:pt x="0" y="179736"/>
                  </a:lnTo>
                  <a:lnTo>
                    <a:pt x="372" y="194895"/>
                  </a:lnTo>
                  <a:lnTo>
                    <a:pt x="1588" y="210005"/>
                  </a:lnTo>
                  <a:lnTo>
                    <a:pt x="3468" y="225369"/>
                  </a:lnTo>
                  <a:lnTo>
                    <a:pt x="5840" y="241146"/>
                  </a:lnTo>
                  <a:lnTo>
                    <a:pt x="8567" y="257183"/>
                  </a:lnTo>
                  <a:lnTo>
                    <a:pt x="11542" y="273109"/>
                  </a:lnTo>
                  <a:lnTo>
                    <a:pt x="14694" y="288715"/>
                  </a:lnTo>
                  <a:lnTo>
                    <a:pt x="18132" y="303958"/>
                  </a:lnTo>
                  <a:lnTo>
                    <a:pt x="22126" y="318880"/>
                  </a:lnTo>
                  <a:lnTo>
                    <a:pt x="26778" y="333542"/>
                  </a:lnTo>
                  <a:lnTo>
                    <a:pt x="32039" y="347847"/>
                  </a:lnTo>
                  <a:lnTo>
                    <a:pt x="37796" y="361539"/>
                  </a:lnTo>
                  <a:lnTo>
                    <a:pt x="43933" y="374530"/>
                  </a:lnTo>
                  <a:lnTo>
                    <a:pt x="50511" y="386883"/>
                  </a:lnTo>
                  <a:lnTo>
                    <a:pt x="57759" y="398719"/>
                  </a:lnTo>
                  <a:lnTo>
                    <a:pt x="65741" y="410160"/>
                  </a:lnTo>
                  <a:lnTo>
                    <a:pt x="74220" y="421149"/>
                  </a:lnTo>
                  <a:lnTo>
                    <a:pt x="82758" y="431463"/>
                  </a:lnTo>
                  <a:lnTo>
                    <a:pt x="91097" y="441028"/>
                  </a:lnTo>
                  <a:lnTo>
                    <a:pt x="99323" y="449758"/>
                  </a:lnTo>
                  <a:lnTo>
                    <a:pt x="107759" y="457475"/>
                  </a:lnTo>
                  <a:lnTo>
                    <a:pt x="116588" y="464175"/>
                  </a:lnTo>
                  <a:lnTo>
                    <a:pt x="125993" y="469675"/>
                  </a:lnTo>
                  <a:lnTo>
                    <a:pt x="136224" y="473546"/>
                  </a:lnTo>
                  <a:lnTo>
                    <a:pt x="147331" y="475700"/>
                  </a:lnTo>
                  <a:lnTo>
                    <a:pt x="159046" y="476181"/>
                  </a:lnTo>
                  <a:lnTo>
                    <a:pt x="170902" y="474992"/>
                  </a:lnTo>
                  <a:lnTo>
                    <a:pt x="182610" y="472304"/>
                  </a:lnTo>
                  <a:lnTo>
                    <a:pt x="193910" y="468399"/>
                  </a:lnTo>
                  <a:lnTo>
                    <a:pt x="204498" y="463570"/>
                  </a:lnTo>
                  <a:lnTo>
                    <a:pt x="214280" y="458063"/>
                  </a:lnTo>
                  <a:lnTo>
                    <a:pt x="223170" y="451910"/>
                  </a:lnTo>
                  <a:lnTo>
                    <a:pt x="231003" y="444948"/>
                  </a:lnTo>
                  <a:lnTo>
                    <a:pt x="237788" y="437168"/>
                  </a:lnTo>
                  <a:lnTo>
                    <a:pt x="243534" y="429131"/>
                  </a:lnTo>
                  <a:lnTo>
                    <a:pt x="248718" y="421106"/>
                  </a:lnTo>
                  <a:lnTo>
                    <a:pt x="253799" y="412388"/>
                  </a:lnTo>
                  <a:lnTo>
                    <a:pt x="259613" y="40160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89595" y="305326"/>
              <a:ext cx="157929" cy="410612"/>
            </a:xfrm>
            <a:custGeom>
              <a:avLst/>
              <a:gdLst/>
              <a:ahLst/>
              <a:cxnLst/>
              <a:rect l="0" t="0" r="0" b="0"/>
              <a:pathLst>
                <a:path w="157929" h="410612">
                  <a:moveTo>
                    <a:pt x="0" y="0"/>
                  </a:moveTo>
                  <a:lnTo>
                    <a:pt x="67" y="14602"/>
                  </a:lnTo>
                  <a:lnTo>
                    <a:pt x="708" y="27873"/>
                  </a:lnTo>
                  <a:lnTo>
                    <a:pt x="2004" y="41074"/>
                  </a:lnTo>
                  <a:lnTo>
                    <a:pt x="3864" y="54416"/>
                  </a:lnTo>
                  <a:lnTo>
                    <a:pt x="6180" y="67924"/>
                  </a:lnTo>
                  <a:lnTo>
                    <a:pt x="8842" y="81578"/>
                  </a:lnTo>
                  <a:lnTo>
                    <a:pt x="11593" y="95344"/>
                  </a:lnTo>
                  <a:lnTo>
                    <a:pt x="14052" y="109194"/>
                  </a:lnTo>
                  <a:lnTo>
                    <a:pt x="16039" y="123102"/>
                  </a:lnTo>
                  <a:lnTo>
                    <a:pt x="17710" y="137052"/>
                  </a:lnTo>
                  <a:lnTo>
                    <a:pt x="19446" y="151030"/>
                  </a:lnTo>
                  <a:lnTo>
                    <a:pt x="21464" y="165028"/>
                  </a:lnTo>
                  <a:lnTo>
                    <a:pt x="23652" y="179039"/>
                  </a:lnTo>
                  <a:lnTo>
                    <a:pt x="25667" y="193059"/>
                  </a:lnTo>
                  <a:lnTo>
                    <a:pt x="27324" y="207080"/>
                  </a:lnTo>
                  <a:lnTo>
                    <a:pt x="28759" y="220937"/>
                  </a:lnTo>
                  <a:lnTo>
                    <a:pt x="30330" y="234322"/>
                  </a:lnTo>
                  <a:lnTo>
                    <a:pt x="32233" y="247107"/>
                  </a:lnTo>
                  <a:lnTo>
                    <a:pt x="34342" y="259490"/>
                  </a:lnTo>
                  <a:lnTo>
                    <a:pt x="36305" y="271878"/>
                  </a:lnTo>
                  <a:lnTo>
                    <a:pt x="37926" y="284508"/>
                  </a:lnTo>
                  <a:lnTo>
                    <a:pt x="39337" y="297280"/>
                  </a:lnTo>
                  <a:lnTo>
                    <a:pt x="40891" y="309861"/>
                  </a:lnTo>
                  <a:lnTo>
                    <a:pt x="42784" y="322072"/>
                  </a:lnTo>
                  <a:lnTo>
                    <a:pt x="44886" y="334052"/>
                  </a:lnTo>
                  <a:lnTo>
                    <a:pt x="46843" y="346162"/>
                  </a:lnTo>
                  <a:lnTo>
                    <a:pt x="48427" y="358510"/>
                  </a:lnTo>
                  <a:lnTo>
                    <a:pt x="48569" y="367749"/>
                  </a:lnTo>
                  <a:lnTo>
                    <a:pt x="46618" y="369996"/>
                  </a:lnTo>
                  <a:lnTo>
                    <a:pt x="43868" y="367086"/>
                  </a:lnTo>
                  <a:lnTo>
                    <a:pt x="41030" y="360930"/>
                  </a:lnTo>
                  <a:lnTo>
                    <a:pt x="38535" y="352500"/>
                  </a:lnTo>
                  <a:lnTo>
                    <a:pt x="36557" y="342412"/>
                  </a:lnTo>
                  <a:lnTo>
                    <a:pt x="35412" y="331285"/>
                  </a:lnTo>
                  <a:lnTo>
                    <a:pt x="35633" y="319776"/>
                  </a:lnTo>
                  <a:lnTo>
                    <a:pt x="37385" y="308281"/>
                  </a:lnTo>
                  <a:lnTo>
                    <a:pt x="40683" y="297282"/>
                  </a:lnTo>
                  <a:lnTo>
                    <a:pt x="45564" y="287422"/>
                  </a:lnTo>
                  <a:lnTo>
                    <a:pt x="51879" y="278954"/>
                  </a:lnTo>
                  <a:lnTo>
                    <a:pt x="59203" y="272268"/>
                  </a:lnTo>
                  <a:lnTo>
                    <a:pt x="66948" y="268049"/>
                  </a:lnTo>
                  <a:lnTo>
                    <a:pt x="74744" y="266440"/>
                  </a:lnTo>
                  <a:lnTo>
                    <a:pt x="82433" y="267290"/>
                  </a:lnTo>
                  <a:lnTo>
                    <a:pt x="89975" y="270436"/>
                  </a:lnTo>
                  <a:lnTo>
                    <a:pt x="97376" y="275547"/>
                  </a:lnTo>
                  <a:lnTo>
                    <a:pt x="104499" y="282213"/>
                  </a:lnTo>
                  <a:lnTo>
                    <a:pt x="111064" y="290041"/>
                  </a:lnTo>
                  <a:lnTo>
                    <a:pt x="116963" y="298706"/>
                  </a:lnTo>
                  <a:lnTo>
                    <a:pt x="122248" y="307962"/>
                  </a:lnTo>
                  <a:lnTo>
                    <a:pt x="127033" y="317626"/>
                  </a:lnTo>
                  <a:lnTo>
                    <a:pt x="131438" y="327572"/>
                  </a:lnTo>
                  <a:lnTo>
                    <a:pt x="135567" y="337708"/>
                  </a:lnTo>
                  <a:lnTo>
                    <a:pt x="139500" y="347973"/>
                  </a:lnTo>
                  <a:lnTo>
                    <a:pt x="143293" y="358315"/>
                  </a:lnTo>
                  <a:lnTo>
                    <a:pt x="146837" y="368445"/>
                  </a:lnTo>
                  <a:lnTo>
                    <a:pt x="150215" y="378930"/>
                  </a:lnTo>
                  <a:lnTo>
                    <a:pt x="153724" y="391806"/>
                  </a:lnTo>
                  <a:lnTo>
                    <a:pt x="157928" y="4106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819242" y="579067"/>
              <a:ext cx="112226" cy="136943"/>
            </a:xfrm>
            <a:custGeom>
              <a:avLst/>
              <a:gdLst/>
              <a:ahLst/>
              <a:cxnLst/>
              <a:rect l="0" t="0" r="0" b="0"/>
              <a:pathLst>
                <a:path w="112226" h="136943">
                  <a:moveTo>
                    <a:pt x="86208" y="0"/>
                  </a:moveTo>
                  <a:lnTo>
                    <a:pt x="74540" y="67"/>
                  </a:lnTo>
                  <a:lnTo>
                    <a:pt x="64051" y="707"/>
                  </a:lnTo>
                  <a:lnTo>
                    <a:pt x="53759" y="2013"/>
                  </a:lnTo>
                  <a:lnTo>
                    <a:pt x="43803" y="4218"/>
                  </a:lnTo>
                  <a:lnTo>
                    <a:pt x="34756" y="7831"/>
                  </a:lnTo>
                  <a:lnTo>
                    <a:pt x="26873" y="13004"/>
                  </a:lnTo>
                  <a:lnTo>
                    <a:pt x="20096" y="19579"/>
                  </a:lnTo>
                  <a:lnTo>
                    <a:pt x="14231" y="27279"/>
                  </a:lnTo>
                  <a:lnTo>
                    <a:pt x="9072" y="35827"/>
                  </a:lnTo>
                  <a:lnTo>
                    <a:pt x="4759" y="44987"/>
                  </a:lnTo>
                  <a:lnTo>
                    <a:pt x="1759" y="54580"/>
                  </a:lnTo>
                  <a:lnTo>
                    <a:pt x="221" y="64474"/>
                  </a:lnTo>
                  <a:lnTo>
                    <a:pt x="0" y="74574"/>
                  </a:lnTo>
                  <a:lnTo>
                    <a:pt x="840" y="84813"/>
                  </a:lnTo>
                  <a:lnTo>
                    <a:pt x="2487" y="95139"/>
                  </a:lnTo>
                  <a:lnTo>
                    <a:pt x="5051" y="105192"/>
                  </a:lnTo>
                  <a:lnTo>
                    <a:pt x="8973" y="114337"/>
                  </a:lnTo>
                  <a:lnTo>
                    <a:pt x="14394" y="122291"/>
                  </a:lnTo>
                  <a:lnTo>
                    <a:pt x="21322" y="128784"/>
                  </a:lnTo>
                  <a:lnTo>
                    <a:pt x="29799" y="133397"/>
                  </a:lnTo>
                  <a:lnTo>
                    <a:pt x="39682" y="136085"/>
                  </a:lnTo>
                  <a:lnTo>
                    <a:pt x="50385" y="136942"/>
                  </a:lnTo>
                  <a:lnTo>
                    <a:pt x="61021" y="136012"/>
                  </a:lnTo>
                  <a:lnTo>
                    <a:pt x="71089" y="133498"/>
                  </a:lnTo>
                  <a:lnTo>
                    <a:pt x="80303" y="129541"/>
                  </a:lnTo>
                  <a:lnTo>
                    <a:pt x="88419" y="124146"/>
                  </a:lnTo>
                  <a:lnTo>
                    <a:pt x="95427" y="117440"/>
                  </a:lnTo>
                  <a:lnTo>
                    <a:pt x="101320" y="109498"/>
                  </a:lnTo>
                  <a:lnTo>
                    <a:pt x="105995" y="100266"/>
                  </a:lnTo>
                  <a:lnTo>
                    <a:pt x="109507" y="89841"/>
                  </a:lnTo>
                  <a:lnTo>
                    <a:pt x="111716" y="78756"/>
                  </a:lnTo>
                  <a:lnTo>
                    <a:pt x="112225" y="67856"/>
                  </a:lnTo>
                  <a:lnTo>
                    <a:pt x="110979" y="57612"/>
                  </a:lnTo>
                  <a:lnTo>
                    <a:pt x="108319" y="48419"/>
                  </a:lnTo>
                  <a:lnTo>
                    <a:pt x="104446" y="39867"/>
                  </a:lnTo>
                  <a:lnTo>
                    <a:pt x="97904" y="31212"/>
                  </a:lnTo>
                  <a:lnTo>
                    <a:pt x="86208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010735" y="568538"/>
              <a:ext cx="94758" cy="135896"/>
            </a:xfrm>
            <a:custGeom>
              <a:avLst/>
              <a:gdLst/>
              <a:ahLst/>
              <a:cxnLst/>
              <a:rect l="0" t="0" r="0" b="0"/>
              <a:pathLst>
                <a:path w="94758" h="135896">
                  <a:moveTo>
                    <a:pt x="0" y="73700"/>
                  </a:moveTo>
                  <a:lnTo>
                    <a:pt x="2934" y="82501"/>
                  </a:lnTo>
                  <a:lnTo>
                    <a:pt x="5716" y="90848"/>
                  </a:lnTo>
                  <a:lnTo>
                    <a:pt x="8616" y="99547"/>
                  </a:lnTo>
                  <a:lnTo>
                    <a:pt x="11656" y="108667"/>
                  </a:lnTo>
                  <a:lnTo>
                    <a:pt x="14821" y="118162"/>
                  </a:lnTo>
                  <a:lnTo>
                    <a:pt x="18060" y="127875"/>
                  </a:lnTo>
                  <a:lnTo>
                    <a:pt x="20475" y="134947"/>
                  </a:lnTo>
                  <a:lnTo>
                    <a:pt x="21007" y="135895"/>
                  </a:lnTo>
                  <a:lnTo>
                    <a:pt x="20057" y="131796"/>
                  </a:lnTo>
                  <a:lnTo>
                    <a:pt x="18159" y="124448"/>
                  </a:lnTo>
                  <a:lnTo>
                    <a:pt x="15670" y="115334"/>
                  </a:lnTo>
                  <a:lnTo>
                    <a:pt x="12823" y="105362"/>
                  </a:lnTo>
                  <a:lnTo>
                    <a:pt x="10081" y="95006"/>
                  </a:lnTo>
                  <a:lnTo>
                    <a:pt x="8142" y="84492"/>
                  </a:lnTo>
                  <a:lnTo>
                    <a:pt x="7323" y="73929"/>
                  </a:lnTo>
                  <a:lnTo>
                    <a:pt x="7756" y="63522"/>
                  </a:lnTo>
                  <a:lnTo>
                    <a:pt x="9565" y="53596"/>
                  </a:lnTo>
                  <a:lnTo>
                    <a:pt x="12677" y="44288"/>
                  </a:lnTo>
                  <a:lnTo>
                    <a:pt x="17037" y="35731"/>
                  </a:lnTo>
                  <a:lnTo>
                    <a:pt x="22704" y="28128"/>
                  </a:lnTo>
                  <a:lnTo>
                    <a:pt x="29587" y="21499"/>
                  </a:lnTo>
                  <a:lnTo>
                    <a:pt x="37596" y="15861"/>
                  </a:lnTo>
                  <a:lnTo>
                    <a:pt x="47822" y="10760"/>
                  </a:lnTo>
                  <a:lnTo>
                    <a:pt x="64517" y="5748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184595" y="331349"/>
              <a:ext cx="120939" cy="376239"/>
            </a:xfrm>
            <a:custGeom>
              <a:avLst/>
              <a:gdLst/>
              <a:ahLst/>
              <a:cxnLst/>
              <a:rect l="0" t="0" r="0" b="0"/>
              <a:pathLst>
                <a:path w="120939" h="376239">
                  <a:moveTo>
                    <a:pt x="110410" y="289832"/>
                  </a:moveTo>
                  <a:lnTo>
                    <a:pt x="104475" y="284031"/>
                  </a:lnTo>
                  <a:lnTo>
                    <a:pt x="98270" y="279107"/>
                  </a:lnTo>
                  <a:lnTo>
                    <a:pt x="91175" y="274614"/>
                  </a:lnTo>
                  <a:lnTo>
                    <a:pt x="83234" y="270738"/>
                  </a:lnTo>
                  <a:lnTo>
                    <a:pt x="74588" y="268022"/>
                  </a:lnTo>
                  <a:lnTo>
                    <a:pt x="65398" y="266671"/>
                  </a:lnTo>
                  <a:lnTo>
                    <a:pt x="55971" y="266743"/>
                  </a:lnTo>
                  <a:lnTo>
                    <a:pt x="46730" y="268308"/>
                  </a:lnTo>
                  <a:lnTo>
                    <a:pt x="37895" y="271256"/>
                  </a:lnTo>
                  <a:lnTo>
                    <a:pt x="29660" y="275506"/>
                  </a:lnTo>
                  <a:lnTo>
                    <a:pt x="22275" y="281099"/>
                  </a:lnTo>
                  <a:lnTo>
                    <a:pt x="15794" y="287937"/>
                  </a:lnTo>
                  <a:lnTo>
                    <a:pt x="10272" y="295967"/>
                  </a:lnTo>
                  <a:lnTo>
                    <a:pt x="5853" y="305260"/>
                  </a:lnTo>
                  <a:lnTo>
                    <a:pt x="2517" y="315725"/>
                  </a:lnTo>
                  <a:lnTo>
                    <a:pt x="429" y="326836"/>
                  </a:lnTo>
                  <a:lnTo>
                    <a:pt x="0" y="337753"/>
                  </a:lnTo>
                  <a:lnTo>
                    <a:pt x="1314" y="348009"/>
                  </a:lnTo>
                  <a:lnTo>
                    <a:pt x="4485" y="357180"/>
                  </a:lnTo>
                  <a:lnTo>
                    <a:pt x="9812" y="364737"/>
                  </a:lnTo>
                  <a:lnTo>
                    <a:pt x="17239" y="370546"/>
                  </a:lnTo>
                  <a:lnTo>
                    <a:pt x="26124" y="374480"/>
                  </a:lnTo>
                  <a:lnTo>
                    <a:pt x="35457" y="376238"/>
                  </a:lnTo>
                  <a:lnTo>
                    <a:pt x="44610" y="375863"/>
                  </a:lnTo>
                  <a:lnTo>
                    <a:pt x="53191" y="373512"/>
                  </a:lnTo>
                  <a:lnTo>
                    <a:pt x="60875" y="369277"/>
                  </a:lnTo>
                  <a:lnTo>
                    <a:pt x="67594" y="363390"/>
                  </a:lnTo>
                  <a:lnTo>
                    <a:pt x="73461" y="356016"/>
                  </a:lnTo>
                  <a:lnTo>
                    <a:pt x="78651" y="347173"/>
                  </a:lnTo>
                  <a:lnTo>
                    <a:pt x="83336" y="337008"/>
                  </a:lnTo>
                  <a:lnTo>
                    <a:pt x="87655" y="325930"/>
                  </a:lnTo>
                  <a:lnTo>
                    <a:pt x="91718" y="314503"/>
                  </a:lnTo>
                  <a:lnTo>
                    <a:pt x="95598" y="303074"/>
                  </a:lnTo>
                  <a:lnTo>
                    <a:pt x="99188" y="291620"/>
                  </a:lnTo>
                  <a:lnTo>
                    <a:pt x="102220" y="279865"/>
                  </a:lnTo>
                  <a:lnTo>
                    <a:pt x="104590" y="267658"/>
                  </a:lnTo>
                  <a:lnTo>
                    <a:pt x="106351" y="255002"/>
                  </a:lnTo>
                  <a:lnTo>
                    <a:pt x="107615" y="241966"/>
                  </a:lnTo>
                  <a:lnTo>
                    <a:pt x="108503" y="228636"/>
                  </a:lnTo>
                  <a:lnTo>
                    <a:pt x="109117" y="215090"/>
                  </a:lnTo>
                  <a:lnTo>
                    <a:pt x="109537" y="201390"/>
                  </a:lnTo>
                  <a:lnTo>
                    <a:pt x="109823" y="187582"/>
                  </a:lnTo>
                  <a:lnTo>
                    <a:pt x="110016" y="173700"/>
                  </a:lnTo>
                  <a:lnTo>
                    <a:pt x="110146" y="159767"/>
                  </a:lnTo>
                  <a:lnTo>
                    <a:pt x="110233" y="145800"/>
                  </a:lnTo>
                  <a:lnTo>
                    <a:pt x="110292" y="131809"/>
                  </a:lnTo>
                  <a:lnTo>
                    <a:pt x="110331" y="117803"/>
                  </a:lnTo>
                  <a:lnTo>
                    <a:pt x="110352" y="103790"/>
                  </a:lnTo>
                  <a:lnTo>
                    <a:pt x="110197" y="89939"/>
                  </a:lnTo>
                  <a:lnTo>
                    <a:pt x="109561" y="76559"/>
                  </a:lnTo>
                  <a:lnTo>
                    <a:pt x="108315" y="63776"/>
                  </a:lnTo>
                  <a:lnTo>
                    <a:pt x="106495" y="51395"/>
                  </a:lnTo>
                  <a:lnTo>
                    <a:pt x="104202" y="39008"/>
                  </a:lnTo>
                  <a:lnTo>
                    <a:pt x="101544" y="26402"/>
                  </a:lnTo>
                  <a:lnTo>
                    <a:pt x="98431" y="14499"/>
                  </a:lnTo>
                  <a:lnTo>
                    <a:pt x="93855" y="5318"/>
                  </a:lnTo>
                  <a:lnTo>
                    <a:pt x="87831" y="322"/>
                  </a:lnTo>
                  <a:lnTo>
                    <a:pt x="82377" y="0"/>
                  </a:lnTo>
                  <a:lnTo>
                    <a:pt x="78158" y="3714"/>
                  </a:lnTo>
                  <a:lnTo>
                    <a:pt x="75093" y="10685"/>
                  </a:lnTo>
                  <a:lnTo>
                    <a:pt x="72934" y="20376"/>
                  </a:lnTo>
                  <a:lnTo>
                    <a:pt x="71440" y="32249"/>
                  </a:lnTo>
                  <a:lnTo>
                    <a:pt x="70418" y="45624"/>
                  </a:lnTo>
                  <a:lnTo>
                    <a:pt x="69723" y="59746"/>
                  </a:lnTo>
                  <a:lnTo>
                    <a:pt x="69258" y="74130"/>
                  </a:lnTo>
                  <a:lnTo>
                    <a:pt x="69115" y="88382"/>
                  </a:lnTo>
                  <a:lnTo>
                    <a:pt x="69551" y="102106"/>
                  </a:lnTo>
                  <a:lnTo>
                    <a:pt x="70662" y="115157"/>
                  </a:lnTo>
                  <a:lnTo>
                    <a:pt x="72392" y="127736"/>
                  </a:lnTo>
                  <a:lnTo>
                    <a:pt x="74625" y="140264"/>
                  </a:lnTo>
                  <a:lnTo>
                    <a:pt x="77234" y="153000"/>
                  </a:lnTo>
                  <a:lnTo>
                    <a:pt x="79951" y="166185"/>
                  </a:lnTo>
                  <a:lnTo>
                    <a:pt x="82388" y="180109"/>
                  </a:lnTo>
                  <a:lnTo>
                    <a:pt x="84361" y="194844"/>
                  </a:lnTo>
                  <a:lnTo>
                    <a:pt x="86023" y="209978"/>
                  </a:lnTo>
                  <a:lnTo>
                    <a:pt x="87753" y="224750"/>
                  </a:lnTo>
                  <a:lnTo>
                    <a:pt x="89772" y="238756"/>
                  </a:lnTo>
                  <a:lnTo>
                    <a:pt x="92129" y="251938"/>
                  </a:lnTo>
                  <a:lnTo>
                    <a:pt x="94791" y="264404"/>
                  </a:lnTo>
                  <a:lnTo>
                    <a:pt x="97696" y="276303"/>
                  </a:lnTo>
                  <a:lnTo>
                    <a:pt x="100824" y="287713"/>
                  </a:lnTo>
                  <a:lnTo>
                    <a:pt x="104612" y="299956"/>
                  </a:lnTo>
                  <a:lnTo>
                    <a:pt x="110511" y="316346"/>
                  </a:lnTo>
                  <a:lnTo>
                    <a:pt x="120938" y="34247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68497" y="726466"/>
              <a:ext cx="958094" cy="30540"/>
            </a:xfrm>
            <a:custGeom>
              <a:avLst/>
              <a:gdLst/>
              <a:ahLst/>
              <a:cxnLst/>
              <a:rect l="0" t="0" r="0" b="0"/>
              <a:pathLst>
                <a:path w="958094" h="30540">
                  <a:moveTo>
                    <a:pt x="958093" y="0"/>
                  </a:moveTo>
                  <a:lnTo>
                    <a:pt x="949225" y="2867"/>
                  </a:lnTo>
                  <a:lnTo>
                    <a:pt x="940238" y="5009"/>
                  </a:lnTo>
                  <a:lnTo>
                    <a:pt x="930243" y="6607"/>
                  </a:lnTo>
                  <a:lnTo>
                    <a:pt x="919262" y="7615"/>
                  </a:lnTo>
                  <a:lnTo>
                    <a:pt x="907451" y="7815"/>
                  </a:lnTo>
                  <a:lnTo>
                    <a:pt x="894992" y="7164"/>
                  </a:lnTo>
                  <a:lnTo>
                    <a:pt x="882055" y="5925"/>
                  </a:lnTo>
                  <a:lnTo>
                    <a:pt x="868773" y="4562"/>
                  </a:lnTo>
                  <a:lnTo>
                    <a:pt x="855252" y="3352"/>
                  </a:lnTo>
                  <a:lnTo>
                    <a:pt x="841564" y="2390"/>
                  </a:lnTo>
                  <a:lnTo>
                    <a:pt x="827762" y="1670"/>
                  </a:lnTo>
                  <a:lnTo>
                    <a:pt x="813882" y="1156"/>
                  </a:lnTo>
                  <a:lnTo>
                    <a:pt x="799951" y="964"/>
                  </a:lnTo>
                  <a:lnTo>
                    <a:pt x="785984" y="1359"/>
                  </a:lnTo>
                  <a:lnTo>
                    <a:pt x="771994" y="2434"/>
                  </a:lnTo>
                  <a:lnTo>
                    <a:pt x="757988" y="3969"/>
                  </a:lnTo>
                  <a:lnTo>
                    <a:pt x="743971" y="5538"/>
                  </a:lnTo>
                  <a:lnTo>
                    <a:pt x="729947" y="6891"/>
                  </a:lnTo>
                  <a:lnTo>
                    <a:pt x="715919" y="8121"/>
                  </a:lnTo>
                  <a:lnTo>
                    <a:pt x="701887" y="9553"/>
                  </a:lnTo>
                  <a:lnTo>
                    <a:pt x="687849" y="11364"/>
                  </a:lnTo>
                  <a:lnTo>
                    <a:pt x="673641" y="13410"/>
                  </a:lnTo>
                  <a:lnTo>
                    <a:pt x="658956" y="15331"/>
                  </a:lnTo>
                  <a:lnTo>
                    <a:pt x="643671" y="16920"/>
                  </a:lnTo>
                  <a:lnTo>
                    <a:pt x="627981" y="18139"/>
                  </a:lnTo>
                  <a:lnTo>
                    <a:pt x="612295" y="19033"/>
                  </a:lnTo>
                  <a:lnTo>
                    <a:pt x="596855" y="19669"/>
                  </a:lnTo>
                  <a:lnTo>
                    <a:pt x="581724" y="20112"/>
                  </a:lnTo>
                  <a:lnTo>
                    <a:pt x="566879" y="20418"/>
                  </a:lnTo>
                  <a:lnTo>
                    <a:pt x="552263" y="20626"/>
                  </a:lnTo>
                  <a:lnTo>
                    <a:pt x="537820" y="20767"/>
                  </a:lnTo>
                  <a:lnTo>
                    <a:pt x="523502" y="20863"/>
                  </a:lnTo>
                  <a:lnTo>
                    <a:pt x="509278" y="20931"/>
                  </a:lnTo>
                  <a:lnTo>
                    <a:pt x="495283" y="21147"/>
                  </a:lnTo>
                  <a:lnTo>
                    <a:pt x="481806" y="21825"/>
                  </a:lnTo>
                  <a:lnTo>
                    <a:pt x="468957" y="23092"/>
                  </a:lnTo>
                  <a:lnTo>
                    <a:pt x="456532" y="24758"/>
                  </a:lnTo>
                  <a:lnTo>
                    <a:pt x="444116" y="26415"/>
                  </a:lnTo>
                  <a:lnTo>
                    <a:pt x="431463" y="27823"/>
                  </a:lnTo>
                  <a:lnTo>
                    <a:pt x="418506" y="28920"/>
                  </a:lnTo>
                  <a:lnTo>
                    <a:pt x="405268" y="29731"/>
                  </a:lnTo>
                  <a:lnTo>
                    <a:pt x="391803" y="30306"/>
                  </a:lnTo>
                  <a:lnTo>
                    <a:pt x="378166" y="30539"/>
                  </a:lnTo>
                  <a:lnTo>
                    <a:pt x="364406" y="30171"/>
                  </a:lnTo>
                  <a:lnTo>
                    <a:pt x="350552" y="29114"/>
                  </a:lnTo>
                  <a:lnTo>
                    <a:pt x="336470" y="27591"/>
                  </a:lnTo>
                  <a:lnTo>
                    <a:pt x="321871" y="26031"/>
                  </a:lnTo>
                  <a:lnTo>
                    <a:pt x="306638" y="24687"/>
                  </a:lnTo>
                  <a:lnTo>
                    <a:pt x="290814" y="23634"/>
                  </a:lnTo>
                  <a:lnTo>
                    <a:pt x="274506" y="22853"/>
                  </a:lnTo>
                  <a:lnTo>
                    <a:pt x="257834" y="22293"/>
                  </a:lnTo>
                  <a:lnTo>
                    <a:pt x="241062" y="21900"/>
                  </a:lnTo>
                  <a:lnTo>
                    <a:pt x="224576" y="21628"/>
                  </a:lnTo>
                  <a:lnTo>
                    <a:pt x="208562" y="21442"/>
                  </a:lnTo>
                  <a:lnTo>
                    <a:pt x="193030" y="21316"/>
                  </a:lnTo>
                  <a:lnTo>
                    <a:pt x="177907" y="21231"/>
                  </a:lnTo>
                  <a:lnTo>
                    <a:pt x="163106" y="21169"/>
                  </a:lnTo>
                  <a:lnTo>
                    <a:pt x="148707" y="20957"/>
                  </a:lnTo>
                  <a:lnTo>
                    <a:pt x="134951" y="20283"/>
                  </a:lnTo>
                  <a:lnTo>
                    <a:pt x="121907" y="19017"/>
                  </a:lnTo>
                  <a:lnTo>
                    <a:pt x="109180" y="17353"/>
                  </a:lnTo>
                  <a:lnTo>
                    <a:pt x="96028" y="15697"/>
                  </a:lnTo>
                  <a:lnTo>
                    <a:pt x="82077" y="14294"/>
                  </a:lnTo>
                  <a:lnTo>
                    <a:pt x="67660" y="13397"/>
                  </a:lnTo>
                  <a:lnTo>
                    <a:pt x="52019" y="13367"/>
                  </a:lnTo>
                  <a:lnTo>
                    <a:pt x="31537" y="1532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442404" y="515896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21057"/>
                  </a:moveTo>
                  <a:lnTo>
                    <a:pt x="128002" y="18190"/>
                  </a:lnTo>
                  <a:lnTo>
                    <a:pt x="119015" y="16048"/>
                  </a:lnTo>
                  <a:lnTo>
                    <a:pt x="109024" y="14441"/>
                  </a:lnTo>
                  <a:lnTo>
                    <a:pt x="98217" y="13087"/>
                  </a:lnTo>
                  <a:lnTo>
                    <a:pt x="87053" y="11590"/>
                  </a:lnTo>
                  <a:lnTo>
                    <a:pt x="75848" y="9744"/>
                  </a:lnTo>
                  <a:lnTo>
                    <a:pt x="64611" y="7668"/>
                  </a:lnTo>
                  <a:lnTo>
                    <a:pt x="51712" y="5511"/>
                  </a:lnTo>
                  <a:lnTo>
                    <a:pt x="32668" y="30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1320705" y="192072"/>
            <a:ext cx="8260229" cy="1155576"/>
            <a:chOff x="1320705" y="192072"/>
            <a:chExt cx="8260229" cy="1155576"/>
          </a:xfrm>
        </p:grpSpPr>
        <p:sp>
          <p:nvSpPr>
            <p:cNvPr id="27" name="Freeform 26"/>
            <p:cNvSpPr/>
            <p:nvPr/>
          </p:nvSpPr>
          <p:spPr>
            <a:xfrm>
              <a:off x="1821429" y="332508"/>
              <a:ext cx="168458" cy="404487"/>
            </a:xfrm>
            <a:custGeom>
              <a:avLst/>
              <a:gdLst/>
              <a:ahLst/>
              <a:cxnLst/>
              <a:rect l="0" t="0" r="0" b="0"/>
              <a:pathLst>
                <a:path w="168458" h="404487">
                  <a:moveTo>
                    <a:pt x="1" y="404486"/>
                  </a:moveTo>
                  <a:lnTo>
                    <a:pt x="0" y="389884"/>
                  </a:lnTo>
                  <a:lnTo>
                    <a:pt x="0" y="376614"/>
                  </a:lnTo>
                  <a:lnTo>
                    <a:pt x="5" y="363412"/>
                  </a:lnTo>
                  <a:lnTo>
                    <a:pt x="178" y="350070"/>
                  </a:lnTo>
                  <a:lnTo>
                    <a:pt x="826" y="336562"/>
                  </a:lnTo>
                  <a:lnTo>
                    <a:pt x="2075" y="322908"/>
                  </a:lnTo>
                  <a:lnTo>
                    <a:pt x="3728" y="309142"/>
                  </a:lnTo>
                  <a:lnTo>
                    <a:pt x="5376" y="295293"/>
                  </a:lnTo>
                  <a:lnTo>
                    <a:pt x="6779" y="281384"/>
                  </a:lnTo>
                  <a:lnTo>
                    <a:pt x="7872" y="267434"/>
                  </a:lnTo>
                  <a:lnTo>
                    <a:pt x="8680" y="253456"/>
                  </a:lnTo>
                  <a:lnTo>
                    <a:pt x="9258" y="239454"/>
                  </a:lnTo>
                  <a:lnTo>
                    <a:pt x="9662" y="225270"/>
                  </a:lnTo>
                  <a:lnTo>
                    <a:pt x="9942" y="210602"/>
                  </a:lnTo>
                  <a:lnTo>
                    <a:pt x="10138" y="195327"/>
                  </a:lnTo>
                  <a:lnTo>
                    <a:pt x="10440" y="179644"/>
                  </a:lnTo>
                  <a:lnTo>
                    <a:pt x="11176" y="163964"/>
                  </a:lnTo>
                  <a:lnTo>
                    <a:pt x="12484" y="148527"/>
                  </a:lnTo>
                  <a:lnTo>
                    <a:pt x="14176" y="133398"/>
                  </a:lnTo>
                  <a:lnTo>
                    <a:pt x="15851" y="118554"/>
                  </a:lnTo>
                  <a:lnTo>
                    <a:pt x="17271" y="103939"/>
                  </a:lnTo>
                  <a:lnTo>
                    <a:pt x="18376" y="89497"/>
                  </a:lnTo>
                  <a:lnTo>
                    <a:pt x="19192" y="75180"/>
                  </a:lnTo>
                  <a:lnTo>
                    <a:pt x="19780" y="60955"/>
                  </a:lnTo>
                  <a:lnTo>
                    <a:pt x="20361" y="46961"/>
                  </a:lnTo>
                  <a:lnTo>
                    <a:pt x="21292" y="33483"/>
                  </a:lnTo>
                  <a:lnTo>
                    <a:pt x="22762" y="20670"/>
                  </a:lnTo>
                  <a:lnTo>
                    <a:pt x="25603" y="9566"/>
                  </a:lnTo>
                  <a:lnTo>
                    <a:pt x="30293" y="2377"/>
                  </a:lnTo>
                  <a:lnTo>
                    <a:pt x="35769" y="0"/>
                  </a:lnTo>
                  <a:lnTo>
                    <a:pt x="41622" y="1617"/>
                  </a:lnTo>
                  <a:lnTo>
                    <a:pt x="47755" y="6116"/>
                  </a:lnTo>
                  <a:lnTo>
                    <a:pt x="53953" y="12762"/>
                  </a:lnTo>
                  <a:lnTo>
                    <a:pt x="59860" y="21222"/>
                  </a:lnTo>
                  <a:lnTo>
                    <a:pt x="65300" y="31187"/>
                  </a:lnTo>
                  <a:lnTo>
                    <a:pt x="70269" y="42328"/>
                  </a:lnTo>
                  <a:lnTo>
                    <a:pt x="74838" y="54343"/>
                  </a:lnTo>
                  <a:lnTo>
                    <a:pt x="79096" y="66991"/>
                  </a:lnTo>
                  <a:lnTo>
                    <a:pt x="83126" y="80250"/>
                  </a:lnTo>
                  <a:lnTo>
                    <a:pt x="86993" y="94290"/>
                  </a:lnTo>
                  <a:lnTo>
                    <a:pt x="90750" y="109146"/>
                  </a:lnTo>
                  <a:lnTo>
                    <a:pt x="94598" y="124716"/>
                  </a:lnTo>
                  <a:lnTo>
                    <a:pt x="98866" y="140853"/>
                  </a:lnTo>
                  <a:lnTo>
                    <a:pt x="103699" y="157416"/>
                  </a:lnTo>
                  <a:lnTo>
                    <a:pt x="108911" y="174284"/>
                  </a:lnTo>
                  <a:lnTo>
                    <a:pt x="114103" y="191367"/>
                  </a:lnTo>
                  <a:lnTo>
                    <a:pt x="119038" y="208595"/>
                  </a:lnTo>
                  <a:lnTo>
                    <a:pt x="123655" y="225757"/>
                  </a:lnTo>
                  <a:lnTo>
                    <a:pt x="127982" y="242514"/>
                  </a:lnTo>
                  <a:lnTo>
                    <a:pt x="132077" y="258707"/>
                  </a:lnTo>
                  <a:lnTo>
                    <a:pt x="135995" y="274192"/>
                  </a:lnTo>
                  <a:lnTo>
                    <a:pt x="139788" y="288752"/>
                  </a:lnTo>
                  <a:lnTo>
                    <a:pt x="143490" y="302361"/>
                  </a:lnTo>
                  <a:lnTo>
                    <a:pt x="147131" y="315146"/>
                  </a:lnTo>
                  <a:lnTo>
                    <a:pt x="150729" y="327279"/>
                  </a:lnTo>
                  <a:lnTo>
                    <a:pt x="154293" y="338914"/>
                  </a:lnTo>
                  <a:lnTo>
                    <a:pt x="157682" y="349734"/>
                  </a:lnTo>
                  <a:lnTo>
                    <a:pt x="160938" y="360020"/>
                  </a:lnTo>
                  <a:lnTo>
                    <a:pt x="164348" y="370680"/>
                  </a:lnTo>
                  <a:lnTo>
                    <a:pt x="168457" y="3834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831958" y="589595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10529"/>
                  </a:moveTo>
                  <a:lnTo>
                    <a:pt x="117474" y="7662"/>
                  </a:lnTo>
                  <a:lnTo>
                    <a:pt x="108487" y="5520"/>
                  </a:lnTo>
                  <a:lnTo>
                    <a:pt x="98491" y="3917"/>
                  </a:lnTo>
                  <a:lnTo>
                    <a:pt x="87511" y="2737"/>
                  </a:lnTo>
                  <a:lnTo>
                    <a:pt x="75699" y="1888"/>
                  </a:lnTo>
                  <a:lnTo>
                    <a:pt x="63255" y="1290"/>
                  </a:lnTo>
                  <a:lnTo>
                    <a:pt x="50760" y="875"/>
                  </a:lnTo>
                  <a:lnTo>
                    <a:pt x="37837" y="546"/>
                  </a:lnTo>
                  <a:lnTo>
                    <a:pt x="22236" y="27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253098" y="347440"/>
              <a:ext cx="42115" cy="389555"/>
            </a:xfrm>
            <a:custGeom>
              <a:avLst/>
              <a:gdLst/>
              <a:ahLst/>
              <a:cxnLst/>
              <a:rect l="0" t="0" r="0" b="0"/>
              <a:pathLst>
                <a:path w="42115" h="389555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2004" y="43078"/>
                  </a:lnTo>
                  <a:lnTo>
                    <a:pt x="3864" y="58279"/>
                  </a:lnTo>
                  <a:lnTo>
                    <a:pt x="6180" y="74104"/>
                  </a:lnTo>
                  <a:lnTo>
                    <a:pt x="8842" y="90424"/>
                  </a:lnTo>
                  <a:lnTo>
                    <a:pt x="11593" y="107114"/>
                  </a:lnTo>
                  <a:lnTo>
                    <a:pt x="14052" y="124071"/>
                  </a:lnTo>
                  <a:lnTo>
                    <a:pt x="16038" y="141206"/>
                  </a:lnTo>
                  <a:lnTo>
                    <a:pt x="17710" y="158134"/>
                  </a:lnTo>
                  <a:lnTo>
                    <a:pt x="19446" y="174200"/>
                  </a:lnTo>
                  <a:lnTo>
                    <a:pt x="21464" y="189126"/>
                  </a:lnTo>
                  <a:lnTo>
                    <a:pt x="23651" y="203284"/>
                  </a:lnTo>
                  <a:lnTo>
                    <a:pt x="25667" y="217479"/>
                  </a:lnTo>
                  <a:lnTo>
                    <a:pt x="27324" y="232175"/>
                  </a:lnTo>
                  <a:lnTo>
                    <a:pt x="28759" y="247166"/>
                  </a:lnTo>
                  <a:lnTo>
                    <a:pt x="30330" y="261784"/>
                  </a:lnTo>
                  <a:lnTo>
                    <a:pt x="32233" y="275663"/>
                  </a:lnTo>
                  <a:lnTo>
                    <a:pt x="34342" y="288915"/>
                  </a:lnTo>
                  <a:lnTo>
                    <a:pt x="36304" y="301953"/>
                  </a:lnTo>
                  <a:lnTo>
                    <a:pt x="37921" y="315047"/>
                  </a:lnTo>
                  <a:lnTo>
                    <a:pt x="39162" y="328081"/>
                  </a:lnTo>
                  <a:lnTo>
                    <a:pt x="40204" y="342120"/>
                  </a:lnTo>
                  <a:lnTo>
                    <a:pt x="41136" y="360639"/>
                  </a:lnTo>
                  <a:lnTo>
                    <a:pt x="42114" y="3895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389969" y="621181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62"/>
                  </a:lnTo>
                  <a:lnTo>
                    <a:pt x="3686" y="46623"/>
                  </a:lnTo>
                  <a:lnTo>
                    <a:pt x="5354" y="59283"/>
                  </a:lnTo>
                  <a:lnTo>
                    <a:pt x="6767" y="72321"/>
                  </a:lnTo>
                  <a:lnTo>
                    <a:pt x="7867" y="85029"/>
                  </a:lnTo>
                  <a:lnTo>
                    <a:pt x="8799" y="97381"/>
                  </a:lnTo>
                  <a:lnTo>
                    <a:pt x="9639" y="110458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379440" y="4843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463668" y="542445"/>
              <a:ext cx="336913" cy="186849"/>
            </a:xfrm>
            <a:custGeom>
              <a:avLst/>
              <a:gdLst/>
              <a:ahLst/>
              <a:cxnLst/>
              <a:rect l="0" t="0" r="0" b="0"/>
              <a:pathLst>
                <a:path w="336913" h="186849">
                  <a:moveTo>
                    <a:pt x="0" y="36622"/>
                  </a:moveTo>
                  <a:lnTo>
                    <a:pt x="2934" y="48357"/>
                  </a:lnTo>
                  <a:lnTo>
                    <a:pt x="5716" y="59486"/>
                  </a:lnTo>
                  <a:lnTo>
                    <a:pt x="8615" y="71080"/>
                  </a:lnTo>
                  <a:lnTo>
                    <a:pt x="11656" y="83068"/>
                  </a:lnTo>
                  <a:lnTo>
                    <a:pt x="14821" y="95080"/>
                  </a:lnTo>
                  <a:lnTo>
                    <a:pt x="18085" y="106882"/>
                  </a:lnTo>
                  <a:lnTo>
                    <a:pt x="21423" y="118409"/>
                  </a:lnTo>
                  <a:lnTo>
                    <a:pt x="24814" y="129678"/>
                  </a:lnTo>
                  <a:lnTo>
                    <a:pt x="28226" y="140667"/>
                  </a:lnTo>
                  <a:lnTo>
                    <a:pt x="31069" y="148964"/>
                  </a:lnTo>
                  <a:lnTo>
                    <a:pt x="32425" y="151483"/>
                  </a:lnTo>
                  <a:lnTo>
                    <a:pt x="32249" y="149182"/>
                  </a:lnTo>
                  <a:lnTo>
                    <a:pt x="30937" y="143728"/>
                  </a:lnTo>
                  <a:lnTo>
                    <a:pt x="29030" y="136005"/>
                  </a:lnTo>
                  <a:lnTo>
                    <a:pt x="27101" y="126156"/>
                  </a:lnTo>
                  <a:lnTo>
                    <a:pt x="25456" y="114379"/>
                  </a:lnTo>
                  <a:lnTo>
                    <a:pt x="24174" y="101176"/>
                  </a:lnTo>
                  <a:lnTo>
                    <a:pt x="23226" y="87222"/>
                  </a:lnTo>
                  <a:lnTo>
                    <a:pt x="22557" y="72979"/>
                  </a:lnTo>
                  <a:lnTo>
                    <a:pt x="22428" y="58834"/>
                  </a:lnTo>
                  <a:lnTo>
                    <a:pt x="23397" y="45188"/>
                  </a:lnTo>
                  <a:lnTo>
                    <a:pt x="25688" y="32215"/>
                  </a:lnTo>
                  <a:lnTo>
                    <a:pt x="29533" y="20539"/>
                  </a:lnTo>
                  <a:lnTo>
                    <a:pt x="35320" y="11279"/>
                  </a:lnTo>
                  <a:lnTo>
                    <a:pt x="43060" y="4836"/>
                  </a:lnTo>
                  <a:lnTo>
                    <a:pt x="52155" y="1136"/>
                  </a:lnTo>
                  <a:lnTo>
                    <a:pt x="61630" y="0"/>
                  </a:lnTo>
                  <a:lnTo>
                    <a:pt x="70883" y="1053"/>
                  </a:lnTo>
                  <a:lnTo>
                    <a:pt x="79701" y="3992"/>
                  </a:lnTo>
                  <a:lnTo>
                    <a:pt x="88076" y="8690"/>
                  </a:lnTo>
                  <a:lnTo>
                    <a:pt x="96076" y="14915"/>
                  </a:lnTo>
                  <a:lnTo>
                    <a:pt x="103788" y="22361"/>
                  </a:lnTo>
                  <a:lnTo>
                    <a:pt x="111288" y="30729"/>
                  </a:lnTo>
                  <a:lnTo>
                    <a:pt x="118632" y="39763"/>
                  </a:lnTo>
                  <a:lnTo>
                    <a:pt x="125703" y="49270"/>
                  </a:lnTo>
                  <a:lnTo>
                    <a:pt x="132225" y="59104"/>
                  </a:lnTo>
                  <a:lnTo>
                    <a:pt x="138093" y="69164"/>
                  </a:lnTo>
                  <a:lnTo>
                    <a:pt x="143356" y="79377"/>
                  </a:lnTo>
                  <a:lnTo>
                    <a:pt x="148124" y="89693"/>
                  </a:lnTo>
                  <a:lnTo>
                    <a:pt x="152518" y="100084"/>
                  </a:lnTo>
                  <a:lnTo>
                    <a:pt x="156639" y="110690"/>
                  </a:lnTo>
                  <a:lnTo>
                    <a:pt x="160568" y="121803"/>
                  </a:lnTo>
                  <a:lnTo>
                    <a:pt x="164367" y="133474"/>
                  </a:lnTo>
                  <a:lnTo>
                    <a:pt x="168279" y="143262"/>
                  </a:lnTo>
                  <a:lnTo>
                    <a:pt x="172317" y="147765"/>
                  </a:lnTo>
                  <a:lnTo>
                    <a:pt x="176252" y="147512"/>
                  </a:lnTo>
                  <a:lnTo>
                    <a:pt x="180431" y="144243"/>
                  </a:lnTo>
                  <a:lnTo>
                    <a:pt x="185275" y="139441"/>
                  </a:lnTo>
                  <a:lnTo>
                    <a:pt x="191142" y="134194"/>
                  </a:lnTo>
                  <a:lnTo>
                    <a:pt x="198099" y="129059"/>
                  </a:lnTo>
                  <a:lnTo>
                    <a:pt x="206176" y="124396"/>
                  </a:lnTo>
                  <a:lnTo>
                    <a:pt x="215484" y="120530"/>
                  </a:lnTo>
                  <a:lnTo>
                    <a:pt x="225956" y="117539"/>
                  </a:lnTo>
                  <a:lnTo>
                    <a:pt x="237238" y="115166"/>
                  </a:lnTo>
                  <a:lnTo>
                    <a:pt x="248801" y="112946"/>
                  </a:lnTo>
                  <a:lnTo>
                    <a:pt x="260311" y="110589"/>
                  </a:lnTo>
                  <a:lnTo>
                    <a:pt x="271478" y="107832"/>
                  </a:lnTo>
                  <a:lnTo>
                    <a:pt x="281977" y="104368"/>
                  </a:lnTo>
                  <a:lnTo>
                    <a:pt x="291699" y="100103"/>
                  </a:lnTo>
                  <a:lnTo>
                    <a:pt x="300549" y="94948"/>
                  </a:lnTo>
                  <a:lnTo>
                    <a:pt x="308356" y="88739"/>
                  </a:lnTo>
                  <a:lnTo>
                    <a:pt x="315114" y="81488"/>
                  </a:lnTo>
                  <a:lnTo>
                    <a:pt x="320485" y="73349"/>
                  </a:lnTo>
                  <a:lnTo>
                    <a:pt x="323738" y="64516"/>
                  </a:lnTo>
                  <a:lnTo>
                    <a:pt x="324655" y="55182"/>
                  </a:lnTo>
                  <a:lnTo>
                    <a:pt x="323152" y="45985"/>
                  </a:lnTo>
                  <a:lnTo>
                    <a:pt x="319027" y="37955"/>
                  </a:lnTo>
                  <a:lnTo>
                    <a:pt x="312441" y="31566"/>
                  </a:lnTo>
                  <a:lnTo>
                    <a:pt x="303969" y="26940"/>
                  </a:lnTo>
                  <a:lnTo>
                    <a:pt x="294391" y="24120"/>
                  </a:lnTo>
                  <a:lnTo>
                    <a:pt x="284257" y="22936"/>
                  </a:lnTo>
                  <a:lnTo>
                    <a:pt x="274035" y="23410"/>
                  </a:lnTo>
                  <a:lnTo>
                    <a:pt x="264179" y="25840"/>
                  </a:lnTo>
                  <a:lnTo>
                    <a:pt x="254893" y="30210"/>
                  </a:lnTo>
                  <a:lnTo>
                    <a:pt x="246336" y="36244"/>
                  </a:lnTo>
                  <a:lnTo>
                    <a:pt x="238727" y="43580"/>
                  </a:lnTo>
                  <a:lnTo>
                    <a:pt x="232092" y="51888"/>
                  </a:lnTo>
                  <a:lnTo>
                    <a:pt x="226464" y="61058"/>
                  </a:lnTo>
                  <a:lnTo>
                    <a:pt x="221974" y="71191"/>
                  </a:lnTo>
                  <a:lnTo>
                    <a:pt x="218590" y="82260"/>
                  </a:lnTo>
                  <a:lnTo>
                    <a:pt x="216468" y="93963"/>
                  </a:lnTo>
                  <a:lnTo>
                    <a:pt x="216017" y="105819"/>
                  </a:lnTo>
                  <a:lnTo>
                    <a:pt x="217308" y="117534"/>
                  </a:lnTo>
                  <a:lnTo>
                    <a:pt x="220123" y="129011"/>
                  </a:lnTo>
                  <a:lnTo>
                    <a:pt x="224147" y="140251"/>
                  </a:lnTo>
                  <a:lnTo>
                    <a:pt x="229082" y="151280"/>
                  </a:lnTo>
                  <a:lnTo>
                    <a:pt x="235005" y="161651"/>
                  </a:lnTo>
                  <a:lnTo>
                    <a:pt x="242335" y="170486"/>
                  </a:lnTo>
                  <a:lnTo>
                    <a:pt x="251188" y="177422"/>
                  </a:lnTo>
                  <a:lnTo>
                    <a:pt x="261234" y="182418"/>
                  </a:lnTo>
                  <a:lnTo>
                    <a:pt x="271895" y="185488"/>
                  </a:lnTo>
                  <a:lnTo>
                    <a:pt x="282759" y="186848"/>
                  </a:lnTo>
                  <a:lnTo>
                    <a:pt x="293374" y="186798"/>
                  </a:lnTo>
                  <a:lnTo>
                    <a:pt x="304302" y="185508"/>
                  </a:lnTo>
                  <a:lnTo>
                    <a:pt x="317614" y="181752"/>
                  </a:lnTo>
                  <a:lnTo>
                    <a:pt x="336912" y="17349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050616" y="521854"/>
              <a:ext cx="150700" cy="194966"/>
            </a:xfrm>
            <a:custGeom>
              <a:avLst/>
              <a:gdLst/>
              <a:ahLst/>
              <a:cxnLst/>
              <a:rect l="0" t="0" r="0" b="0"/>
              <a:pathLst>
                <a:path w="150700" h="194966">
                  <a:moveTo>
                    <a:pt x="97404" y="25627"/>
                  </a:moveTo>
                  <a:lnTo>
                    <a:pt x="94269" y="17027"/>
                  </a:lnTo>
                  <a:lnTo>
                    <a:pt x="89567" y="10601"/>
                  </a:lnTo>
                  <a:lnTo>
                    <a:pt x="82782" y="5797"/>
                  </a:lnTo>
                  <a:lnTo>
                    <a:pt x="74335" y="2428"/>
                  </a:lnTo>
                  <a:lnTo>
                    <a:pt x="64869" y="530"/>
                  </a:lnTo>
                  <a:lnTo>
                    <a:pt x="54864" y="0"/>
                  </a:lnTo>
                  <a:lnTo>
                    <a:pt x="44753" y="928"/>
                  </a:lnTo>
                  <a:lnTo>
                    <a:pt x="34985" y="3669"/>
                  </a:lnTo>
                  <a:lnTo>
                    <a:pt x="25769" y="8256"/>
                  </a:lnTo>
                  <a:lnTo>
                    <a:pt x="17432" y="14606"/>
                  </a:lnTo>
                  <a:lnTo>
                    <a:pt x="10504" y="22687"/>
                  </a:lnTo>
                  <a:lnTo>
                    <a:pt x="5149" y="32299"/>
                  </a:lnTo>
                  <a:lnTo>
                    <a:pt x="1535" y="42820"/>
                  </a:lnTo>
                  <a:lnTo>
                    <a:pt x="0" y="53333"/>
                  </a:lnTo>
                  <a:lnTo>
                    <a:pt x="532" y="63313"/>
                  </a:lnTo>
                  <a:lnTo>
                    <a:pt x="3159" y="72299"/>
                  </a:lnTo>
                  <a:lnTo>
                    <a:pt x="8113" y="79730"/>
                  </a:lnTo>
                  <a:lnTo>
                    <a:pt x="15296" y="85464"/>
                  </a:lnTo>
                  <a:lnTo>
                    <a:pt x="24354" y="89687"/>
                  </a:lnTo>
                  <a:lnTo>
                    <a:pt x="34867" y="92704"/>
                  </a:lnTo>
                  <a:lnTo>
                    <a:pt x="46449" y="94819"/>
                  </a:lnTo>
                  <a:lnTo>
                    <a:pt x="58629" y="96448"/>
                  </a:lnTo>
                  <a:lnTo>
                    <a:pt x="70871" y="98092"/>
                  </a:lnTo>
                  <a:lnTo>
                    <a:pt x="82873" y="100025"/>
                  </a:lnTo>
                  <a:lnTo>
                    <a:pt x="94389" y="102479"/>
                  </a:lnTo>
                  <a:lnTo>
                    <a:pt x="105129" y="105731"/>
                  </a:lnTo>
                  <a:lnTo>
                    <a:pt x="115017" y="109851"/>
                  </a:lnTo>
                  <a:lnTo>
                    <a:pt x="123980" y="114906"/>
                  </a:lnTo>
                  <a:lnTo>
                    <a:pt x="131863" y="121048"/>
                  </a:lnTo>
                  <a:lnTo>
                    <a:pt x="138678" y="128253"/>
                  </a:lnTo>
                  <a:lnTo>
                    <a:pt x="144255" y="136361"/>
                  </a:lnTo>
                  <a:lnTo>
                    <a:pt x="148180" y="145174"/>
                  </a:lnTo>
                  <a:lnTo>
                    <a:pt x="150366" y="154498"/>
                  </a:lnTo>
                  <a:lnTo>
                    <a:pt x="150699" y="163859"/>
                  </a:lnTo>
                  <a:lnTo>
                    <a:pt x="148877" y="172531"/>
                  </a:lnTo>
                  <a:lnTo>
                    <a:pt x="144947" y="180164"/>
                  </a:lnTo>
                  <a:lnTo>
                    <a:pt x="139224" y="186440"/>
                  </a:lnTo>
                  <a:lnTo>
                    <a:pt x="132104" y="190907"/>
                  </a:lnTo>
                  <a:lnTo>
                    <a:pt x="123944" y="193506"/>
                  </a:lnTo>
                  <a:lnTo>
                    <a:pt x="114874" y="194642"/>
                  </a:lnTo>
                  <a:lnTo>
                    <a:pt x="104810" y="194965"/>
                  </a:lnTo>
                  <a:lnTo>
                    <a:pt x="93787" y="194928"/>
                  </a:lnTo>
                  <a:lnTo>
                    <a:pt x="82114" y="194603"/>
                  </a:lnTo>
                  <a:lnTo>
                    <a:pt x="70279" y="193787"/>
                  </a:lnTo>
                  <a:lnTo>
                    <a:pt x="58591" y="192389"/>
                  </a:lnTo>
                  <a:lnTo>
                    <a:pt x="47603" y="190413"/>
                  </a:lnTo>
                  <a:lnTo>
                    <a:pt x="37121" y="187590"/>
                  </a:lnTo>
                  <a:lnTo>
                    <a:pt x="26226" y="182551"/>
                  </a:lnTo>
                  <a:lnTo>
                    <a:pt x="13176" y="173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249069" y="576967"/>
              <a:ext cx="120051" cy="129497"/>
            </a:xfrm>
            <a:custGeom>
              <a:avLst/>
              <a:gdLst/>
              <a:ahLst/>
              <a:cxnLst/>
              <a:rect l="0" t="0" r="0" b="0"/>
              <a:pathLst>
                <a:path w="120051" h="129497">
                  <a:moveTo>
                    <a:pt x="4236" y="54742"/>
                  </a:moveTo>
                  <a:lnTo>
                    <a:pt x="13104" y="51876"/>
                  </a:lnTo>
                  <a:lnTo>
                    <a:pt x="22091" y="49734"/>
                  </a:lnTo>
                  <a:lnTo>
                    <a:pt x="32078" y="48121"/>
                  </a:lnTo>
                  <a:lnTo>
                    <a:pt x="42713" y="46595"/>
                  </a:lnTo>
                  <a:lnTo>
                    <a:pt x="53227" y="44450"/>
                  </a:lnTo>
                  <a:lnTo>
                    <a:pt x="63166" y="41341"/>
                  </a:lnTo>
                  <a:lnTo>
                    <a:pt x="71934" y="37103"/>
                  </a:lnTo>
                  <a:lnTo>
                    <a:pt x="78677" y="31578"/>
                  </a:lnTo>
                  <a:lnTo>
                    <a:pt x="83113" y="24833"/>
                  </a:lnTo>
                  <a:lnTo>
                    <a:pt x="84970" y="17558"/>
                  </a:lnTo>
                  <a:lnTo>
                    <a:pt x="83728" y="10910"/>
                  </a:lnTo>
                  <a:lnTo>
                    <a:pt x="79416" y="5495"/>
                  </a:lnTo>
                  <a:lnTo>
                    <a:pt x="72642" y="1712"/>
                  </a:lnTo>
                  <a:lnTo>
                    <a:pt x="64286" y="0"/>
                  </a:lnTo>
                  <a:lnTo>
                    <a:pt x="55013" y="372"/>
                  </a:lnTo>
                  <a:lnTo>
                    <a:pt x="45388" y="2537"/>
                  </a:lnTo>
                  <a:lnTo>
                    <a:pt x="35940" y="6108"/>
                  </a:lnTo>
                  <a:lnTo>
                    <a:pt x="26936" y="10732"/>
                  </a:lnTo>
                  <a:lnTo>
                    <a:pt x="18740" y="16443"/>
                  </a:lnTo>
                  <a:lnTo>
                    <a:pt x="11906" y="23630"/>
                  </a:lnTo>
                  <a:lnTo>
                    <a:pt x="6609" y="32386"/>
                  </a:lnTo>
                  <a:lnTo>
                    <a:pt x="2863" y="42367"/>
                  </a:lnTo>
                  <a:lnTo>
                    <a:pt x="707" y="52984"/>
                  </a:lnTo>
                  <a:lnTo>
                    <a:pt x="0" y="63824"/>
                  </a:lnTo>
                  <a:lnTo>
                    <a:pt x="641" y="74525"/>
                  </a:lnTo>
                  <a:lnTo>
                    <a:pt x="2658" y="84704"/>
                  </a:lnTo>
                  <a:lnTo>
                    <a:pt x="5942" y="94208"/>
                  </a:lnTo>
                  <a:lnTo>
                    <a:pt x="10432" y="102910"/>
                  </a:lnTo>
                  <a:lnTo>
                    <a:pt x="16196" y="110617"/>
                  </a:lnTo>
                  <a:lnTo>
                    <a:pt x="23146" y="117313"/>
                  </a:lnTo>
                  <a:lnTo>
                    <a:pt x="31085" y="122811"/>
                  </a:lnTo>
                  <a:lnTo>
                    <a:pt x="39783" y="126683"/>
                  </a:lnTo>
                  <a:lnTo>
                    <a:pt x="49041" y="128842"/>
                  </a:lnTo>
                  <a:lnTo>
                    <a:pt x="58697" y="129496"/>
                  </a:lnTo>
                  <a:lnTo>
                    <a:pt x="68631" y="128956"/>
                  </a:lnTo>
                  <a:lnTo>
                    <a:pt x="78744" y="127526"/>
                  </a:lnTo>
                  <a:lnTo>
                    <a:pt x="88519" y="125610"/>
                  </a:lnTo>
                  <a:lnTo>
                    <a:pt x="97981" y="123520"/>
                  </a:lnTo>
                  <a:lnTo>
                    <a:pt x="107961" y="121078"/>
                  </a:lnTo>
                  <a:lnTo>
                    <a:pt x="120050" y="1179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305948" y="584106"/>
              <a:ext cx="192273" cy="300288"/>
            </a:xfrm>
            <a:custGeom>
              <a:avLst/>
              <a:gdLst/>
              <a:ahLst/>
              <a:cxnLst/>
              <a:rect l="0" t="0" r="0" b="0"/>
              <a:pathLst>
                <a:path w="192273" h="300288">
                  <a:moveTo>
                    <a:pt x="136870" y="110774"/>
                  </a:moveTo>
                  <a:lnTo>
                    <a:pt x="142738" y="104840"/>
                  </a:lnTo>
                  <a:lnTo>
                    <a:pt x="148303" y="98635"/>
                  </a:lnTo>
                  <a:lnTo>
                    <a:pt x="154088" y="91535"/>
                  </a:lnTo>
                  <a:lnTo>
                    <a:pt x="159650" y="83422"/>
                  </a:lnTo>
                  <a:lnTo>
                    <a:pt x="164035" y="74127"/>
                  </a:lnTo>
                  <a:lnTo>
                    <a:pt x="166799" y="63684"/>
                  </a:lnTo>
                  <a:lnTo>
                    <a:pt x="167826" y="52431"/>
                  </a:lnTo>
                  <a:lnTo>
                    <a:pt x="167070" y="40893"/>
                  </a:lnTo>
                  <a:lnTo>
                    <a:pt x="164702" y="29416"/>
                  </a:lnTo>
                  <a:lnTo>
                    <a:pt x="160858" y="18781"/>
                  </a:lnTo>
                  <a:lnTo>
                    <a:pt x="155544" y="10237"/>
                  </a:lnTo>
                  <a:lnTo>
                    <a:pt x="148907" y="4282"/>
                  </a:lnTo>
                  <a:lnTo>
                    <a:pt x="141352" y="913"/>
                  </a:lnTo>
                  <a:lnTo>
                    <a:pt x="133444" y="0"/>
                  </a:lnTo>
                  <a:lnTo>
                    <a:pt x="125535" y="1202"/>
                  </a:lnTo>
                  <a:lnTo>
                    <a:pt x="117769" y="4242"/>
                  </a:lnTo>
                  <a:lnTo>
                    <a:pt x="110174" y="9007"/>
                  </a:lnTo>
                  <a:lnTo>
                    <a:pt x="102747" y="15282"/>
                  </a:lnTo>
                  <a:lnTo>
                    <a:pt x="95945" y="22931"/>
                  </a:lnTo>
                  <a:lnTo>
                    <a:pt x="90662" y="31967"/>
                  </a:lnTo>
                  <a:lnTo>
                    <a:pt x="87258" y="42264"/>
                  </a:lnTo>
                  <a:lnTo>
                    <a:pt x="85617" y="53432"/>
                  </a:lnTo>
                  <a:lnTo>
                    <a:pt x="85420" y="64921"/>
                  </a:lnTo>
                  <a:lnTo>
                    <a:pt x="86338" y="76373"/>
                  </a:lnTo>
                  <a:lnTo>
                    <a:pt x="88562" y="87163"/>
                  </a:lnTo>
                  <a:lnTo>
                    <a:pt x="92781" y="96344"/>
                  </a:lnTo>
                  <a:lnTo>
                    <a:pt x="99201" y="103536"/>
                  </a:lnTo>
                  <a:lnTo>
                    <a:pt x="107274" y="108380"/>
                  </a:lnTo>
                  <a:lnTo>
                    <a:pt x="115993" y="110291"/>
                  </a:lnTo>
                  <a:lnTo>
                    <a:pt x="124703" y="109241"/>
                  </a:lnTo>
                  <a:lnTo>
                    <a:pt x="132972" y="105639"/>
                  </a:lnTo>
                  <a:lnTo>
                    <a:pt x="140438" y="100033"/>
                  </a:lnTo>
                  <a:lnTo>
                    <a:pt x="147023" y="92972"/>
                  </a:lnTo>
                  <a:lnTo>
                    <a:pt x="153383" y="86127"/>
                  </a:lnTo>
                  <a:lnTo>
                    <a:pt x="160287" y="83166"/>
                  </a:lnTo>
                  <a:lnTo>
                    <a:pt x="167016" y="85755"/>
                  </a:lnTo>
                  <a:lnTo>
                    <a:pt x="172688" y="92090"/>
                  </a:lnTo>
                  <a:lnTo>
                    <a:pt x="177445" y="100689"/>
                  </a:lnTo>
                  <a:lnTo>
                    <a:pt x="181641" y="110472"/>
                  </a:lnTo>
                  <a:lnTo>
                    <a:pt x="185514" y="120799"/>
                  </a:lnTo>
                  <a:lnTo>
                    <a:pt x="188882" y="131345"/>
                  </a:lnTo>
                  <a:lnTo>
                    <a:pt x="191209" y="141961"/>
                  </a:lnTo>
                  <a:lnTo>
                    <a:pt x="192272" y="152581"/>
                  </a:lnTo>
                  <a:lnTo>
                    <a:pt x="191996" y="163019"/>
                  </a:lnTo>
                  <a:lnTo>
                    <a:pt x="190286" y="172964"/>
                  </a:lnTo>
                  <a:lnTo>
                    <a:pt x="187239" y="182282"/>
                  </a:lnTo>
                  <a:lnTo>
                    <a:pt x="182922" y="190846"/>
                  </a:lnTo>
                  <a:lnTo>
                    <a:pt x="177283" y="198454"/>
                  </a:lnTo>
                  <a:lnTo>
                    <a:pt x="170414" y="205089"/>
                  </a:lnTo>
                  <a:lnTo>
                    <a:pt x="162362" y="210885"/>
                  </a:lnTo>
                  <a:lnTo>
                    <a:pt x="153056" y="216020"/>
                  </a:lnTo>
                  <a:lnTo>
                    <a:pt x="142577" y="220668"/>
                  </a:lnTo>
                  <a:lnTo>
                    <a:pt x="131287" y="225131"/>
                  </a:lnTo>
                  <a:lnTo>
                    <a:pt x="119717" y="229822"/>
                  </a:lnTo>
                  <a:lnTo>
                    <a:pt x="108192" y="234941"/>
                  </a:lnTo>
                  <a:lnTo>
                    <a:pt x="96674" y="240347"/>
                  </a:lnTo>
                  <a:lnTo>
                    <a:pt x="84876" y="245669"/>
                  </a:lnTo>
                  <a:lnTo>
                    <a:pt x="72649" y="250700"/>
                  </a:lnTo>
                  <a:lnTo>
                    <a:pt x="60320" y="255722"/>
                  </a:lnTo>
                  <a:lnTo>
                    <a:pt x="48568" y="261385"/>
                  </a:lnTo>
                  <a:lnTo>
                    <a:pt x="37745" y="267999"/>
                  </a:lnTo>
                  <a:lnTo>
                    <a:pt x="28159" y="275098"/>
                  </a:lnTo>
                  <a:lnTo>
                    <a:pt x="19301" y="282318"/>
                  </a:lnTo>
                  <a:lnTo>
                    <a:pt x="10396" y="290296"/>
                  </a:lnTo>
                  <a:lnTo>
                    <a:pt x="0" y="30028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522438" y="549604"/>
              <a:ext cx="309936" cy="131927"/>
            </a:xfrm>
            <a:custGeom>
              <a:avLst/>
              <a:gdLst/>
              <a:ahLst/>
              <a:cxnLst/>
              <a:rect l="0" t="0" r="0" b="0"/>
              <a:pathLst>
                <a:path w="309936" h="131927">
                  <a:moveTo>
                    <a:pt x="4608" y="18934"/>
                  </a:moveTo>
                  <a:lnTo>
                    <a:pt x="1809" y="27736"/>
                  </a:lnTo>
                  <a:lnTo>
                    <a:pt x="307" y="36082"/>
                  </a:lnTo>
                  <a:lnTo>
                    <a:pt x="0" y="44781"/>
                  </a:lnTo>
                  <a:lnTo>
                    <a:pt x="679" y="53902"/>
                  </a:lnTo>
                  <a:lnTo>
                    <a:pt x="2148" y="63397"/>
                  </a:lnTo>
                  <a:lnTo>
                    <a:pt x="4212" y="73194"/>
                  </a:lnTo>
                  <a:lnTo>
                    <a:pt x="6548" y="83380"/>
                  </a:lnTo>
                  <a:lnTo>
                    <a:pt x="8723" y="94203"/>
                  </a:lnTo>
                  <a:lnTo>
                    <a:pt x="10514" y="105652"/>
                  </a:lnTo>
                  <a:lnTo>
                    <a:pt x="11973" y="114488"/>
                  </a:lnTo>
                  <a:lnTo>
                    <a:pt x="13145" y="116394"/>
                  </a:lnTo>
                  <a:lnTo>
                    <a:pt x="13927" y="112084"/>
                  </a:lnTo>
                  <a:lnTo>
                    <a:pt x="14409" y="103360"/>
                  </a:lnTo>
                  <a:lnTo>
                    <a:pt x="14866" y="91998"/>
                  </a:lnTo>
                  <a:lnTo>
                    <a:pt x="15684" y="79616"/>
                  </a:lnTo>
                  <a:lnTo>
                    <a:pt x="17049" y="67149"/>
                  </a:lnTo>
                  <a:lnTo>
                    <a:pt x="19284" y="55300"/>
                  </a:lnTo>
                  <a:lnTo>
                    <a:pt x="22917" y="44774"/>
                  </a:lnTo>
                  <a:lnTo>
                    <a:pt x="28100" y="35811"/>
                  </a:lnTo>
                  <a:lnTo>
                    <a:pt x="34513" y="28770"/>
                  </a:lnTo>
                  <a:lnTo>
                    <a:pt x="41573" y="24303"/>
                  </a:lnTo>
                  <a:lnTo>
                    <a:pt x="48868" y="22527"/>
                  </a:lnTo>
                  <a:lnTo>
                    <a:pt x="56034" y="23433"/>
                  </a:lnTo>
                  <a:lnTo>
                    <a:pt x="62685" y="27147"/>
                  </a:lnTo>
                  <a:lnTo>
                    <a:pt x="68671" y="33454"/>
                  </a:lnTo>
                  <a:lnTo>
                    <a:pt x="74028" y="41736"/>
                  </a:lnTo>
                  <a:lnTo>
                    <a:pt x="78868" y="51187"/>
                  </a:lnTo>
                  <a:lnTo>
                    <a:pt x="83319" y="61168"/>
                  </a:lnTo>
                  <a:lnTo>
                    <a:pt x="87707" y="68891"/>
                  </a:lnTo>
                  <a:lnTo>
                    <a:pt x="91933" y="71067"/>
                  </a:lnTo>
                  <a:lnTo>
                    <a:pt x="95455" y="68571"/>
                  </a:lnTo>
                  <a:lnTo>
                    <a:pt x="98517" y="63018"/>
                  </a:lnTo>
                  <a:lnTo>
                    <a:pt x="101446" y="55582"/>
                  </a:lnTo>
                  <a:lnTo>
                    <a:pt x="104416" y="46996"/>
                  </a:lnTo>
                  <a:lnTo>
                    <a:pt x="107498" y="37720"/>
                  </a:lnTo>
                  <a:lnTo>
                    <a:pt x="111023" y="28675"/>
                  </a:lnTo>
                  <a:lnTo>
                    <a:pt x="115589" y="21254"/>
                  </a:lnTo>
                  <a:lnTo>
                    <a:pt x="121432" y="16082"/>
                  </a:lnTo>
                  <a:lnTo>
                    <a:pt x="128302" y="13421"/>
                  </a:lnTo>
                  <a:lnTo>
                    <a:pt x="135675" y="13520"/>
                  </a:lnTo>
                  <a:lnTo>
                    <a:pt x="143184" y="16218"/>
                  </a:lnTo>
                  <a:lnTo>
                    <a:pt x="150495" y="21077"/>
                  </a:lnTo>
                  <a:lnTo>
                    <a:pt x="157243" y="27601"/>
                  </a:lnTo>
                  <a:lnTo>
                    <a:pt x="163295" y="35349"/>
                  </a:lnTo>
                  <a:lnTo>
                    <a:pt x="168696" y="43969"/>
                  </a:lnTo>
                  <a:lnTo>
                    <a:pt x="173565" y="53198"/>
                  </a:lnTo>
                  <a:lnTo>
                    <a:pt x="178021" y="62847"/>
                  </a:lnTo>
                  <a:lnTo>
                    <a:pt x="181845" y="72782"/>
                  </a:lnTo>
                  <a:lnTo>
                    <a:pt x="184511" y="82912"/>
                  </a:lnTo>
                  <a:lnTo>
                    <a:pt x="185858" y="93104"/>
                  </a:lnTo>
                  <a:lnTo>
                    <a:pt x="187295" y="100882"/>
                  </a:lnTo>
                  <a:lnTo>
                    <a:pt x="190375" y="103407"/>
                  </a:lnTo>
                  <a:lnTo>
                    <a:pt x="194520" y="101997"/>
                  </a:lnTo>
                  <a:lnTo>
                    <a:pt x="199552" y="98405"/>
                  </a:lnTo>
                  <a:lnTo>
                    <a:pt x="205631" y="93944"/>
                  </a:lnTo>
                  <a:lnTo>
                    <a:pt x="212764" y="89318"/>
                  </a:lnTo>
                  <a:lnTo>
                    <a:pt x="220807" y="84818"/>
                  </a:lnTo>
                  <a:lnTo>
                    <a:pt x="229568" y="80525"/>
                  </a:lnTo>
                  <a:lnTo>
                    <a:pt x="238859" y="76427"/>
                  </a:lnTo>
                  <a:lnTo>
                    <a:pt x="248365" y="72326"/>
                  </a:lnTo>
                  <a:lnTo>
                    <a:pt x="257665" y="67874"/>
                  </a:lnTo>
                  <a:lnTo>
                    <a:pt x="266543" y="62903"/>
                  </a:lnTo>
                  <a:lnTo>
                    <a:pt x="274808" y="57256"/>
                  </a:lnTo>
                  <a:lnTo>
                    <a:pt x="282213" y="50707"/>
                  </a:lnTo>
                  <a:lnTo>
                    <a:pt x="288698" y="43229"/>
                  </a:lnTo>
                  <a:lnTo>
                    <a:pt x="293884" y="35105"/>
                  </a:lnTo>
                  <a:lnTo>
                    <a:pt x="297013" y="26814"/>
                  </a:lnTo>
                  <a:lnTo>
                    <a:pt x="297852" y="18662"/>
                  </a:lnTo>
                  <a:lnTo>
                    <a:pt x="296465" y="11242"/>
                  </a:lnTo>
                  <a:lnTo>
                    <a:pt x="292951" y="5476"/>
                  </a:lnTo>
                  <a:lnTo>
                    <a:pt x="287593" y="1722"/>
                  </a:lnTo>
                  <a:lnTo>
                    <a:pt x="280931" y="0"/>
                  </a:lnTo>
                  <a:lnTo>
                    <a:pt x="273637" y="275"/>
                  </a:lnTo>
                  <a:lnTo>
                    <a:pt x="266148" y="2314"/>
                  </a:lnTo>
                  <a:lnTo>
                    <a:pt x="258666" y="5935"/>
                  </a:lnTo>
                  <a:lnTo>
                    <a:pt x="251263" y="11097"/>
                  </a:lnTo>
                  <a:lnTo>
                    <a:pt x="243959" y="17642"/>
                  </a:lnTo>
                  <a:lnTo>
                    <a:pt x="237072" y="25474"/>
                  </a:lnTo>
                  <a:lnTo>
                    <a:pt x="231198" y="34633"/>
                  </a:lnTo>
                  <a:lnTo>
                    <a:pt x="226585" y="45013"/>
                  </a:lnTo>
                  <a:lnTo>
                    <a:pt x="223317" y="56237"/>
                  </a:lnTo>
                  <a:lnTo>
                    <a:pt x="221489" y="67763"/>
                  </a:lnTo>
                  <a:lnTo>
                    <a:pt x="221006" y="79249"/>
                  </a:lnTo>
                  <a:lnTo>
                    <a:pt x="221800" y="90401"/>
                  </a:lnTo>
                  <a:lnTo>
                    <a:pt x="223919" y="100890"/>
                  </a:lnTo>
                  <a:lnTo>
                    <a:pt x="227272" y="110596"/>
                  </a:lnTo>
                  <a:lnTo>
                    <a:pt x="231809" y="119096"/>
                  </a:lnTo>
                  <a:lnTo>
                    <a:pt x="237603" y="125603"/>
                  </a:lnTo>
                  <a:lnTo>
                    <a:pt x="244575" y="129862"/>
                  </a:lnTo>
                  <a:lnTo>
                    <a:pt x="252527" y="131926"/>
                  </a:lnTo>
                  <a:lnTo>
                    <a:pt x="261235" y="131882"/>
                  </a:lnTo>
                  <a:lnTo>
                    <a:pt x="270485" y="130011"/>
                  </a:lnTo>
                  <a:lnTo>
                    <a:pt x="279662" y="126996"/>
                  </a:lnTo>
                  <a:lnTo>
                    <a:pt x="288650" y="123525"/>
                  </a:lnTo>
                  <a:lnTo>
                    <a:pt x="298234" y="119301"/>
                  </a:lnTo>
                  <a:lnTo>
                    <a:pt x="309935" y="11369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878445" y="543353"/>
              <a:ext cx="122385" cy="141000"/>
            </a:xfrm>
            <a:custGeom>
              <a:avLst/>
              <a:gdLst/>
              <a:ahLst/>
              <a:cxnLst/>
              <a:rect l="0" t="0" r="0" b="0"/>
              <a:pathLst>
                <a:path w="122385" h="141000">
                  <a:moveTo>
                    <a:pt x="6570" y="35714"/>
                  </a:moveTo>
                  <a:lnTo>
                    <a:pt x="6637" y="47382"/>
                  </a:lnTo>
                  <a:lnTo>
                    <a:pt x="7277" y="57871"/>
                  </a:lnTo>
                  <a:lnTo>
                    <a:pt x="8533" y="68123"/>
                  </a:lnTo>
                  <a:lnTo>
                    <a:pt x="8884" y="76572"/>
                  </a:lnTo>
                  <a:lnTo>
                    <a:pt x="7087" y="80372"/>
                  </a:lnTo>
                  <a:lnTo>
                    <a:pt x="4613" y="79121"/>
                  </a:lnTo>
                  <a:lnTo>
                    <a:pt x="2347" y="73874"/>
                  </a:lnTo>
                  <a:lnTo>
                    <a:pt x="706" y="65952"/>
                  </a:lnTo>
                  <a:lnTo>
                    <a:pt x="0" y="56555"/>
                  </a:lnTo>
                  <a:lnTo>
                    <a:pt x="282" y="46450"/>
                  </a:lnTo>
                  <a:lnTo>
                    <a:pt x="1595" y="36200"/>
                  </a:lnTo>
                  <a:lnTo>
                    <a:pt x="4066" y="26303"/>
                  </a:lnTo>
                  <a:lnTo>
                    <a:pt x="7656" y="16991"/>
                  </a:lnTo>
                  <a:lnTo>
                    <a:pt x="12352" y="8921"/>
                  </a:lnTo>
                  <a:lnTo>
                    <a:pt x="18252" y="3233"/>
                  </a:lnTo>
                  <a:lnTo>
                    <a:pt x="25291" y="336"/>
                  </a:lnTo>
                  <a:lnTo>
                    <a:pt x="33117" y="0"/>
                  </a:lnTo>
                  <a:lnTo>
                    <a:pt x="41209" y="1742"/>
                  </a:lnTo>
                  <a:lnTo>
                    <a:pt x="49241" y="5062"/>
                  </a:lnTo>
                  <a:lnTo>
                    <a:pt x="57089" y="9693"/>
                  </a:lnTo>
                  <a:lnTo>
                    <a:pt x="64740" y="15609"/>
                  </a:lnTo>
                  <a:lnTo>
                    <a:pt x="72214" y="22695"/>
                  </a:lnTo>
                  <a:lnTo>
                    <a:pt x="79385" y="30908"/>
                  </a:lnTo>
                  <a:lnTo>
                    <a:pt x="85983" y="40330"/>
                  </a:lnTo>
                  <a:lnTo>
                    <a:pt x="91904" y="50890"/>
                  </a:lnTo>
                  <a:lnTo>
                    <a:pt x="97203" y="62236"/>
                  </a:lnTo>
                  <a:lnTo>
                    <a:pt x="101998" y="73845"/>
                  </a:lnTo>
                  <a:lnTo>
                    <a:pt x="106405" y="85382"/>
                  </a:lnTo>
                  <a:lnTo>
                    <a:pt x="110378" y="96466"/>
                  </a:lnTo>
                  <a:lnTo>
                    <a:pt x="114098" y="107768"/>
                  </a:lnTo>
                  <a:lnTo>
                    <a:pt x="117895" y="121393"/>
                  </a:lnTo>
                  <a:lnTo>
                    <a:pt x="122384" y="1409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066713" y="336911"/>
              <a:ext cx="28873" cy="305328"/>
            </a:xfrm>
            <a:custGeom>
              <a:avLst/>
              <a:gdLst/>
              <a:ahLst/>
              <a:cxnLst/>
              <a:rect l="0" t="0" r="0" b="0"/>
              <a:pathLst>
                <a:path w="28873" h="305328">
                  <a:moveTo>
                    <a:pt x="7815" y="0"/>
                  </a:moveTo>
                  <a:lnTo>
                    <a:pt x="4948" y="8869"/>
                  </a:lnTo>
                  <a:lnTo>
                    <a:pt x="2807" y="17856"/>
                  </a:lnTo>
                  <a:lnTo>
                    <a:pt x="1208" y="27856"/>
                  </a:lnTo>
                  <a:lnTo>
                    <a:pt x="200" y="39009"/>
                  </a:lnTo>
                  <a:lnTo>
                    <a:pt x="0" y="51469"/>
                  </a:lnTo>
                  <a:lnTo>
                    <a:pt x="651" y="65180"/>
                  </a:lnTo>
                  <a:lnTo>
                    <a:pt x="1890" y="79944"/>
                  </a:lnTo>
                  <a:lnTo>
                    <a:pt x="3254" y="95521"/>
                  </a:lnTo>
                  <a:lnTo>
                    <a:pt x="4463" y="111694"/>
                  </a:lnTo>
                  <a:lnTo>
                    <a:pt x="5425" y="128128"/>
                  </a:lnTo>
                  <a:lnTo>
                    <a:pt x="6144" y="144386"/>
                  </a:lnTo>
                  <a:lnTo>
                    <a:pt x="6668" y="160246"/>
                  </a:lnTo>
                  <a:lnTo>
                    <a:pt x="7206" y="175676"/>
                  </a:lnTo>
                  <a:lnTo>
                    <a:pt x="8108" y="190730"/>
                  </a:lnTo>
                  <a:lnTo>
                    <a:pt x="9534" y="205485"/>
                  </a:lnTo>
                  <a:lnTo>
                    <a:pt x="11477" y="219853"/>
                  </a:lnTo>
                  <a:lnTo>
                    <a:pt x="13853" y="233588"/>
                  </a:lnTo>
                  <a:lnTo>
                    <a:pt x="16559" y="246600"/>
                  </a:lnTo>
                  <a:lnTo>
                    <a:pt x="19351" y="258696"/>
                  </a:lnTo>
                  <a:lnTo>
                    <a:pt x="22135" y="270795"/>
                  </a:lnTo>
                  <a:lnTo>
                    <a:pt x="25150" y="285080"/>
                  </a:lnTo>
                  <a:lnTo>
                    <a:pt x="28872" y="3053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927129" y="431668"/>
              <a:ext cx="221100" cy="31586"/>
            </a:xfrm>
            <a:custGeom>
              <a:avLst/>
              <a:gdLst/>
              <a:ahLst/>
              <a:cxnLst/>
              <a:rect l="0" t="0" r="0" b="0"/>
              <a:pathLst>
                <a:path w="221100" h="31586">
                  <a:moveTo>
                    <a:pt x="221099" y="31585"/>
                  </a:moveTo>
                  <a:lnTo>
                    <a:pt x="209297" y="28652"/>
                  </a:lnTo>
                  <a:lnTo>
                    <a:pt x="197527" y="25869"/>
                  </a:lnTo>
                  <a:lnTo>
                    <a:pt x="184637" y="22974"/>
                  </a:lnTo>
                  <a:lnTo>
                    <a:pt x="170789" y="20107"/>
                  </a:lnTo>
                  <a:lnTo>
                    <a:pt x="156461" y="17590"/>
                  </a:lnTo>
                  <a:lnTo>
                    <a:pt x="141997" y="15575"/>
                  </a:lnTo>
                  <a:lnTo>
                    <a:pt x="127719" y="13890"/>
                  </a:lnTo>
                  <a:lnTo>
                    <a:pt x="113992" y="12147"/>
                  </a:lnTo>
                  <a:lnTo>
                    <a:pt x="100946" y="10125"/>
                  </a:lnTo>
                  <a:lnTo>
                    <a:pt x="88374" y="7936"/>
                  </a:lnTo>
                  <a:lnTo>
                    <a:pt x="75852" y="5920"/>
                  </a:lnTo>
                  <a:lnTo>
                    <a:pt x="63139" y="4266"/>
                  </a:lnTo>
                  <a:lnTo>
                    <a:pt x="50573" y="3001"/>
                  </a:lnTo>
                  <a:lnTo>
                    <a:pt x="37651" y="1940"/>
                  </a:lnTo>
                  <a:lnTo>
                    <a:pt x="22112" y="9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464082" y="336911"/>
              <a:ext cx="14935" cy="326385"/>
            </a:xfrm>
            <a:custGeom>
              <a:avLst/>
              <a:gdLst/>
              <a:ahLst/>
              <a:cxnLst/>
              <a:rect l="0" t="0" r="0" b="0"/>
              <a:pathLst>
                <a:path w="14935" h="326385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5"/>
                  </a:lnTo>
                  <a:lnTo>
                    <a:pt x="178" y="54416"/>
                  </a:lnTo>
                  <a:lnTo>
                    <a:pt x="826" y="67925"/>
                  </a:lnTo>
                  <a:lnTo>
                    <a:pt x="2075" y="81583"/>
                  </a:lnTo>
                  <a:lnTo>
                    <a:pt x="3727" y="95522"/>
                  </a:lnTo>
                  <a:lnTo>
                    <a:pt x="5376" y="110020"/>
                  </a:lnTo>
                  <a:lnTo>
                    <a:pt x="6779" y="125177"/>
                  </a:lnTo>
                  <a:lnTo>
                    <a:pt x="7872" y="140780"/>
                  </a:lnTo>
                  <a:lnTo>
                    <a:pt x="8680" y="156406"/>
                  </a:lnTo>
                  <a:lnTo>
                    <a:pt x="9258" y="171807"/>
                  </a:lnTo>
                  <a:lnTo>
                    <a:pt x="9663" y="186910"/>
                  </a:lnTo>
                  <a:lnTo>
                    <a:pt x="9942" y="201738"/>
                  </a:lnTo>
                  <a:lnTo>
                    <a:pt x="10137" y="216338"/>
                  </a:lnTo>
                  <a:lnTo>
                    <a:pt x="10440" y="230600"/>
                  </a:lnTo>
                  <a:lnTo>
                    <a:pt x="11176" y="244263"/>
                  </a:lnTo>
                  <a:lnTo>
                    <a:pt x="12479" y="257231"/>
                  </a:lnTo>
                  <a:lnTo>
                    <a:pt x="13978" y="269496"/>
                  </a:lnTo>
                  <a:lnTo>
                    <a:pt x="14934" y="282472"/>
                  </a:lnTo>
                  <a:lnTo>
                    <a:pt x="14315" y="299534"/>
                  </a:lnTo>
                  <a:lnTo>
                    <a:pt x="10529" y="326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348269" y="484310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0"/>
                  </a:moveTo>
                  <a:lnTo>
                    <a:pt x="195901" y="2867"/>
                  </a:lnTo>
                  <a:lnTo>
                    <a:pt x="181990" y="5009"/>
                  </a:lnTo>
                  <a:lnTo>
                    <a:pt x="167492" y="6612"/>
                  </a:lnTo>
                  <a:lnTo>
                    <a:pt x="152291" y="7793"/>
                  </a:lnTo>
                  <a:lnTo>
                    <a:pt x="136466" y="8641"/>
                  </a:lnTo>
                  <a:lnTo>
                    <a:pt x="120150" y="9239"/>
                  </a:lnTo>
                  <a:lnTo>
                    <a:pt x="103633" y="9653"/>
                  </a:lnTo>
                  <a:lnTo>
                    <a:pt x="87325" y="9937"/>
                  </a:lnTo>
                  <a:lnTo>
                    <a:pt x="71448" y="10131"/>
                  </a:lnTo>
                  <a:lnTo>
                    <a:pt x="56437" y="10262"/>
                  </a:lnTo>
                  <a:lnTo>
                    <a:pt x="41453" y="10364"/>
                  </a:lnTo>
                  <a:lnTo>
                    <a:pt x="24063" y="1044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548311" y="326383"/>
              <a:ext cx="136871" cy="294799"/>
            </a:xfrm>
            <a:custGeom>
              <a:avLst/>
              <a:gdLst/>
              <a:ahLst/>
              <a:cxnLst/>
              <a:rect l="0" t="0" r="0" b="0"/>
              <a:pathLst>
                <a:path w="136871" h="294799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4" y="32463"/>
                  </a:lnTo>
                  <a:lnTo>
                    <a:pt x="3863" y="42937"/>
                  </a:lnTo>
                  <a:lnTo>
                    <a:pt x="6179" y="53929"/>
                  </a:lnTo>
                  <a:lnTo>
                    <a:pt x="8841" y="65572"/>
                  </a:lnTo>
                  <a:lnTo>
                    <a:pt x="11592" y="77826"/>
                  </a:lnTo>
                  <a:lnTo>
                    <a:pt x="14051" y="90580"/>
                  </a:lnTo>
                  <a:lnTo>
                    <a:pt x="16034" y="103716"/>
                  </a:lnTo>
                  <a:lnTo>
                    <a:pt x="17532" y="117130"/>
                  </a:lnTo>
                  <a:lnTo>
                    <a:pt x="18620" y="130740"/>
                  </a:lnTo>
                  <a:lnTo>
                    <a:pt x="19394" y="144487"/>
                  </a:lnTo>
                  <a:lnTo>
                    <a:pt x="20101" y="158328"/>
                  </a:lnTo>
                  <a:lnTo>
                    <a:pt x="21117" y="172234"/>
                  </a:lnTo>
                  <a:lnTo>
                    <a:pt x="22615" y="186183"/>
                  </a:lnTo>
                  <a:lnTo>
                    <a:pt x="24437" y="200162"/>
                  </a:lnTo>
                  <a:lnTo>
                    <a:pt x="26200" y="214160"/>
                  </a:lnTo>
                  <a:lnTo>
                    <a:pt x="27675" y="228166"/>
                  </a:lnTo>
                  <a:lnTo>
                    <a:pt x="28646" y="242014"/>
                  </a:lnTo>
                  <a:lnTo>
                    <a:pt x="28840" y="255392"/>
                  </a:lnTo>
                  <a:lnTo>
                    <a:pt x="28186" y="268101"/>
                  </a:lnTo>
                  <a:lnTo>
                    <a:pt x="26721" y="277782"/>
                  </a:lnTo>
                  <a:lnTo>
                    <a:pt x="24926" y="281071"/>
                  </a:lnTo>
                  <a:lnTo>
                    <a:pt x="23537" y="278217"/>
                  </a:lnTo>
                  <a:lnTo>
                    <a:pt x="22629" y="270727"/>
                  </a:lnTo>
                  <a:lnTo>
                    <a:pt x="22229" y="260315"/>
                  </a:lnTo>
                  <a:lnTo>
                    <a:pt x="22519" y="248627"/>
                  </a:lnTo>
                  <a:lnTo>
                    <a:pt x="23556" y="236648"/>
                  </a:lnTo>
                  <a:lnTo>
                    <a:pt x="25583" y="224971"/>
                  </a:lnTo>
                  <a:lnTo>
                    <a:pt x="29084" y="214033"/>
                  </a:lnTo>
                  <a:lnTo>
                    <a:pt x="34186" y="203978"/>
                  </a:lnTo>
                  <a:lnTo>
                    <a:pt x="40717" y="195221"/>
                  </a:lnTo>
                  <a:lnTo>
                    <a:pt x="48389" y="188531"/>
                  </a:lnTo>
                  <a:lnTo>
                    <a:pt x="56913" y="184148"/>
                  </a:lnTo>
                  <a:lnTo>
                    <a:pt x="65889" y="182169"/>
                  </a:lnTo>
                  <a:lnTo>
                    <a:pt x="74826" y="182801"/>
                  </a:lnTo>
                  <a:lnTo>
                    <a:pt x="83457" y="185893"/>
                  </a:lnTo>
                  <a:lnTo>
                    <a:pt x="91555" y="191034"/>
                  </a:lnTo>
                  <a:lnTo>
                    <a:pt x="98848" y="197757"/>
                  </a:lnTo>
                  <a:lnTo>
                    <a:pt x="105272" y="205641"/>
                  </a:lnTo>
                  <a:lnTo>
                    <a:pt x="110926" y="214354"/>
                  </a:lnTo>
                  <a:lnTo>
                    <a:pt x="115965" y="223646"/>
                  </a:lnTo>
                  <a:lnTo>
                    <a:pt x="120540" y="233333"/>
                  </a:lnTo>
                  <a:lnTo>
                    <a:pt x="124629" y="243218"/>
                  </a:lnTo>
                  <a:lnTo>
                    <a:pt x="128439" y="254255"/>
                  </a:lnTo>
                  <a:lnTo>
                    <a:pt x="132310" y="269645"/>
                  </a:lnTo>
                  <a:lnTo>
                    <a:pt x="136870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721533" y="496658"/>
              <a:ext cx="153162" cy="135052"/>
            </a:xfrm>
            <a:custGeom>
              <a:avLst/>
              <a:gdLst/>
              <a:ahLst/>
              <a:cxnLst/>
              <a:rect l="0" t="0" r="0" b="0"/>
              <a:pathLst>
                <a:path w="153162" h="135052">
                  <a:moveTo>
                    <a:pt x="89990" y="92937"/>
                  </a:moveTo>
                  <a:lnTo>
                    <a:pt x="92790" y="84136"/>
                  </a:lnTo>
                  <a:lnTo>
                    <a:pt x="94292" y="75789"/>
                  </a:lnTo>
                  <a:lnTo>
                    <a:pt x="94593" y="67095"/>
                  </a:lnTo>
                  <a:lnTo>
                    <a:pt x="93741" y="58147"/>
                  </a:lnTo>
                  <a:lnTo>
                    <a:pt x="91625" y="49300"/>
                  </a:lnTo>
                  <a:lnTo>
                    <a:pt x="88303" y="40762"/>
                  </a:lnTo>
                  <a:lnTo>
                    <a:pt x="83968" y="32573"/>
                  </a:lnTo>
                  <a:lnTo>
                    <a:pt x="78849" y="24696"/>
                  </a:lnTo>
                  <a:lnTo>
                    <a:pt x="73146" y="17079"/>
                  </a:lnTo>
                  <a:lnTo>
                    <a:pt x="66861" y="10152"/>
                  </a:lnTo>
                  <a:lnTo>
                    <a:pt x="59813" y="4784"/>
                  </a:lnTo>
                  <a:lnTo>
                    <a:pt x="51969" y="1333"/>
                  </a:lnTo>
                  <a:lnTo>
                    <a:pt x="43753" y="0"/>
                  </a:lnTo>
                  <a:lnTo>
                    <a:pt x="35924" y="1075"/>
                  </a:lnTo>
                  <a:lnTo>
                    <a:pt x="28883" y="4469"/>
                  </a:lnTo>
                  <a:lnTo>
                    <a:pt x="22681" y="9814"/>
                  </a:lnTo>
                  <a:lnTo>
                    <a:pt x="17207" y="16674"/>
                  </a:lnTo>
                  <a:lnTo>
                    <a:pt x="12309" y="24655"/>
                  </a:lnTo>
                  <a:lnTo>
                    <a:pt x="8002" y="33603"/>
                  </a:lnTo>
                  <a:lnTo>
                    <a:pt x="4473" y="43585"/>
                  </a:lnTo>
                  <a:lnTo>
                    <a:pt x="1771" y="54548"/>
                  </a:lnTo>
                  <a:lnTo>
                    <a:pt x="124" y="66011"/>
                  </a:lnTo>
                  <a:lnTo>
                    <a:pt x="0" y="77173"/>
                  </a:lnTo>
                  <a:lnTo>
                    <a:pt x="1517" y="87591"/>
                  </a:lnTo>
                  <a:lnTo>
                    <a:pt x="4656" y="96703"/>
                  </a:lnTo>
                  <a:lnTo>
                    <a:pt x="9430" y="103688"/>
                  </a:lnTo>
                  <a:lnTo>
                    <a:pt x="15673" y="108301"/>
                  </a:lnTo>
                  <a:lnTo>
                    <a:pt x="22948" y="110617"/>
                  </a:lnTo>
                  <a:lnTo>
                    <a:pt x="30661" y="110750"/>
                  </a:lnTo>
                  <a:lnTo>
                    <a:pt x="38426" y="108983"/>
                  </a:lnTo>
                  <a:lnTo>
                    <a:pt x="45755" y="105378"/>
                  </a:lnTo>
                  <a:lnTo>
                    <a:pt x="51991" y="99693"/>
                  </a:lnTo>
                  <a:lnTo>
                    <a:pt x="56889" y="91989"/>
                  </a:lnTo>
                  <a:lnTo>
                    <a:pt x="60702" y="82733"/>
                  </a:lnTo>
                  <a:lnTo>
                    <a:pt x="63967" y="72612"/>
                  </a:lnTo>
                  <a:lnTo>
                    <a:pt x="67064" y="62174"/>
                  </a:lnTo>
                  <a:lnTo>
                    <a:pt x="70317" y="54126"/>
                  </a:lnTo>
                  <a:lnTo>
                    <a:pt x="73619" y="51712"/>
                  </a:lnTo>
                  <a:lnTo>
                    <a:pt x="76519" y="54055"/>
                  </a:lnTo>
                  <a:lnTo>
                    <a:pt x="79205" y="59517"/>
                  </a:lnTo>
                  <a:lnTo>
                    <a:pt x="82080" y="66900"/>
                  </a:lnTo>
                  <a:lnTo>
                    <a:pt x="85563" y="75455"/>
                  </a:lnTo>
                  <a:lnTo>
                    <a:pt x="89810" y="84721"/>
                  </a:lnTo>
                  <a:lnTo>
                    <a:pt x="94937" y="94099"/>
                  </a:lnTo>
                  <a:lnTo>
                    <a:pt x="101120" y="102811"/>
                  </a:lnTo>
                  <a:lnTo>
                    <a:pt x="108340" y="110489"/>
                  </a:lnTo>
                  <a:lnTo>
                    <a:pt x="116178" y="116990"/>
                  </a:lnTo>
                  <a:lnTo>
                    <a:pt x="124782" y="122840"/>
                  </a:lnTo>
                  <a:lnTo>
                    <a:pt x="136026" y="128548"/>
                  </a:lnTo>
                  <a:lnTo>
                    <a:pt x="153161" y="13505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886276" y="315854"/>
              <a:ext cx="20004" cy="305328"/>
            </a:xfrm>
            <a:custGeom>
              <a:avLst/>
              <a:gdLst/>
              <a:ahLst/>
              <a:cxnLst/>
              <a:rect l="0" t="0" r="0" b="0"/>
              <a:pathLst>
                <a:path w="20004" h="305328">
                  <a:moveTo>
                    <a:pt x="9475" y="0"/>
                  </a:moveTo>
                  <a:lnTo>
                    <a:pt x="6608" y="11736"/>
                  </a:lnTo>
                  <a:lnTo>
                    <a:pt x="4466" y="22865"/>
                  </a:lnTo>
                  <a:lnTo>
                    <a:pt x="2863" y="34467"/>
                  </a:lnTo>
                  <a:lnTo>
                    <a:pt x="1683" y="46801"/>
                  </a:lnTo>
                  <a:lnTo>
                    <a:pt x="834" y="60110"/>
                  </a:lnTo>
                  <a:lnTo>
                    <a:pt x="241" y="74414"/>
                  </a:lnTo>
                  <a:lnTo>
                    <a:pt x="0" y="89419"/>
                  </a:lnTo>
                  <a:lnTo>
                    <a:pt x="364" y="104632"/>
                  </a:lnTo>
                  <a:lnTo>
                    <a:pt x="1419" y="119755"/>
                  </a:lnTo>
                  <a:lnTo>
                    <a:pt x="2941" y="134840"/>
                  </a:lnTo>
                  <a:lnTo>
                    <a:pt x="4501" y="150186"/>
                  </a:lnTo>
                  <a:lnTo>
                    <a:pt x="5844" y="165951"/>
                  </a:lnTo>
                  <a:lnTo>
                    <a:pt x="6897" y="181980"/>
                  </a:lnTo>
                  <a:lnTo>
                    <a:pt x="7679" y="197901"/>
                  </a:lnTo>
                  <a:lnTo>
                    <a:pt x="8244" y="213499"/>
                  </a:lnTo>
                  <a:lnTo>
                    <a:pt x="8810" y="228566"/>
                  </a:lnTo>
                  <a:lnTo>
                    <a:pt x="9729" y="242838"/>
                  </a:lnTo>
                  <a:lnTo>
                    <a:pt x="11164" y="256237"/>
                  </a:lnTo>
                  <a:lnTo>
                    <a:pt x="12952" y="268411"/>
                  </a:lnTo>
                  <a:lnTo>
                    <a:pt x="14877" y="279834"/>
                  </a:lnTo>
                  <a:lnTo>
                    <a:pt x="17113" y="291511"/>
                  </a:lnTo>
                  <a:lnTo>
                    <a:pt x="20003" y="3053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779938" y="400082"/>
              <a:ext cx="189513" cy="10530"/>
            </a:xfrm>
            <a:custGeom>
              <a:avLst/>
              <a:gdLst/>
              <a:ahLst/>
              <a:cxnLst/>
              <a:rect l="0" t="0" r="0" b="0"/>
              <a:pathLst>
                <a:path w="189513" h="10530">
                  <a:moveTo>
                    <a:pt x="189512" y="0"/>
                  </a:moveTo>
                  <a:lnTo>
                    <a:pt x="177711" y="0"/>
                  </a:lnTo>
                  <a:lnTo>
                    <a:pt x="165941" y="0"/>
                  </a:lnTo>
                  <a:lnTo>
                    <a:pt x="153046" y="5"/>
                  </a:lnTo>
                  <a:lnTo>
                    <a:pt x="139025" y="178"/>
                  </a:lnTo>
                  <a:lnTo>
                    <a:pt x="124049" y="826"/>
                  </a:lnTo>
                  <a:lnTo>
                    <a:pt x="108331" y="2075"/>
                  </a:lnTo>
                  <a:lnTo>
                    <a:pt x="92228" y="3727"/>
                  </a:lnTo>
                  <a:lnTo>
                    <a:pt x="76205" y="5376"/>
                  </a:lnTo>
                  <a:lnTo>
                    <a:pt x="60525" y="6778"/>
                  </a:lnTo>
                  <a:lnTo>
                    <a:pt x="45848" y="7874"/>
                  </a:lnTo>
                  <a:lnTo>
                    <a:pt x="31867" y="8802"/>
                  </a:lnTo>
                  <a:lnTo>
                    <a:pt x="17360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228374" y="440093"/>
              <a:ext cx="130632" cy="161059"/>
            </a:xfrm>
            <a:custGeom>
              <a:avLst/>
              <a:gdLst/>
              <a:ahLst/>
              <a:cxnLst/>
              <a:rect l="0" t="0" r="0" b="0"/>
              <a:pathLst>
                <a:path w="130632" h="161059">
                  <a:moveTo>
                    <a:pt x="99045" y="23160"/>
                  </a:moveTo>
                  <a:lnTo>
                    <a:pt x="93110" y="17360"/>
                  </a:lnTo>
                  <a:lnTo>
                    <a:pt x="86906" y="12436"/>
                  </a:lnTo>
                  <a:lnTo>
                    <a:pt x="79810" y="7942"/>
                  </a:lnTo>
                  <a:lnTo>
                    <a:pt x="71869" y="4067"/>
                  </a:lnTo>
                  <a:lnTo>
                    <a:pt x="63223" y="1350"/>
                  </a:lnTo>
                  <a:lnTo>
                    <a:pt x="54033" y="0"/>
                  </a:lnTo>
                  <a:lnTo>
                    <a:pt x="44606" y="71"/>
                  </a:lnTo>
                  <a:lnTo>
                    <a:pt x="35365" y="1637"/>
                  </a:lnTo>
                  <a:lnTo>
                    <a:pt x="26535" y="4594"/>
                  </a:lnTo>
                  <a:lnTo>
                    <a:pt x="18472" y="9189"/>
                  </a:lnTo>
                  <a:lnTo>
                    <a:pt x="11736" y="16079"/>
                  </a:lnTo>
                  <a:lnTo>
                    <a:pt x="6508" y="25409"/>
                  </a:lnTo>
                  <a:lnTo>
                    <a:pt x="2812" y="36573"/>
                  </a:lnTo>
                  <a:lnTo>
                    <a:pt x="690" y="48513"/>
                  </a:lnTo>
                  <a:lnTo>
                    <a:pt x="0" y="60540"/>
                  </a:lnTo>
                  <a:lnTo>
                    <a:pt x="484" y="72356"/>
                  </a:lnTo>
                  <a:lnTo>
                    <a:pt x="1863" y="83890"/>
                  </a:lnTo>
                  <a:lnTo>
                    <a:pt x="3905" y="95157"/>
                  </a:lnTo>
                  <a:lnTo>
                    <a:pt x="6748" y="106044"/>
                  </a:lnTo>
                  <a:lnTo>
                    <a:pt x="10866" y="116296"/>
                  </a:lnTo>
                  <a:lnTo>
                    <a:pt x="16417" y="125823"/>
                  </a:lnTo>
                  <a:lnTo>
                    <a:pt x="23263" y="134529"/>
                  </a:lnTo>
                  <a:lnTo>
                    <a:pt x="31155" y="142231"/>
                  </a:lnTo>
                  <a:lnTo>
                    <a:pt x="39835" y="148922"/>
                  </a:lnTo>
                  <a:lnTo>
                    <a:pt x="49087" y="154415"/>
                  </a:lnTo>
                  <a:lnTo>
                    <a:pt x="58742" y="158282"/>
                  </a:lnTo>
                  <a:lnTo>
                    <a:pt x="68673" y="160439"/>
                  </a:lnTo>
                  <a:lnTo>
                    <a:pt x="78721" y="161058"/>
                  </a:lnTo>
                  <a:lnTo>
                    <a:pt x="89885" y="160357"/>
                  </a:lnTo>
                  <a:lnTo>
                    <a:pt x="105379" y="157155"/>
                  </a:lnTo>
                  <a:lnTo>
                    <a:pt x="130631" y="14950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377289" y="452725"/>
              <a:ext cx="113010" cy="125950"/>
            </a:xfrm>
            <a:custGeom>
              <a:avLst/>
              <a:gdLst/>
              <a:ahLst/>
              <a:cxnLst/>
              <a:rect l="0" t="0" r="0" b="0"/>
              <a:pathLst>
                <a:path w="113010" h="125950">
                  <a:moveTo>
                    <a:pt x="97529" y="42114"/>
                  </a:moveTo>
                  <a:lnTo>
                    <a:pt x="91595" y="33447"/>
                  </a:lnTo>
                  <a:lnTo>
                    <a:pt x="85390" y="26380"/>
                  </a:lnTo>
                  <a:lnTo>
                    <a:pt x="78295" y="20284"/>
                  </a:lnTo>
                  <a:lnTo>
                    <a:pt x="70355" y="15228"/>
                  </a:lnTo>
                  <a:lnTo>
                    <a:pt x="61708" y="11663"/>
                  </a:lnTo>
                  <a:lnTo>
                    <a:pt x="52518" y="9719"/>
                  </a:lnTo>
                  <a:lnTo>
                    <a:pt x="43091" y="9549"/>
                  </a:lnTo>
                  <a:lnTo>
                    <a:pt x="33850" y="11479"/>
                  </a:lnTo>
                  <a:lnTo>
                    <a:pt x="25019" y="15491"/>
                  </a:lnTo>
                  <a:lnTo>
                    <a:pt x="16957" y="21608"/>
                  </a:lnTo>
                  <a:lnTo>
                    <a:pt x="10220" y="30058"/>
                  </a:lnTo>
                  <a:lnTo>
                    <a:pt x="4997" y="40732"/>
                  </a:lnTo>
                  <a:lnTo>
                    <a:pt x="1474" y="52949"/>
                  </a:lnTo>
                  <a:lnTo>
                    <a:pt x="0" y="65671"/>
                  </a:lnTo>
                  <a:lnTo>
                    <a:pt x="569" y="78248"/>
                  </a:lnTo>
                  <a:lnTo>
                    <a:pt x="3051" y="90112"/>
                  </a:lnTo>
                  <a:lnTo>
                    <a:pt x="7375" y="100621"/>
                  </a:lnTo>
                  <a:lnTo>
                    <a:pt x="13321" y="109562"/>
                  </a:lnTo>
                  <a:lnTo>
                    <a:pt x="20736" y="116752"/>
                  </a:lnTo>
                  <a:lnTo>
                    <a:pt x="29606" y="121848"/>
                  </a:lnTo>
                  <a:lnTo>
                    <a:pt x="39783" y="124867"/>
                  </a:lnTo>
                  <a:lnTo>
                    <a:pt x="50701" y="125949"/>
                  </a:lnTo>
                  <a:lnTo>
                    <a:pt x="61487" y="125172"/>
                  </a:lnTo>
                  <a:lnTo>
                    <a:pt x="71660" y="122760"/>
                  </a:lnTo>
                  <a:lnTo>
                    <a:pt x="80946" y="118873"/>
                  </a:lnTo>
                  <a:lnTo>
                    <a:pt x="89111" y="113524"/>
                  </a:lnTo>
                  <a:lnTo>
                    <a:pt x="96152" y="106849"/>
                  </a:lnTo>
                  <a:lnTo>
                    <a:pt x="102066" y="98928"/>
                  </a:lnTo>
                  <a:lnTo>
                    <a:pt x="106758" y="89709"/>
                  </a:lnTo>
                  <a:lnTo>
                    <a:pt x="110279" y="79289"/>
                  </a:lnTo>
                  <a:lnTo>
                    <a:pt x="112495" y="68038"/>
                  </a:lnTo>
                  <a:lnTo>
                    <a:pt x="113009" y="56494"/>
                  </a:lnTo>
                  <a:lnTo>
                    <a:pt x="111770" y="45004"/>
                  </a:lnTo>
                  <a:lnTo>
                    <a:pt x="109314" y="34151"/>
                  </a:lnTo>
                  <a:lnTo>
                    <a:pt x="106344" y="23774"/>
                  </a:lnTo>
                  <a:lnTo>
                    <a:pt x="102602" y="12966"/>
                  </a:lnTo>
                  <a:lnTo>
                    <a:pt x="9752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537989" y="447861"/>
              <a:ext cx="126343" cy="131207"/>
            </a:xfrm>
            <a:custGeom>
              <a:avLst/>
              <a:gdLst/>
              <a:ahLst/>
              <a:cxnLst/>
              <a:rect l="0" t="0" r="0" b="0"/>
              <a:pathLst>
                <a:path w="126343" h="131207">
                  <a:moveTo>
                    <a:pt x="0" y="36449"/>
                  </a:moveTo>
                  <a:lnTo>
                    <a:pt x="2934" y="48117"/>
                  </a:lnTo>
                  <a:lnTo>
                    <a:pt x="5716" y="58606"/>
                  </a:lnTo>
                  <a:lnTo>
                    <a:pt x="8616" y="68908"/>
                  </a:lnTo>
                  <a:lnTo>
                    <a:pt x="11656" y="79209"/>
                  </a:lnTo>
                  <a:lnTo>
                    <a:pt x="14821" y="89553"/>
                  </a:lnTo>
                  <a:lnTo>
                    <a:pt x="18069" y="99872"/>
                  </a:lnTo>
                  <a:lnTo>
                    <a:pt x="20788" y="107670"/>
                  </a:lnTo>
                  <a:lnTo>
                    <a:pt x="22051" y="109811"/>
                  </a:lnTo>
                  <a:lnTo>
                    <a:pt x="21813" y="107265"/>
                  </a:lnTo>
                  <a:lnTo>
                    <a:pt x="20464" y="101663"/>
                  </a:lnTo>
                  <a:lnTo>
                    <a:pt x="18535" y="93854"/>
                  </a:lnTo>
                  <a:lnTo>
                    <a:pt x="16594" y="83953"/>
                  </a:lnTo>
                  <a:lnTo>
                    <a:pt x="14946" y="72149"/>
                  </a:lnTo>
                  <a:lnTo>
                    <a:pt x="13832" y="59100"/>
                  </a:lnTo>
                  <a:lnTo>
                    <a:pt x="13530" y="45783"/>
                  </a:lnTo>
                  <a:lnTo>
                    <a:pt x="14112" y="32799"/>
                  </a:lnTo>
                  <a:lnTo>
                    <a:pt x="15807" y="20993"/>
                  </a:lnTo>
                  <a:lnTo>
                    <a:pt x="19071" y="11585"/>
                  </a:lnTo>
                  <a:lnTo>
                    <a:pt x="24009" y="5012"/>
                  </a:lnTo>
                  <a:lnTo>
                    <a:pt x="30426" y="1212"/>
                  </a:lnTo>
                  <a:lnTo>
                    <a:pt x="38020" y="0"/>
                  </a:lnTo>
                  <a:lnTo>
                    <a:pt x="46492" y="999"/>
                  </a:lnTo>
                  <a:lnTo>
                    <a:pt x="55433" y="3901"/>
                  </a:lnTo>
                  <a:lnTo>
                    <a:pt x="64347" y="8572"/>
                  </a:lnTo>
                  <a:lnTo>
                    <a:pt x="72966" y="14779"/>
                  </a:lnTo>
                  <a:lnTo>
                    <a:pt x="81226" y="22214"/>
                  </a:lnTo>
                  <a:lnTo>
                    <a:pt x="89160" y="30573"/>
                  </a:lnTo>
                  <a:lnTo>
                    <a:pt x="96824" y="39607"/>
                  </a:lnTo>
                  <a:lnTo>
                    <a:pt x="103954" y="49282"/>
                  </a:lnTo>
                  <a:lnTo>
                    <a:pt x="109992" y="59763"/>
                  </a:lnTo>
                  <a:lnTo>
                    <a:pt x="114719" y="71060"/>
                  </a:lnTo>
                  <a:lnTo>
                    <a:pt x="118241" y="82652"/>
                  </a:lnTo>
                  <a:lnTo>
                    <a:pt x="121152" y="94807"/>
                  </a:lnTo>
                  <a:lnTo>
                    <a:pt x="123706" y="109711"/>
                  </a:lnTo>
                  <a:lnTo>
                    <a:pt x="126342" y="13120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706446" y="414359"/>
              <a:ext cx="136871" cy="164709"/>
            </a:xfrm>
            <a:custGeom>
              <a:avLst/>
              <a:gdLst/>
              <a:ahLst/>
              <a:cxnLst/>
              <a:rect l="0" t="0" r="0" b="0"/>
              <a:pathLst>
                <a:path w="136871" h="164709">
                  <a:moveTo>
                    <a:pt x="0" y="38366"/>
                  </a:moveTo>
                  <a:lnTo>
                    <a:pt x="2933" y="50101"/>
                  </a:lnTo>
                  <a:lnTo>
                    <a:pt x="5716" y="61230"/>
                  </a:lnTo>
                  <a:lnTo>
                    <a:pt x="8611" y="72828"/>
                  </a:lnTo>
                  <a:lnTo>
                    <a:pt x="11479" y="84989"/>
                  </a:lnTo>
                  <a:lnTo>
                    <a:pt x="13995" y="97649"/>
                  </a:lnTo>
                  <a:lnTo>
                    <a:pt x="16010" y="110701"/>
                  </a:lnTo>
                  <a:lnTo>
                    <a:pt x="17696" y="123880"/>
                  </a:lnTo>
                  <a:lnTo>
                    <a:pt x="19438" y="136797"/>
                  </a:lnTo>
                  <a:lnTo>
                    <a:pt x="21424" y="149191"/>
                  </a:lnTo>
                  <a:lnTo>
                    <a:pt x="22303" y="158648"/>
                  </a:lnTo>
                  <a:lnTo>
                    <a:pt x="20735" y="161771"/>
                  </a:lnTo>
                  <a:lnTo>
                    <a:pt x="17876" y="158812"/>
                  </a:lnTo>
                  <a:lnTo>
                    <a:pt x="14515" y="151250"/>
                  </a:lnTo>
                  <a:lnTo>
                    <a:pt x="11143" y="140455"/>
                  </a:lnTo>
                  <a:lnTo>
                    <a:pt x="8195" y="127448"/>
                  </a:lnTo>
                  <a:lnTo>
                    <a:pt x="5855" y="112951"/>
                  </a:lnTo>
                  <a:lnTo>
                    <a:pt x="4270" y="97614"/>
                  </a:lnTo>
                  <a:lnTo>
                    <a:pt x="3650" y="82078"/>
                  </a:lnTo>
                  <a:lnTo>
                    <a:pt x="4013" y="66703"/>
                  </a:lnTo>
                  <a:lnTo>
                    <a:pt x="5392" y="51935"/>
                  </a:lnTo>
                  <a:lnTo>
                    <a:pt x="7912" y="38386"/>
                  </a:lnTo>
                  <a:lnTo>
                    <a:pt x="11536" y="26286"/>
                  </a:lnTo>
                  <a:lnTo>
                    <a:pt x="16257" y="16007"/>
                  </a:lnTo>
                  <a:lnTo>
                    <a:pt x="22174" y="8222"/>
                  </a:lnTo>
                  <a:lnTo>
                    <a:pt x="29224" y="3066"/>
                  </a:lnTo>
                  <a:lnTo>
                    <a:pt x="37059" y="381"/>
                  </a:lnTo>
                  <a:lnTo>
                    <a:pt x="45156" y="0"/>
                  </a:lnTo>
                  <a:lnTo>
                    <a:pt x="53191" y="1596"/>
                  </a:lnTo>
                  <a:lnTo>
                    <a:pt x="61043" y="4917"/>
                  </a:lnTo>
                  <a:lnTo>
                    <a:pt x="68694" y="9878"/>
                  </a:lnTo>
                  <a:lnTo>
                    <a:pt x="76170" y="16284"/>
                  </a:lnTo>
                  <a:lnTo>
                    <a:pt x="83342" y="23853"/>
                  </a:lnTo>
                  <a:lnTo>
                    <a:pt x="89940" y="32303"/>
                  </a:lnTo>
                  <a:lnTo>
                    <a:pt x="95861" y="41394"/>
                  </a:lnTo>
                  <a:lnTo>
                    <a:pt x="101161" y="50938"/>
                  </a:lnTo>
                  <a:lnTo>
                    <a:pt x="105956" y="60798"/>
                  </a:lnTo>
                  <a:lnTo>
                    <a:pt x="110367" y="70874"/>
                  </a:lnTo>
                  <a:lnTo>
                    <a:pt x="114500" y="81098"/>
                  </a:lnTo>
                  <a:lnTo>
                    <a:pt x="118437" y="91422"/>
                  </a:lnTo>
                  <a:lnTo>
                    <a:pt x="122231" y="101809"/>
                  </a:lnTo>
                  <a:lnTo>
                    <a:pt x="125777" y="112167"/>
                  </a:lnTo>
                  <a:lnTo>
                    <a:pt x="129155" y="123573"/>
                  </a:lnTo>
                  <a:lnTo>
                    <a:pt x="132665" y="139265"/>
                  </a:lnTo>
                  <a:lnTo>
                    <a:pt x="136870" y="16470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885430" y="441050"/>
              <a:ext cx="94758" cy="138748"/>
            </a:xfrm>
            <a:custGeom>
              <a:avLst/>
              <a:gdLst/>
              <a:ahLst/>
              <a:cxnLst/>
              <a:rect l="0" t="0" r="0" b="0"/>
              <a:pathLst>
                <a:path w="94758" h="138748">
                  <a:moveTo>
                    <a:pt x="0" y="85374"/>
                  </a:moveTo>
                  <a:lnTo>
                    <a:pt x="8802" y="82441"/>
                  </a:lnTo>
                  <a:lnTo>
                    <a:pt x="17148" y="79658"/>
                  </a:lnTo>
                  <a:lnTo>
                    <a:pt x="25847" y="76759"/>
                  </a:lnTo>
                  <a:lnTo>
                    <a:pt x="34968" y="73719"/>
                  </a:lnTo>
                  <a:lnTo>
                    <a:pt x="44463" y="70553"/>
                  </a:lnTo>
                  <a:lnTo>
                    <a:pt x="54246" y="67280"/>
                  </a:lnTo>
                  <a:lnTo>
                    <a:pt x="63914" y="63597"/>
                  </a:lnTo>
                  <a:lnTo>
                    <a:pt x="72791" y="58909"/>
                  </a:lnTo>
                  <a:lnTo>
                    <a:pt x="80557" y="52978"/>
                  </a:lnTo>
                  <a:lnTo>
                    <a:pt x="86752" y="46045"/>
                  </a:lnTo>
                  <a:lnTo>
                    <a:pt x="90631" y="38628"/>
                  </a:lnTo>
                  <a:lnTo>
                    <a:pt x="92010" y="31089"/>
                  </a:lnTo>
                  <a:lnTo>
                    <a:pt x="91002" y="23758"/>
                  </a:lnTo>
                  <a:lnTo>
                    <a:pt x="87749" y="16996"/>
                  </a:lnTo>
                  <a:lnTo>
                    <a:pt x="82566" y="10944"/>
                  </a:lnTo>
                  <a:lnTo>
                    <a:pt x="75853" y="5882"/>
                  </a:lnTo>
                  <a:lnTo>
                    <a:pt x="67993" y="2306"/>
                  </a:lnTo>
                  <a:lnTo>
                    <a:pt x="59311" y="349"/>
                  </a:lnTo>
                  <a:lnTo>
                    <a:pt x="50214" y="0"/>
                  </a:lnTo>
                  <a:lnTo>
                    <a:pt x="41188" y="1278"/>
                  </a:lnTo>
                  <a:lnTo>
                    <a:pt x="32499" y="4035"/>
                  </a:lnTo>
                  <a:lnTo>
                    <a:pt x="24529" y="8325"/>
                  </a:lnTo>
                  <a:lnTo>
                    <a:pt x="17855" y="14477"/>
                  </a:lnTo>
                  <a:lnTo>
                    <a:pt x="12663" y="22504"/>
                  </a:lnTo>
                  <a:lnTo>
                    <a:pt x="8821" y="32147"/>
                  </a:lnTo>
                  <a:lnTo>
                    <a:pt x="6068" y="43061"/>
                  </a:lnTo>
                  <a:lnTo>
                    <a:pt x="4147" y="54915"/>
                  </a:lnTo>
                  <a:lnTo>
                    <a:pt x="3159" y="67280"/>
                  </a:lnTo>
                  <a:lnTo>
                    <a:pt x="3544" y="79646"/>
                  </a:lnTo>
                  <a:lnTo>
                    <a:pt x="5435" y="91727"/>
                  </a:lnTo>
                  <a:lnTo>
                    <a:pt x="8840" y="103125"/>
                  </a:lnTo>
                  <a:lnTo>
                    <a:pt x="13800" y="113255"/>
                  </a:lnTo>
                  <a:lnTo>
                    <a:pt x="20176" y="121910"/>
                  </a:lnTo>
                  <a:lnTo>
                    <a:pt x="27711" y="128892"/>
                  </a:lnTo>
                  <a:lnTo>
                    <a:pt x="36132" y="133841"/>
                  </a:lnTo>
                  <a:lnTo>
                    <a:pt x="45190" y="136767"/>
                  </a:lnTo>
                  <a:lnTo>
                    <a:pt x="54435" y="138122"/>
                  </a:lnTo>
                  <a:lnTo>
                    <a:pt x="64219" y="138747"/>
                  </a:lnTo>
                  <a:lnTo>
                    <a:pt x="76517" y="138699"/>
                  </a:lnTo>
                  <a:lnTo>
                    <a:pt x="94757" y="13801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021284" y="427069"/>
              <a:ext cx="116831" cy="121317"/>
            </a:xfrm>
            <a:custGeom>
              <a:avLst/>
              <a:gdLst/>
              <a:ahLst/>
              <a:cxnLst/>
              <a:rect l="0" t="0" r="0" b="0"/>
              <a:pathLst>
                <a:path w="116831" h="121317">
                  <a:moveTo>
                    <a:pt x="85244" y="4599"/>
                  </a:moveTo>
                  <a:lnTo>
                    <a:pt x="76443" y="1799"/>
                  </a:lnTo>
                  <a:lnTo>
                    <a:pt x="68096" y="297"/>
                  </a:lnTo>
                  <a:lnTo>
                    <a:pt x="59402" y="0"/>
                  </a:lnTo>
                  <a:lnTo>
                    <a:pt x="50454" y="1025"/>
                  </a:lnTo>
                  <a:lnTo>
                    <a:pt x="41607" y="3789"/>
                  </a:lnTo>
                  <a:lnTo>
                    <a:pt x="33073" y="8365"/>
                  </a:lnTo>
                  <a:lnTo>
                    <a:pt x="25057" y="14525"/>
                  </a:lnTo>
                  <a:lnTo>
                    <a:pt x="17828" y="21941"/>
                  </a:lnTo>
                  <a:lnTo>
                    <a:pt x="11460" y="30295"/>
                  </a:lnTo>
                  <a:lnTo>
                    <a:pt x="6185" y="39325"/>
                  </a:lnTo>
                  <a:lnTo>
                    <a:pt x="2465" y="48830"/>
                  </a:lnTo>
                  <a:lnTo>
                    <a:pt x="412" y="58664"/>
                  </a:lnTo>
                  <a:lnTo>
                    <a:pt x="0" y="68724"/>
                  </a:lnTo>
                  <a:lnTo>
                    <a:pt x="1235" y="78937"/>
                  </a:lnTo>
                  <a:lnTo>
                    <a:pt x="3962" y="89241"/>
                  </a:lnTo>
                  <a:lnTo>
                    <a:pt x="8233" y="99109"/>
                  </a:lnTo>
                  <a:lnTo>
                    <a:pt x="14373" y="107598"/>
                  </a:lnTo>
                  <a:lnTo>
                    <a:pt x="22387" y="114294"/>
                  </a:lnTo>
                  <a:lnTo>
                    <a:pt x="31851" y="118958"/>
                  </a:lnTo>
                  <a:lnTo>
                    <a:pt x="42112" y="121272"/>
                  </a:lnTo>
                  <a:lnTo>
                    <a:pt x="52711" y="121316"/>
                  </a:lnTo>
                  <a:lnTo>
                    <a:pt x="63344" y="119757"/>
                  </a:lnTo>
                  <a:lnTo>
                    <a:pt x="75029" y="117504"/>
                  </a:lnTo>
                  <a:lnTo>
                    <a:pt x="91022" y="114363"/>
                  </a:lnTo>
                  <a:lnTo>
                    <a:pt x="116830" y="1098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180228" y="242155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0" y="74418"/>
                  </a:lnTo>
                  <a:lnTo>
                    <a:pt x="0" y="89596"/>
                  </a:lnTo>
                  <a:lnTo>
                    <a:pt x="0" y="105458"/>
                  </a:lnTo>
                  <a:lnTo>
                    <a:pt x="5" y="121824"/>
                  </a:lnTo>
                  <a:lnTo>
                    <a:pt x="177" y="138389"/>
                  </a:lnTo>
                  <a:lnTo>
                    <a:pt x="826" y="154735"/>
                  </a:lnTo>
                  <a:lnTo>
                    <a:pt x="2074" y="170654"/>
                  </a:lnTo>
                  <a:lnTo>
                    <a:pt x="3727" y="186123"/>
                  </a:lnTo>
                  <a:lnTo>
                    <a:pt x="5375" y="201204"/>
                  </a:lnTo>
                  <a:lnTo>
                    <a:pt x="6778" y="215982"/>
                  </a:lnTo>
                  <a:lnTo>
                    <a:pt x="7870" y="230534"/>
                  </a:lnTo>
                  <a:lnTo>
                    <a:pt x="8679" y="244926"/>
                  </a:lnTo>
                  <a:lnTo>
                    <a:pt x="9256" y="259187"/>
                  </a:lnTo>
                  <a:lnTo>
                    <a:pt x="9662" y="272746"/>
                  </a:lnTo>
                  <a:lnTo>
                    <a:pt x="9986" y="285774"/>
                  </a:lnTo>
                  <a:lnTo>
                    <a:pt x="10258" y="299416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106528" y="347440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21057"/>
                  </a:moveTo>
                  <a:lnTo>
                    <a:pt x="156721" y="18190"/>
                  </a:lnTo>
                  <a:lnTo>
                    <a:pt x="145593" y="16048"/>
                  </a:lnTo>
                  <a:lnTo>
                    <a:pt x="133999" y="14441"/>
                  </a:lnTo>
                  <a:lnTo>
                    <a:pt x="122010" y="13087"/>
                  </a:lnTo>
                  <a:lnTo>
                    <a:pt x="109999" y="11590"/>
                  </a:lnTo>
                  <a:lnTo>
                    <a:pt x="98187" y="9744"/>
                  </a:lnTo>
                  <a:lnTo>
                    <a:pt x="86314" y="7677"/>
                  </a:lnTo>
                  <a:lnTo>
                    <a:pt x="73749" y="5745"/>
                  </a:lnTo>
                  <a:lnTo>
                    <a:pt x="60206" y="4149"/>
                  </a:lnTo>
                  <a:lnTo>
                    <a:pt x="46464" y="2922"/>
                  </a:lnTo>
                  <a:lnTo>
                    <a:pt x="32838" y="1891"/>
                  </a:lnTo>
                  <a:lnTo>
                    <a:pt x="18126" y="9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285621" y="363889"/>
              <a:ext cx="154715" cy="194122"/>
            </a:xfrm>
            <a:custGeom>
              <a:avLst/>
              <a:gdLst/>
              <a:ahLst/>
              <a:cxnLst/>
              <a:rect l="0" t="0" r="0" b="0"/>
              <a:pathLst>
                <a:path w="154715" h="194122">
                  <a:moveTo>
                    <a:pt x="105177" y="4608"/>
                  </a:moveTo>
                  <a:lnTo>
                    <a:pt x="93509" y="1808"/>
                  </a:lnTo>
                  <a:lnTo>
                    <a:pt x="83020" y="306"/>
                  </a:lnTo>
                  <a:lnTo>
                    <a:pt x="72719" y="0"/>
                  </a:lnTo>
                  <a:lnTo>
                    <a:pt x="62417" y="679"/>
                  </a:lnTo>
                  <a:lnTo>
                    <a:pt x="52073" y="2147"/>
                  </a:lnTo>
                  <a:lnTo>
                    <a:pt x="41693" y="4225"/>
                  </a:lnTo>
                  <a:lnTo>
                    <a:pt x="31610" y="7080"/>
                  </a:lnTo>
                  <a:lnTo>
                    <a:pt x="22449" y="11200"/>
                  </a:lnTo>
                  <a:lnTo>
                    <a:pt x="14485" y="16753"/>
                  </a:lnTo>
                  <a:lnTo>
                    <a:pt x="7986" y="23770"/>
                  </a:lnTo>
                  <a:lnTo>
                    <a:pt x="3371" y="32307"/>
                  </a:lnTo>
                  <a:lnTo>
                    <a:pt x="685" y="42225"/>
                  </a:lnTo>
                  <a:lnTo>
                    <a:pt x="0" y="52782"/>
                  </a:lnTo>
                  <a:lnTo>
                    <a:pt x="1577" y="62787"/>
                  </a:lnTo>
                  <a:lnTo>
                    <a:pt x="5345" y="71614"/>
                  </a:lnTo>
                  <a:lnTo>
                    <a:pt x="11127" y="79010"/>
                  </a:lnTo>
                  <a:lnTo>
                    <a:pt x="18818" y="84835"/>
                  </a:lnTo>
                  <a:lnTo>
                    <a:pt x="28175" y="89195"/>
                  </a:lnTo>
                  <a:lnTo>
                    <a:pt x="38862" y="92345"/>
                  </a:lnTo>
                  <a:lnTo>
                    <a:pt x="50551" y="94566"/>
                  </a:lnTo>
                  <a:lnTo>
                    <a:pt x="62962" y="96111"/>
                  </a:lnTo>
                  <a:lnTo>
                    <a:pt x="75717" y="97341"/>
                  </a:lnTo>
                  <a:lnTo>
                    <a:pt x="88352" y="98709"/>
                  </a:lnTo>
                  <a:lnTo>
                    <a:pt x="100622" y="100453"/>
                  </a:lnTo>
                  <a:lnTo>
                    <a:pt x="112319" y="102780"/>
                  </a:lnTo>
                  <a:lnTo>
                    <a:pt x="123181" y="105945"/>
                  </a:lnTo>
                  <a:lnTo>
                    <a:pt x="133142" y="110011"/>
                  </a:lnTo>
                  <a:lnTo>
                    <a:pt x="141815" y="115200"/>
                  </a:lnTo>
                  <a:lnTo>
                    <a:pt x="148438" y="121964"/>
                  </a:lnTo>
                  <a:lnTo>
                    <a:pt x="152771" y="130391"/>
                  </a:lnTo>
                  <a:lnTo>
                    <a:pt x="154714" y="139794"/>
                  </a:lnTo>
                  <a:lnTo>
                    <a:pt x="154057" y="148951"/>
                  </a:lnTo>
                  <a:lnTo>
                    <a:pt x="150943" y="157171"/>
                  </a:lnTo>
                  <a:lnTo>
                    <a:pt x="145617" y="164143"/>
                  </a:lnTo>
                  <a:lnTo>
                    <a:pt x="138238" y="169676"/>
                  </a:lnTo>
                  <a:lnTo>
                    <a:pt x="129095" y="173841"/>
                  </a:lnTo>
                  <a:lnTo>
                    <a:pt x="118553" y="177028"/>
                  </a:lnTo>
                  <a:lnTo>
                    <a:pt x="106961" y="179806"/>
                  </a:lnTo>
                  <a:lnTo>
                    <a:pt x="94617" y="182534"/>
                  </a:lnTo>
                  <a:lnTo>
                    <a:pt x="81772" y="185213"/>
                  </a:lnTo>
                  <a:lnTo>
                    <a:pt x="67079" y="187843"/>
                  </a:lnTo>
                  <a:lnTo>
                    <a:pt x="45897" y="190662"/>
                  </a:lnTo>
                  <a:lnTo>
                    <a:pt x="10420" y="19412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676937" y="361521"/>
              <a:ext cx="166587" cy="169528"/>
            </a:xfrm>
            <a:custGeom>
              <a:avLst/>
              <a:gdLst/>
              <a:ahLst/>
              <a:cxnLst/>
              <a:rect l="0" t="0" r="0" b="0"/>
              <a:pathLst>
                <a:path w="166587" h="169528">
                  <a:moveTo>
                    <a:pt x="92886" y="112261"/>
                  </a:moveTo>
                  <a:lnTo>
                    <a:pt x="90087" y="103460"/>
                  </a:lnTo>
                  <a:lnTo>
                    <a:pt x="88584" y="95113"/>
                  </a:lnTo>
                  <a:lnTo>
                    <a:pt x="88270" y="86410"/>
                  </a:lnTo>
                  <a:lnTo>
                    <a:pt x="88603" y="77116"/>
                  </a:lnTo>
                  <a:lnTo>
                    <a:pt x="88774" y="66973"/>
                  </a:lnTo>
                  <a:lnTo>
                    <a:pt x="88333" y="55936"/>
                  </a:lnTo>
                  <a:lnTo>
                    <a:pt x="87018" y="44443"/>
                  </a:lnTo>
                  <a:lnTo>
                    <a:pt x="84599" y="33269"/>
                  </a:lnTo>
                  <a:lnTo>
                    <a:pt x="81072" y="22847"/>
                  </a:lnTo>
                  <a:lnTo>
                    <a:pt x="76429" y="13734"/>
                  </a:lnTo>
                  <a:lnTo>
                    <a:pt x="70572" y="6749"/>
                  </a:lnTo>
                  <a:lnTo>
                    <a:pt x="63565" y="2142"/>
                  </a:lnTo>
                  <a:lnTo>
                    <a:pt x="55761" y="0"/>
                  </a:lnTo>
                  <a:lnTo>
                    <a:pt x="47685" y="516"/>
                  </a:lnTo>
                  <a:lnTo>
                    <a:pt x="39669" y="3527"/>
                  </a:lnTo>
                  <a:lnTo>
                    <a:pt x="32001" y="8613"/>
                  </a:lnTo>
                  <a:lnTo>
                    <a:pt x="25004" y="15298"/>
                  </a:lnTo>
                  <a:lnTo>
                    <a:pt x="18786" y="23161"/>
                  </a:lnTo>
                  <a:lnTo>
                    <a:pt x="13442" y="32030"/>
                  </a:lnTo>
                  <a:lnTo>
                    <a:pt x="9143" y="41958"/>
                  </a:lnTo>
                  <a:lnTo>
                    <a:pt x="5879" y="52900"/>
                  </a:lnTo>
                  <a:lnTo>
                    <a:pt x="3498" y="64857"/>
                  </a:lnTo>
                  <a:lnTo>
                    <a:pt x="1808" y="77948"/>
                  </a:lnTo>
                  <a:lnTo>
                    <a:pt x="636" y="92120"/>
                  </a:lnTo>
                  <a:lnTo>
                    <a:pt x="0" y="106875"/>
                  </a:lnTo>
                  <a:lnTo>
                    <a:pt x="96" y="121393"/>
                  </a:lnTo>
                  <a:lnTo>
                    <a:pt x="984" y="135210"/>
                  </a:lnTo>
                  <a:lnTo>
                    <a:pt x="2903" y="147586"/>
                  </a:lnTo>
                  <a:lnTo>
                    <a:pt x="6327" y="157383"/>
                  </a:lnTo>
                  <a:lnTo>
                    <a:pt x="11371" y="164218"/>
                  </a:lnTo>
                  <a:lnTo>
                    <a:pt x="17690" y="168196"/>
                  </a:lnTo>
                  <a:lnTo>
                    <a:pt x="24688" y="169527"/>
                  </a:lnTo>
                  <a:lnTo>
                    <a:pt x="31943" y="168608"/>
                  </a:lnTo>
                  <a:lnTo>
                    <a:pt x="39082" y="165759"/>
                  </a:lnTo>
                  <a:lnTo>
                    <a:pt x="45715" y="161124"/>
                  </a:lnTo>
                  <a:lnTo>
                    <a:pt x="51689" y="154940"/>
                  </a:lnTo>
                  <a:lnTo>
                    <a:pt x="57038" y="147522"/>
                  </a:lnTo>
                  <a:lnTo>
                    <a:pt x="61872" y="139173"/>
                  </a:lnTo>
                  <a:lnTo>
                    <a:pt x="66314" y="130151"/>
                  </a:lnTo>
                  <a:lnTo>
                    <a:pt x="70468" y="120653"/>
                  </a:lnTo>
                  <a:lnTo>
                    <a:pt x="74420" y="110824"/>
                  </a:lnTo>
                  <a:lnTo>
                    <a:pt x="78244" y="100813"/>
                  </a:lnTo>
                  <a:lnTo>
                    <a:pt x="82458" y="92277"/>
                  </a:lnTo>
                  <a:lnTo>
                    <a:pt x="87207" y="88006"/>
                  </a:lnTo>
                  <a:lnTo>
                    <a:pt x="91678" y="88475"/>
                  </a:lnTo>
                  <a:lnTo>
                    <a:pt x="95755" y="92504"/>
                  </a:lnTo>
                  <a:lnTo>
                    <a:pt x="99575" y="98870"/>
                  </a:lnTo>
                  <a:lnTo>
                    <a:pt x="103416" y="106558"/>
                  </a:lnTo>
                  <a:lnTo>
                    <a:pt x="107657" y="114715"/>
                  </a:lnTo>
                  <a:lnTo>
                    <a:pt x="112467" y="122856"/>
                  </a:lnTo>
                  <a:lnTo>
                    <a:pt x="117997" y="130307"/>
                  </a:lnTo>
                  <a:lnTo>
                    <a:pt x="124464" y="136112"/>
                  </a:lnTo>
                  <a:lnTo>
                    <a:pt x="131924" y="139911"/>
                  </a:lnTo>
                  <a:lnTo>
                    <a:pt x="140456" y="142430"/>
                  </a:lnTo>
                  <a:lnTo>
                    <a:pt x="151320" y="143702"/>
                  </a:lnTo>
                  <a:lnTo>
                    <a:pt x="166586" y="14384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849219" y="393400"/>
              <a:ext cx="89062" cy="143554"/>
            </a:xfrm>
            <a:custGeom>
              <a:avLst/>
              <a:gdLst/>
              <a:ahLst/>
              <a:cxnLst/>
              <a:rect l="0" t="0" r="0" b="0"/>
              <a:pathLst>
                <a:path w="89062" h="143554">
                  <a:moveTo>
                    <a:pt x="4833" y="27739"/>
                  </a:moveTo>
                  <a:lnTo>
                    <a:pt x="2033" y="36608"/>
                  </a:lnTo>
                  <a:lnTo>
                    <a:pt x="531" y="45595"/>
                  </a:lnTo>
                  <a:lnTo>
                    <a:pt x="220" y="55590"/>
                  </a:lnTo>
                  <a:lnTo>
                    <a:pt x="726" y="66571"/>
                  </a:lnTo>
                  <a:lnTo>
                    <a:pt x="1545" y="78382"/>
                  </a:lnTo>
                  <a:lnTo>
                    <a:pt x="2341" y="90752"/>
                  </a:lnTo>
                  <a:lnTo>
                    <a:pt x="2288" y="100396"/>
                  </a:lnTo>
                  <a:lnTo>
                    <a:pt x="1114" y="103147"/>
                  </a:lnTo>
                  <a:lnTo>
                    <a:pt x="145" y="99941"/>
                  </a:lnTo>
                  <a:lnTo>
                    <a:pt x="0" y="92742"/>
                  </a:lnTo>
                  <a:lnTo>
                    <a:pt x="578" y="83028"/>
                  </a:lnTo>
                  <a:lnTo>
                    <a:pt x="1441" y="71746"/>
                  </a:lnTo>
                  <a:lnTo>
                    <a:pt x="2296" y="59490"/>
                  </a:lnTo>
                  <a:lnTo>
                    <a:pt x="3349" y="46947"/>
                  </a:lnTo>
                  <a:lnTo>
                    <a:pt x="5188" y="34956"/>
                  </a:lnTo>
                  <a:lnTo>
                    <a:pt x="8096" y="23930"/>
                  </a:lnTo>
                  <a:lnTo>
                    <a:pt x="12203" y="14386"/>
                  </a:lnTo>
                  <a:lnTo>
                    <a:pt x="17642" y="7101"/>
                  </a:lnTo>
                  <a:lnTo>
                    <a:pt x="24333" y="2285"/>
                  </a:lnTo>
                  <a:lnTo>
                    <a:pt x="31742" y="0"/>
                  </a:lnTo>
                  <a:lnTo>
                    <a:pt x="39014" y="420"/>
                  </a:lnTo>
                  <a:lnTo>
                    <a:pt x="45674" y="3366"/>
                  </a:lnTo>
                  <a:lnTo>
                    <a:pt x="51616" y="8409"/>
                  </a:lnTo>
                  <a:lnTo>
                    <a:pt x="56914" y="15064"/>
                  </a:lnTo>
                  <a:lnTo>
                    <a:pt x="61700" y="22902"/>
                  </a:lnTo>
                  <a:lnTo>
                    <a:pt x="66101" y="31585"/>
                  </a:lnTo>
                  <a:lnTo>
                    <a:pt x="70226" y="40857"/>
                  </a:lnTo>
                  <a:lnTo>
                    <a:pt x="74150" y="50539"/>
                  </a:lnTo>
                  <a:lnTo>
                    <a:pt x="77772" y="60667"/>
                  </a:lnTo>
                  <a:lnTo>
                    <a:pt x="80826" y="71459"/>
                  </a:lnTo>
                  <a:lnTo>
                    <a:pt x="83211" y="82968"/>
                  </a:lnTo>
                  <a:lnTo>
                    <a:pt x="84986" y="94705"/>
                  </a:lnTo>
                  <a:lnTo>
                    <a:pt x="86451" y="106973"/>
                  </a:lnTo>
                  <a:lnTo>
                    <a:pt x="87736" y="121969"/>
                  </a:lnTo>
                  <a:lnTo>
                    <a:pt x="89061" y="1435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011979" y="421139"/>
              <a:ext cx="52644" cy="84229"/>
            </a:xfrm>
            <a:custGeom>
              <a:avLst/>
              <a:gdLst/>
              <a:ahLst/>
              <a:cxnLst/>
              <a:rect l="0" t="0" r="0" b="0"/>
              <a:pathLst>
                <a:path w="52644" h="84229">
                  <a:moveTo>
                    <a:pt x="0" y="0"/>
                  </a:moveTo>
                  <a:lnTo>
                    <a:pt x="5801" y="5935"/>
                  </a:lnTo>
                  <a:lnTo>
                    <a:pt x="10724" y="12140"/>
                  </a:lnTo>
                  <a:lnTo>
                    <a:pt x="15228" y="19235"/>
                  </a:lnTo>
                  <a:lnTo>
                    <a:pt x="19448" y="27176"/>
                  </a:lnTo>
                  <a:lnTo>
                    <a:pt x="23462" y="35822"/>
                  </a:lnTo>
                  <a:lnTo>
                    <a:pt x="27324" y="45003"/>
                  </a:lnTo>
                  <a:lnTo>
                    <a:pt x="31118" y="54119"/>
                  </a:lnTo>
                  <a:lnTo>
                    <a:pt x="35437" y="63053"/>
                  </a:lnTo>
                  <a:lnTo>
                    <a:pt x="41779" y="72585"/>
                  </a:lnTo>
                  <a:lnTo>
                    <a:pt x="52643" y="8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969865" y="389554"/>
              <a:ext cx="157928" cy="294799"/>
            </a:xfrm>
            <a:custGeom>
              <a:avLst/>
              <a:gdLst/>
              <a:ahLst/>
              <a:cxnLst/>
              <a:rect l="0" t="0" r="0" b="0"/>
              <a:pathLst>
                <a:path w="157928" h="294799">
                  <a:moveTo>
                    <a:pt x="157927" y="0"/>
                  </a:moveTo>
                  <a:lnTo>
                    <a:pt x="152127" y="5934"/>
                  </a:lnTo>
                  <a:lnTo>
                    <a:pt x="147202" y="12139"/>
                  </a:lnTo>
                  <a:lnTo>
                    <a:pt x="142696" y="19239"/>
                  </a:lnTo>
                  <a:lnTo>
                    <a:pt x="138302" y="27353"/>
                  </a:lnTo>
                  <a:lnTo>
                    <a:pt x="133640" y="36647"/>
                  </a:lnTo>
                  <a:lnTo>
                    <a:pt x="128529" y="47095"/>
                  </a:lnTo>
                  <a:lnTo>
                    <a:pt x="123124" y="58520"/>
                  </a:lnTo>
                  <a:lnTo>
                    <a:pt x="117800" y="70707"/>
                  </a:lnTo>
                  <a:lnTo>
                    <a:pt x="112770" y="83455"/>
                  </a:lnTo>
                  <a:lnTo>
                    <a:pt x="107920" y="96607"/>
                  </a:lnTo>
                  <a:lnTo>
                    <a:pt x="102904" y="110041"/>
                  </a:lnTo>
                  <a:lnTo>
                    <a:pt x="97523" y="123665"/>
                  </a:lnTo>
                  <a:lnTo>
                    <a:pt x="91588" y="137254"/>
                  </a:lnTo>
                  <a:lnTo>
                    <a:pt x="84838" y="150459"/>
                  </a:lnTo>
                  <a:lnTo>
                    <a:pt x="77228" y="163123"/>
                  </a:lnTo>
                  <a:lnTo>
                    <a:pt x="69183" y="175425"/>
                  </a:lnTo>
                  <a:lnTo>
                    <a:pt x="61477" y="187759"/>
                  </a:lnTo>
                  <a:lnTo>
                    <a:pt x="54517" y="200357"/>
                  </a:lnTo>
                  <a:lnTo>
                    <a:pt x="48203" y="213277"/>
                  </a:lnTo>
                  <a:lnTo>
                    <a:pt x="42122" y="226491"/>
                  </a:lnTo>
                  <a:lnTo>
                    <a:pt x="35998" y="239921"/>
                  </a:lnTo>
                  <a:lnTo>
                    <a:pt x="29831" y="252904"/>
                  </a:lnTo>
                  <a:lnTo>
                    <a:pt x="23119" y="265473"/>
                  </a:lnTo>
                  <a:lnTo>
                    <a:pt x="14145" y="278734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347865" y="192072"/>
              <a:ext cx="211597" cy="335204"/>
            </a:xfrm>
            <a:custGeom>
              <a:avLst/>
              <a:gdLst/>
              <a:ahLst/>
              <a:cxnLst/>
              <a:rect l="0" t="0" r="0" b="0"/>
              <a:pathLst>
                <a:path w="211597" h="335204">
                  <a:moveTo>
                    <a:pt x="43140" y="18497"/>
                  </a:moveTo>
                  <a:lnTo>
                    <a:pt x="37339" y="24432"/>
                  </a:lnTo>
                  <a:lnTo>
                    <a:pt x="32414" y="30637"/>
                  </a:lnTo>
                  <a:lnTo>
                    <a:pt x="27963" y="37676"/>
                  </a:lnTo>
                  <a:lnTo>
                    <a:pt x="25625" y="43520"/>
                  </a:lnTo>
                  <a:lnTo>
                    <a:pt x="26749" y="45004"/>
                  </a:lnTo>
                  <a:lnTo>
                    <a:pt x="29444" y="41902"/>
                  </a:lnTo>
                  <a:lnTo>
                    <a:pt x="32843" y="35610"/>
                  </a:lnTo>
                  <a:lnTo>
                    <a:pt x="36910" y="27820"/>
                  </a:lnTo>
                  <a:lnTo>
                    <a:pt x="41660" y="19601"/>
                  </a:lnTo>
                  <a:lnTo>
                    <a:pt x="47344" y="11929"/>
                  </a:lnTo>
                  <a:lnTo>
                    <a:pt x="54457" y="5891"/>
                  </a:lnTo>
                  <a:lnTo>
                    <a:pt x="63131" y="1904"/>
                  </a:lnTo>
                  <a:lnTo>
                    <a:pt x="72875" y="0"/>
                  </a:lnTo>
                  <a:lnTo>
                    <a:pt x="82792" y="142"/>
                  </a:lnTo>
                  <a:lnTo>
                    <a:pt x="92342" y="2090"/>
                  </a:lnTo>
                  <a:lnTo>
                    <a:pt x="101191" y="5817"/>
                  </a:lnTo>
                  <a:lnTo>
                    <a:pt x="109055" y="11581"/>
                  </a:lnTo>
                  <a:lnTo>
                    <a:pt x="115894" y="19344"/>
                  </a:lnTo>
                  <a:lnTo>
                    <a:pt x="121841" y="28808"/>
                  </a:lnTo>
                  <a:lnTo>
                    <a:pt x="127087" y="39601"/>
                  </a:lnTo>
                  <a:lnTo>
                    <a:pt x="131807" y="51378"/>
                  </a:lnTo>
                  <a:lnTo>
                    <a:pt x="136151" y="63861"/>
                  </a:lnTo>
                  <a:lnTo>
                    <a:pt x="140229" y="76839"/>
                  </a:lnTo>
                  <a:lnTo>
                    <a:pt x="144120" y="90163"/>
                  </a:lnTo>
                  <a:lnTo>
                    <a:pt x="147717" y="103889"/>
                  </a:lnTo>
                  <a:lnTo>
                    <a:pt x="150754" y="118249"/>
                  </a:lnTo>
                  <a:lnTo>
                    <a:pt x="153127" y="133322"/>
                  </a:lnTo>
                  <a:lnTo>
                    <a:pt x="154890" y="149039"/>
                  </a:lnTo>
                  <a:lnTo>
                    <a:pt x="156156" y="165275"/>
                  </a:lnTo>
                  <a:lnTo>
                    <a:pt x="157041" y="181895"/>
                  </a:lnTo>
                  <a:lnTo>
                    <a:pt x="157482" y="198462"/>
                  </a:lnTo>
                  <a:lnTo>
                    <a:pt x="157255" y="214278"/>
                  </a:lnTo>
                  <a:lnTo>
                    <a:pt x="156283" y="229024"/>
                  </a:lnTo>
                  <a:lnTo>
                    <a:pt x="154477" y="242722"/>
                  </a:lnTo>
                  <a:lnTo>
                    <a:pt x="151662" y="255542"/>
                  </a:lnTo>
                  <a:lnTo>
                    <a:pt x="147837" y="267683"/>
                  </a:lnTo>
                  <a:lnTo>
                    <a:pt x="142979" y="279161"/>
                  </a:lnTo>
                  <a:lnTo>
                    <a:pt x="136968" y="289810"/>
                  </a:lnTo>
                  <a:lnTo>
                    <a:pt x="129846" y="299605"/>
                  </a:lnTo>
                  <a:lnTo>
                    <a:pt x="121624" y="308489"/>
                  </a:lnTo>
                  <a:lnTo>
                    <a:pt x="112203" y="316312"/>
                  </a:lnTo>
                  <a:lnTo>
                    <a:pt x="101647" y="323083"/>
                  </a:lnTo>
                  <a:lnTo>
                    <a:pt x="90305" y="328629"/>
                  </a:lnTo>
                  <a:lnTo>
                    <a:pt x="78700" y="332532"/>
                  </a:lnTo>
                  <a:lnTo>
                    <a:pt x="67159" y="334708"/>
                  </a:lnTo>
                  <a:lnTo>
                    <a:pt x="55973" y="335203"/>
                  </a:lnTo>
                  <a:lnTo>
                    <a:pt x="45460" y="334023"/>
                  </a:lnTo>
                  <a:lnTo>
                    <a:pt x="35730" y="331337"/>
                  </a:lnTo>
                  <a:lnTo>
                    <a:pt x="26874" y="327264"/>
                  </a:lnTo>
                  <a:lnTo>
                    <a:pt x="19063" y="321789"/>
                  </a:lnTo>
                  <a:lnTo>
                    <a:pt x="12298" y="315035"/>
                  </a:lnTo>
                  <a:lnTo>
                    <a:pt x="6751" y="307230"/>
                  </a:lnTo>
                  <a:lnTo>
                    <a:pt x="2849" y="298622"/>
                  </a:lnTo>
                  <a:lnTo>
                    <a:pt x="668" y="289425"/>
                  </a:lnTo>
                  <a:lnTo>
                    <a:pt x="0" y="279809"/>
                  </a:lnTo>
                  <a:lnTo>
                    <a:pt x="531" y="269902"/>
                  </a:lnTo>
                  <a:lnTo>
                    <a:pt x="1968" y="259812"/>
                  </a:lnTo>
                  <a:lnTo>
                    <a:pt x="4389" y="250258"/>
                  </a:lnTo>
                  <a:lnTo>
                    <a:pt x="8215" y="242514"/>
                  </a:lnTo>
                  <a:lnTo>
                    <a:pt x="13566" y="237126"/>
                  </a:lnTo>
                  <a:lnTo>
                    <a:pt x="20277" y="233985"/>
                  </a:lnTo>
                  <a:lnTo>
                    <a:pt x="28078" y="232700"/>
                  </a:lnTo>
                  <a:lnTo>
                    <a:pt x="36692" y="232842"/>
                  </a:lnTo>
                  <a:lnTo>
                    <a:pt x="45730" y="234358"/>
                  </a:lnTo>
                  <a:lnTo>
                    <a:pt x="54709" y="237561"/>
                  </a:lnTo>
                  <a:lnTo>
                    <a:pt x="63373" y="242483"/>
                  </a:lnTo>
                  <a:lnTo>
                    <a:pt x="71664" y="248733"/>
                  </a:lnTo>
                  <a:lnTo>
                    <a:pt x="79618" y="255690"/>
                  </a:lnTo>
                  <a:lnTo>
                    <a:pt x="87308" y="262925"/>
                  </a:lnTo>
                  <a:lnTo>
                    <a:pt x="94965" y="270222"/>
                  </a:lnTo>
                  <a:lnTo>
                    <a:pt x="102953" y="277494"/>
                  </a:lnTo>
                  <a:lnTo>
                    <a:pt x="111445" y="284715"/>
                  </a:lnTo>
                  <a:lnTo>
                    <a:pt x="120438" y="291886"/>
                  </a:lnTo>
                  <a:lnTo>
                    <a:pt x="129856" y="299015"/>
                  </a:lnTo>
                  <a:lnTo>
                    <a:pt x="139598" y="306101"/>
                  </a:lnTo>
                  <a:lnTo>
                    <a:pt x="149702" y="312853"/>
                  </a:lnTo>
                  <a:lnTo>
                    <a:pt x="161647" y="319345"/>
                  </a:lnTo>
                  <a:lnTo>
                    <a:pt x="179832" y="326149"/>
                  </a:lnTo>
                  <a:lnTo>
                    <a:pt x="211596" y="33435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728440" y="381931"/>
              <a:ext cx="104872" cy="247066"/>
            </a:xfrm>
            <a:custGeom>
              <a:avLst/>
              <a:gdLst/>
              <a:ahLst/>
              <a:cxnLst/>
              <a:rect l="0" t="0" r="0" b="0"/>
              <a:pathLst>
                <a:path w="104872" h="247066">
                  <a:moveTo>
                    <a:pt x="31063" y="112908"/>
                  </a:moveTo>
                  <a:lnTo>
                    <a:pt x="28196" y="121843"/>
                  </a:lnTo>
                  <a:lnTo>
                    <a:pt x="26053" y="131470"/>
                  </a:lnTo>
                  <a:lnTo>
                    <a:pt x="24451" y="142762"/>
                  </a:lnTo>
                  <a:lnTo>
                    <a:pt x="23269" y="155603"/>
                  </a:lnTo>
                  <a:lnTo>
                    <a:pt x="22421" y="169730"/>
                  </a:lnTo>
                  <a:lnTo>
                    <a:pt x="21824" y="184851"/>
                  </a:lnTo>
                  <a:lnTo>
                    <a:pt x="21409" y="200539"/>
                  </a:lnTo>
                  <a:lnTo>
                    <a:pt x="21125" y="216279"/>
                  </a:lnTo>
                  <a:lnTo>
                    <a:pt x="20899" y="231688"/>
                  </a:lnTo>
                  <a:lnTo>
                    <a:pt x="19561" y="243332"/>
                  </a:lnTo>
                  <a:lnTo>
                    <a:pt x="16404" y="247065"/>
                  </a:lnTo>
                  <a:lnTo>
                    <a:pt x="12862" y="244313"/>
                  </a:lnTo>
                  <a:lnTo>
                    <a:pt x="9558" y="237163"/>
                  </a:lnTo>
                  <a:lnTo>
                    <a:pt x="6798" y="226912"/>
                  </a:lnTo>
                  <a:lnTo>
                    <a:pt x="4660" y="214437"/>
                  </a:lnTo>
                  <a:lnTo>
                    <a:pt x="3084" y="200549"/>
                  </a:lnTo>
                  <a:lnTo>
                    <a:pt x="1956" y="186028"/>
                  </a:lnTo>
                  <a:lnTo>
                    <a:pt x="1166" y="171346"/>
                  </a:lnTo>
                  <a:lnTo>
                    <a:pt x="621" y="156712"/>
                  </a:lnTo>
                  <a:lnTo>
                    <a:pt x="249" y="142193"/>
                  </a:lnTo>
                  <a:lnTo>
                    <a:pt x="0" y="127797"/>
                  </a:lnTo>
                  <a:lnTo>
                    <a:pt x="2" y="113669"/>
                  </a:lnTo>
                  <a:lnTo>
                    <a:pt x="536" y="100095"/>
                  </a:lnTo>
                  <a:lnTo>
                    <a:pt x="1712" y="87182"/>
                  </a:lnTo>
                  <a:lnTo>
                    <a:pt x="3486" y="74881"/>
                  </a:lnTo>
                  <a:lnTo>
                    <a:pt x="5749" y="63080"/>
                  </a:lnTo>
                  <a:lnTo>
                    <a:pt x="8386" y="51662"/>
                  </a:lnTo>
                  <a:lnTo>
                    <a:pt x="11461" y="40688"/>
                  </a:lnTo>
                  <a:lnTo>
                    <a:pt x="15203" y="30385"/>
                  </a:lnTo>
                  <a:lnTo>
                    <a:pt x="19688" y="20835"/>
                  </a:lnTo>
                  <a:lnTo>
                    <a:pt x="25005" y="12456"/>
                  </a:lnTo>
                  <a:lnTo>
                    <a:pt x="31331" y="6038"/>
                  </a:lnTo>
                  <a:lnTo>
                    <a:pt x="38659" y="1847"/>
                  </a:lnTo>
                  <a:lnTo>
                    <a:pt x="46682" y="0"/>
                  </a:lnTo>
                  <a:lnTo>
                    <a:pt x="54905" y="723"/>
                  </a:lnTo>
                  <a:lnTo>
                    <a:pt x="63021" y="3876"/>
                  </a:lnTo>
                  <a:lnTo>
                    <a:pt x="70756" y="9059"/>
                  </a:lnTo>
                  <a:lnTo>
                    <a:pt x="77799" y="15810"/>
                  </a:lnTo>
                  <a:lnTo>
                    <a:pt x="84050" y="23717"/>
                  </a:lnTo>
                  <a:lnTo>
                    <a:pt x="89587" y="32616"/>
                  </a:lnTo>
                  <a:lnTo>
                    <a:pt x="94548" y="42565"/>
                  </a:lnTo>
                  <a:lnTo>
                    <a:pt x="99061" y="53506"/>
                  </a:lnTo>
                  <a:lnTo>
                    <a:pt x="102754" y="64954"/>
                  </a:lnTo>
                  <a:lnTo>
                    <a:pt x="104799" y="76106"/>
                  </a:lnTo>
                  <a:lnTo>
                    <a:pt x="104871" y="86527"/>
                  </a:lnTo>
                  <a:lnTo>
                    <a:pt x="102950" y="95980"/>
                  </a:lnTo>
                  <a:lnTo>
                    <a:pt x="99070" y="104259"/>
                  </a:lnTo>
                  <a:lnTo>
                    <a:pt x="93467" y="111376"/>
                  </a:lnTo>
                  <a:lnTo>
                    <a:pt x="86750" y="117360"/>
                  </a:lnTo>
                  <a:lnTo>
                    <a:pt x="79034" y="122738"/>
                  </a:lnTo>
                  <a:lnTo>
                    <a:pt x="68530" y="127984"/>
                  </a:lnTo>
                  <a:lnTo>
                    <a:pt x="52119" y="13396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892181" y="400082"/>
              <a:ext cx="72089" cy="121650"/>
            </a:xfrm>
            <a:custGeom>
              <a:avLst/>
              <a:gdLst/>
              <a:ahLst/>
              <a:cxnLst/>
              <a:rect l="0" t="0" r="0" b="0"/>
              <a:pathLst>
                <a:path w="72089" h="121650">
                  <a:moveTo>
                    <a:pt x="67363" y="31586"/>
                  </a:moveTo>
                  <a:lnTo>
                    <a:pt x="64228" y="23053"/>
                  </a:lnTo>
                  <a:lnTo>
                    <a:pt x="59525" y="17267"/>
                  </a:lnTo>
                  <a:lnTo>
                    <a:pt x="52744" y="13759"/>
                  </a:lnTo>
                  <a:lnTo>
                    <a:pt x="44471" y="12250"/>
                  </a:lnTo>
                  <a:lnTo>
                    <a:pt x="35654" y="12669"/>
                  </a:lnTo>
                  <a:lnTo>
                    <a:pt x="26906" y="14810"/>
                  </a:lnTo>
                  <a:lnTo>
                    <a:pt x="18793" y="18834"/>
                  </a:lnTo>
                  <a:lnTo>
                    <a:pt x="11971" y="25330"/>
                  </a:lnTo>
                  <a:lnTo>
                    <a:pt x="6659" y="34397"/>
                  </a:lnTo>
                  <a:lnTo>
                    <a:pt x="2892" y="45550"/>
                  </a:lnTo>
                  <a:lnTo>
                    <a:pt x="718" y="58016"/>
                  </a:lnTo>
                  <a:lnTo>
                    <a:pt x="0" y="71199"/>
                  </a:lnTo>
                  <a:lnTo>
                    <a:pt x="801" y="84267"/>
                  </a:lnTo>
                  <a:lnTo>
                    <a:pt x="3457" y="96115"/>
                  </a:lnTo>
                  <a:lnTo>
                    <a:pt x="7979" y="106243"/>
                  </a:lnTo>
                  <a:lnTo>
                    <a:pt x="13947" y="114210"/>
                  </a:lnTo>
                  <a:lnTo>
                    <a:pt x="20707" y="119369"/>
                  </a:lnTo>
                  <a:lnTo>
                    <a:pt x="27805" y="121649"/>
                  </a:lnTo>
                  <a:lnTo>
                    <a:pt x="35008" y="121266"/>
                  </a:lnTo>
                  <a:lnTo>
                    <a:pt x="42218" y="118443"/>
                  </a:lnTo>
                  <a:lnTo>
                    <a:pt x="49387" y="113547"/>
                  </a:lnTo>
                  <a:lnTo>
                    <a:pt x="56184" y="106858"/>
                  </a:lnTo>
                  <a:lnTo>
                    <a:pt x="61997" y="98483"/>
                  </a:lnTo>
                  <a:lnTo>
                    <a:pt x="66570" y="88637"/>
                  </a:lnTo>
                  <a:lnTo>
                    <a:pt x="69810" y="77774"/>
                  </a:lnTo>
                  <a:lnTo>
                    <a:pt x="71618" y="66492"/>
                  </a:lnTo>
                  <a:lnTo>
                    <a:pt x="72088" y="55173"/>
                  </a:lnTo>
                  <a:lnTo>
                    <a:pt x="71222" y="44236"/>
                  </a:lnTo>
                  <a:lnTo>
                    <a:pt x="68544" y="33049"/>
                  </a:lnTo>
                  <a:lnTo>
                    <a:pt x="61586" y="19518"/>
                  </a:lnTo>
                  <a:lnTo>
                    <a:pt x="4630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033243" y="442196"/>
              <a:ext cx="21058" cy="94758"/>
            </a:xfrm>
            <a:custGeom>
              <a:avLst/>
              <a:gdLst/>
              <a:ahLst/>
              <a:cxnLst/>
              <a:rect l="0" t="0" r="0" b="0"/>
              <a:pathLst>
                <a:path w="21058" h="94758">
                  <a:moveTo>
                    <a:pt x="0" y="0"/>
                  </a:moveTo>
                  <a:lnTo>
                    <a:pt x="2867" y="8869"/>
                  </a:lnTo>
                  <a:lnTo>
                    <a:pt x="5009" y="17856"/>
                  </a:lnTo>
                  <a:lnTo>
                    <a:pt x="6618" y="27842"/>
                  </a:lnTo>
                  <a:lnTo>
                    <a:pt x="8002" y="38577"/>
                  </a:lnTo>
                  <a:lnTo>
                    <a:pt x="9883" y="50717"/>
                  </a:lnTo>
                  <a:lnTo>
                    <a:pt x="13541" y="67567"/>
                  </a:lnTo>
                  <a:lnTo>
                    <a:pt x="21057" y="947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033243" y="3263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106943" y="396876"/>
              <a:ext cx="126343" cy="119021"/>
            </a:xfrm>
            <a:custGeom>
              <a:avLst/>
              <a:gdLst/>
              <a:ahLst/>
              <a:cxnLst/>
              <a:rect l="0" t="0" r="0" b="0"/>
              <a:pathLst>
                <a:path w="126343" h="119021">
                  <a:moveTo>
                    <a:pt x="0" y="24263"/>
                  </a:moveTo>
                  <a:lnTo>
                    <a:pt x="2934" y="33065"/>
                  </a:lnTo>
                  <a:lnTo>
                    <a:pt x="5716" y="41411"/>
                  </a:lnTo>
                  <a:lnTo>
                    <a:pt x="8615" y="50115"/>
                  </a:lnTo>
                  <a:lnTo>
                    <a:pt x="11656" y="59408"/>
                  </a:lnTo>
                  <a:lnTo>
                    <a:pt x="14821" y="69552"/>
                  </a:lnTo>
                  <a:lnTo>
                    <a:pt x="18065" y="80494"/>
                  </a:lnTo>
                  <a:lnTo>
                    <a:pt x="20653" y="88517"/>
                  </a:lnTo>
                  <a:lnTo>
                    <a:pt x="21832" y="89316"/>
                  </a:lnTo>
                  <a:lnTo>
                    <a:pt x="22136" y="84645"/>
                  </a:lnTo>
                  <a:lnTo>
                    <a:pt x="22063" y="76539"/>
                  </a:lnTo>
                  <a:lnTo>
                    <a:pt x="21870" y="66294"/>
                  </a:lnTo>
                  <a:lnTo>
                    <a:pt x="21679" y="54712"/>
                  </a:lnTo>
                  <a:lnTo>
                    <a:pt x="21855" y="42611"/>
                  </a:lnTo>
                  <a:lnTo>
                    <a:pt x="23021" y="30910"/>
                  </a:lnTo>
                  <a:lnTo>
                    <a:pt x="25437" y="20081"/>
                  </a:lnTo>
                  <a:lnTo>
                    <a:pt x="29192" y="10836"/>
                  </a:lnTo>
                  <a:lnTo>
                    <a:pt x="34386" y="4283"/>
                  </a:lnTo>
                  <a:lnTo>
                    <a:pt x="40914" y="768"/>
                  </a:lnTo>
                  <a:lnTo>
                    <a:pt x="48381" y="0"/>
                  </a:lnTo>
                  <a:lnTo>
                    <a:pt x="56223" y="1444"/>
                  </a:lnTo>
                  <a:lnTo>
                    <a:pt x="64083" y="4561"/>
                  </a:lnTo>
                  <a:lnTo>
                    <a:pt x="71815" y="9054"/>
                  </a:lnTo>
                  <a:lnTo>
                    <a:pt x="79386" y="14876"/>
                  </a:lnTo>
                  <a:lnTo>
                    <a:pt x="86808" y="21896"/>
                  </a:lnTo>
                  <a:lnTo>
                    <a:pt x="93944" y="29894"/>
                  </a:lnTo>
                  <a:lnTo>
                    <a:pt x="100518" y="38639"/>
                  </a:lnTo>
                  <a:lnTo>
                    <a:pt x="106419" y="47932"/>
                  </a:lnTo>
                  <a:lnTo>
                    <a:pt x="111550" y="57734"/>
                  </a:lnTo>
                  <a:lnTo>
                    <a:pt x="116248" y="69444"/>
                  </a:lnTo>
                  <a:lnTo>
                    <a:pt x="120924" y="87438"/>
                  </a:lnTo>
                  <a:lnTo>
                    <a:pt x="126342" y="11902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275398" y="221098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78"/>
                  </a:lnTo>
                  <a:lnTo>
                    <a:pt x="3687" y="58279"/>
                  </a:lnTo>
                  <a:lnTo>
                    <a:pt x="5355" y="74104"/>
                  </a:lnTo>
                  <a:lnTo>
                    <a:pt x="6773" y="90415"/>
                  </a:lnTo>
                  <a:lnTo>
                    <a:pt x="8043" y="106760"/>
                  </a:lnTo>
                  <a:lnTo>
                    <a:pt x="9502" y="122419"/>
                  </a:lnTo>
                  <a:lnTo>
                    <a:pt x="11334" y="137066"/>
                  </a:lnTo>
                  <a:lnTo>
                    <a:pt x="13565" y="151034"/>
                  </a:lnTo>
                  <a:lnTo>
                    <a:pt x="16142" y="165101"/>
                  </a:lnTo>
                  <a:lnTo>
                    <a:pt x="18985" y="179714"/>
                  </a:lnTo>
                  <a:lnTo>
                    <a:pt x="21859" y="194819"/>
                  </a:lnTo>
                  <a:lnTo>
                    <a:pt x="24403" y="210047"/>
                  </a:lnTo>
                  <a:lnTo>
                    <a:pt x="26443" y="225134"/>
                  </a:lnTo>
                  <a:lnTo>
                    <a:pt x="27985" y="239582"/>
                  </a:lnTo>
                  <a:lnTo>
                    <a:pt x="29267" y="254113"/>
                  </a:lnTo>
                  <a:lnTo>
                    <a:pt x="30403" y="271119"/>
                  </a:lnTo>
                  <a:lnTo>
                    <a:pt x="31585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191171" y="305326"/>
              <a:ext cx="168456" cy="1"/>
            </a:xfrm>
            <a:custGeom>
              <a:avLst/>
              <a:gdLst/>
              <a:ahLst/>
              <a:cxnLst/>
              <a:rect l="0" t="0" r="0" b="0"/>
              <a:pathLst>
                <a:path w="168456" h="1">
                  <a:moveTo>
                    <a:pt x="168455" y="0"/>
                  </a:moveTo>
                  <a:lnTo>
                    <a:pt x="156653" y="0"/>
                  </a:lnTo>
                  <a:lnTo>
                    <a:pt x="144884" y="0"/>
                  </a:lnTo>
                  <a:lnTo>
                    <a:pt x="131989" y="0"/>
                  </a:lnTo>
                  <a:lnTo>
                    <a:pt x="117969" y="0"/>
                  </a:lnTo>
                  <a:lnTo>
                    <a:pt x="102992" y="0"/>
                  </a:lnTo>
                  <a:lnTo>
                    <a:pt x="87283" y="0"/>
                  </a:lnTo>
                  <a:lnTo>
                    <a:pt x="71409" y="0"/>
                  </a:lnTo>
                  <a:lnTo>
                    <a:pt x="54497" y="0"/>
                  </a:lnTo>
                  <a:lnTo>
                    <a:pt x="3282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401741" y="336911"/>
              <a:ext cx="105286" cy="151809"/>
            </a:xfrm>
            <a:custGeom>
              <a:avLst/>
              <a:gdLst/>
              <a:ahLst/>
              <a:cxnLst/>
              <a:rect l="0" t="0" r="0" b="0"/>
              <a:pathLst>
                <a:path w="105286" h="151809">
                  <a:moveTo>
                    <a:pt x="105285" y="0"/>
                  </a:moveTo>
                  <a:lnTo>
                    <a:pt x="93549" y="67"/>
                  </a:lnTo>
                  <a:lnTo>
                    <a:pt x="82420" y="708"/>
                  </a:lnTo>
                  <a:lnTo>
                    <a:pt x="70831" y="2009"/>
                  </a:lnTo>
                  <a:lnTo>
                    <a:pt x="59016" y="4041"/>
                  </a:lnTo>
                  <a:lnTo>
                    <a:pt x="47652" y="7006"/>
                  </a:lnTo>
                  <a:lnTo>
                    <a:pt x="37102" y="10930"/>
                  </a:lnTo>
                  <a:lnTo>
                    <a:pt x="27402" y="15852"/>
                  </a:lnTo>
                  <a:lnTo>
                    <a:pt x="18430" y="21904"/>
                  </a:lnTo>
                  <a:lnTo>
                    <a:pt x="10072" y="29051"/>
                  </a:lnTo>
                  <a:lnTo>
                    <a:pt x="3769" y="37166"/>
                  </a:lnTo>
                  <a:lnTo>
                    <a:pt x="1819" y="45067"/>
                  </a:lnTo>
                  <a:lnTo>
                    <a:pt x="4262" y="51070"/>
                  </a:lnTo>
                  <a:lnTo>
                    <a:pt x="10187" y="55175"/>
                  </a:lnTo>
                  <a:lnTo>
                    <a:pt x="18640" y="57905"/>
                  </a:lnTo>
                  <a:lnTo>
                    <a:pt x="28705" y="60041"/>
                  </a:lnTo>
                  <a:lnTo>
                    <a:pt x="39522" y="62516"/>
                  </a:lnTo>
                  <a:lnTo>
                    <a:pt x="50570" y="65800"/>
                  </a:lnTo>
                  <a:lnTo>
                    <a:pt x="61444" y="69965"/>
                  </a:lnTo>
                  <a:lnTo>
                    <a:pt x="71756" y="74899"/>
                  </a:lnTo>
                  <a:lnTo>
                    <a:pt x="81348" y="80441"/>
                  </a:lnTo>
                  <a:lnTo>
                    <a:pt x="89775" y="86601"/>
                  </a:lnTo>
                  <a:lnTo>
                    <a:pt x="96233" y="93558"/>
                  </a:lnTo>
                  <a:lnTo>
                    <a:pt x="100461" y="101341"/>
                  </a:lnTo>
                  <a:lnTo>
                    <a:pt x="102505" y="109685"/>
                  </a:lnTo>
                  <a:lnTo>
                    <a:pt x="102447" y="118130"/>
                  </a:lnTo>
                  <a:lnTo>
                    <a:pt x="100544" y="126394"/>
                  </a:lnTo>
                  <a:lnTo>
                    <a:pt x="96676" y="134060"/>
                  </a:lnTo>
                  <a:lnTo>
                    <a:pt x="90283" y="140524"/>
                  </a:lnTo>
                  <a:lnTo>
                    <a:pt x="81289" y="145565"/>
                  </a:lnTo>
                  <a:lnTo>
                    <a:pt x="70353" y="149135"/>
                  </a:lnTo>
                  <a:lnTo>
                    <a:pt x="58565" y="151172"/>
                  </a:lnTo>
                  <a:lnTo>
                    <a:pt x="46656" y="151808"/>
                  </a:lnTo>
                  <a:lnTo>
                    <a:pt x="35385" y="151452"/>
                  </a:lnTo>
                  <a:lnTo>
                    <a:pt x="24619" y="150661"/>
                  </a:lnTo>
                  <a:lnTo>
                    <a:pt x="13418" y="14936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758694" y="416541"/>
              <a:ext cx="93990" cy="131438"/>
            </a:xfrm>
            <a:custGeom>
              <a:avLst/>
              <a:gdLst/>
              <a:ahLst/>
              <a:cxnLst/>
              <a:rect l="0" t="0" r="0" b="0"/>
              <a:pathLst>
                <a:path w="93990" h="131438">
                  <a:moveTo>
                    <a:pt x="85244" y="4598"/>
                  </a:moveTo>
                  <a:lnTo>
                    <a:pt x="76442" y="1799"/>
                  </a:lnTo>
                  <a:lnTo>
                    <a:pt x="68095" y="297"/>
                  </a:lnTo>
                  <a:lnTo>
                    <a:pt x="59401" y="0"/>
                  </a:lnTo>
                  <a:lnTo>
                    <a:pt x="50452" y="1024"/>
                  </a:lnTo>
                  <a:lnTo>
                    <a:pt x="41606" y="3789"/>
                  </a:lnTo>
                  <a:lnTo>
                    <a:pt x="33073" y="8364"/>
                  </a:lnTo>
                  <a:lnTo>
                    <a:pt x="25057" y="14525"/>
                  </a:lnTo>
                  <a:lnTo>
                    <a:pt x="17829" y="21941"/>
                  </a:lnTo>
                  <a:lnTo>
                    <a:pt x="11460" y="30299"/>
                  </a:lnTo>
                  <a:lnTo>
                    <a:pt x="6184" y="39502"/>
                  </a:lnTo>
                  <a:lnTo>
                    <a:pt x="2465" y="49655"/>
                  </a:lnTo>
                  <a:lnTo>
                    <a:pt x="413" y="60734"/>
                  </a:lnTo>
                  <a:lnTo>
                    <a:pt x="0" y="72273"/>
                  </a:lnTo>
                  <a:lnTo>
                    <a:pt x="1234" y="83486"/>
                  </a:lnTo>
                  <a:lnTo>
                    <a:pt x="3957" y="93948"/>
                  </a:lnTo>
                  <a:lnTo>
                    <a:pt x="8055" y="103429"/>
                  </a:lnTo>
                  <a:lnTo>
                    <a:pt x="13546" y="111726"/>
                  </a:lnTo>
                  <a:lnTo>
                    <a:pt x="20311" y="118851"/>
                  </a:lnTo>
                  <a:lnTo>
                    <a:pt x="28123" y="124653"/>
                  </a:lnTo>
                  <a:lnTo>
                    <a:pt x="36737" y="128735"/>
                  </a:lnTo>
                  <a:lnTo>
                    <a:pt x="45932" y="131030"/>
                  </a:lnTo>
                  <a:lnTo>
                    <a:pt x="55377" y="131437"/>
                  </a:lnTo>
                  <a:lnTo>
                    <a:pt x="64637" y="129667"/>
                  </a:lnTo>
                  <a:lnTo>
                    <a:pt x="73480" y="125771"/>
                  </a:lnTo>
                  <a:lnTo>
                    <a:pt x="81381" y="120071"/>
                  </a:lnTo>
                  <a:lnTo>
                    <a:pt x="87478" y="112966"/>
                  </a:lnTo>
                  <a:lnTo>
                    <a:pt x="91464" y="104816"/>
                  </a:lnTo>
                  <a:lnTo>
                    <a:pt x="93512" y="95754"/>
                  </a:lnTo>
                  <a:lnTo>
                    <a:pt x="93989" y="85694"/>
                  </a:lnTo>
                  <a:lnTo>
                    <a:pt x="93283" y="74683"/>
                  </a:lnTo>
                  <a:lnTo>
                    <a:pt x="91872" y="63285"/>
                  </a:lnTo>
                  <a:lnTo>
                    <a:pt x="90183" y="51282"/>
                  </a:lnTo>
                  <a:lnTo>
                    <a:pt x="88076" y="36502"/>
                  </a:lnTo>
                  <a:lnTo>
                    <a:pt x="85244" y="151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907109" y="393773"/>
              <a:ext cx="126342" cy="143181"/>
            </a:xfrm>
            <a:custGeom>
              <a:avLst/>
              <a:gdLst/>
              <a:ahLst/>
              <a:cxnLst/>
              <a:rect l="0" t="0" r="0" b="0"/>
              <a:pathLst>
                <a:path w="126342" h="143181">
                  <a:moveTo>
                    <a:pt x="0" y="37895"/>
                  </a:moveTo>
                  <a:lnTo>
                    <a:pt x="66" y="49563"/>
                  </a:lnTo>
                  <a:lnTo>
                    <a:pt x="706" y="60052"/>
                  </a:lnTo>
                  <a:lnTo>
                    <a:pt x="2003" y="70358"/>
                  </a:lnTo>
                  <a:lnTo>
                    <a:pt x="3863" y="80832"/>
                  </a:lnTo>
                  <a:lnTo>
                    <a:pt x="6180" y="91824"/>
                  </a:lnTo>
                  <a:lnTo>
                    <a:pt x="8849" y="103365"/>
                  </a:lnTo>
                  <a:lnTo>
                    <a:pt x="11846" y="111831"/>
                  </a:lnTo>
                  <a:lnTo>
                    <a:pt x="14445" y="112967"/>
                  </a:lnTo>
                  <a:lnTo>
                    <a:pt x="15506" y="108517"/>
                  </a:lnTo>
                  <a:lnTo>
                    <a:pt x="15096" y="100709"/>
                  </a:lnTo>
                  <a:lnTo>
                    <a:pt x="13628" y="91182"/>
                  </a:lnTo>
                  <a:lnTo>
                    <a:pt x="11459" y="80880"/>
                  </a:lnTo>
                  <a:lnTo>
                    <a:pt x="8999" y="70108"/>
                  </a:lnTo>
                  <a:lnTo>
                    <a:pt x="6715" y="58773"/>
                  </a:lnTo>
                  <a:lnTo>
                    <a:pt x="4852" y="46843"/>
                  </a:lnTo>
                  <a:lnTo>
                    <a:pt x="3939" y="34873"/>
                  </a:lnTo>
                  <a:lnTo>
                    <a:pt x="4837" y="23889"/>
                  </a:lnTo>
                  <a:lnTo>
                    <a:pt x="7855" y="14402"/>
                  </a:lnTo>
                  <a:lnTo>
                    <a:pt x="12814" y="6897"/>
                  </a:lnTo>
                  <a:lnTo>
                    <a:pt x="19347" y="2061"/>
                  </a:lnTo>
                  <a:lnTo>
                    <a:pt x="27067" y="0"/>
                  </a:lnTo>
                  <a:lnTo>
                    <a:pt x="35485" y="362"/>
                  </a:lnTo>
                  <a:lnTo>
                    <a:pt x="44039" y="2641"/>
                  </a:lnTo>
                  <a:lnTo>
                    <a:pt x="52408" y="6354"/>
                  </a:lnTo>
                  <a:lnTo>
                    <a:pt x="60330" y="11265"/>
                  </a:lnTo>
                  <a:lnTo>
                    <a:pt x="67505" y="17375"/>
                  </a:lnTo>
                  <a:lnTo>
                    <a:pt x="73852" y="24586"/>
                  </a:lnTo>
                  <a:lnTo>
                    <a:pt x="79626" y="32545"/>
                  </a:lnTo>
                  <a:lnTo>
                    <a:pt x="85279" y="40733"/>
                  </a:lnTo>
                  <a:lnTo>
                    <a:pt x="91082" y="48837"/>
                  </a:lnTo>
                  <a:lnTo>
                    <a:pt x="96966" y="56906"/>
                  </a:lnTo>
                  <a:lnTo>
                    <a:pt x="102617" y="65237"/>
                  </a:lnTo>
                  <a:lnTo>
                    <a:pt x="107861" y="73991"/>
                  </a:lnTo>
                  <a:lnTo>
                    <a:pt x="112532" y="83296"/>
                  </a:lnTo>
                  <a:lnTo>
                    <a:pt x="116861" y="94551"/>
                  </a:lnTo>
                  <a:lnTo>
                    <a:pt x="121229" y="112101"/>
                  </a:lnTo>
                  <a:lnTo>
                    <a:pt x="126341" y="14318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9324255" y="377295"/>
              <a:ext cx="256679" cy="170187"/>
            </a:xfrm>
            <a:custGeom>
              <a:avLst/>
              <a:gdLst/>
              <a:ahLst/>
              <a:cxnLst/>
              <a:rect l="0" t="0" r="0" b="0"/>
              <a:pathLst>
                <a:path w="256679" h="170187">
                  <a:moveTo>
                    <a:pt x="119807" y="96487"/>
                  </a:moveTo>
                  <a:lnTo>
                    <a:pt x="116873" y="87686"/>
                  </a:lnTo>
                  <a:lnTo>
                    <a:pt x="114091" y="79339"/>
                  </a:lnTo>
                  <a:lnTo>
                    <a:pt x="111186" y="70645"/>
                  </a:lnTo>
                  <a:lnTo>
                    <a:pt x="107974" y="61697"/>
                  </a:lnTo>
                  <a:lnTo>
                    <a:pt x="104160" y="52850"/>
                  </a:lnTo>
                  <a:lnTo>
                    <a:pt x="99644" y="44311"/>
                  </a:lnTo>
                  <a:lnTo>
                    <a:pt x="94480" y="36123"/>
                  </a:lnTo>
                  <a:lnTo>
                    <a:pt x="88792" y="28245"/>
                  </a:lnTo>
                  <a:lnTo>
                    <a:pt x="82697" y="20624"/>
                  </a:lnTo>
                  <a:lnTo>
                    <a:pt x="75979" y="13524"/>
                  </a:lnTo>
                  <a:lnTo>
                    <a:pt x="68105" y="7507"/>
                  </a:lnTo>
                  <a:lnTo>
                    <a:pt x="58889" y="2812"/>
                  </a:lnTo>
                  <a:lnTo>
                    <a:pt x="48767" y="0"/>
                  </a:lnTo>
                  <a:lnTo>
                    <a:pt x="38589" y="75"/>
                  </a:lnTo>
                  <a:lnTo>
                    <a:pt x="28865" y="3324"/>
                  </a:lnTo>
                  <a:lnTo>
                    <a:pt x="20068" y="9575"/>
                  </a:lnTo>
                  <a:lnTo>
                    <a:pt x="12771" y="18571"/>
                  </a:lnTo>
                  <a:lnTo>
                    <a:pt x="7134" y="29870"/>
                  </a:lnTo>
                  <a:lnTo>
                    <a:pt x="3147" y="42638"/>
                  </a:lnTo>
                  <a:lnTo>
                    <a:pt x="823" y="55797"/>
                  </a:lnTo>
                  <a:lnTo>
                    <a:pt x="0" y="68704"/>
                  </a:lnTo>
                  <a:lnTo>
                    <a:pt x="561" y="80975"/>
                  </a:lnTo>
                  <a:lnTo>
                    <a:pt x="2525" y="92296"/>
                  </a:lnTo>
                  <a:lnTo>
                    <a:pt x="5778" y="102604"/>
                  </a:lnTo>
                  <a:lnTo>
                    <a:pt x="10417" y="111697"/>
                  </a:lnTo>
                  <a:lnTo>
                    <a:pt x="16811" y="119142"/>
                  </a:lnTo>
                  <a:lnTo>
                    <a:pt x="24999" y="124849"/>
                  </a:lnTo>
                  <a:lnTo>
                    <a:pt x="34584" y="128700"/>
                  </a:lnTo>
                  <a:lnTo>
                    <a:pt x="44926" y="130396"/>
                  </a:lnTo>
                  <a:lnTo>
                    <a:pt x="55578" y="129976"/>
                  </a:lnTo>
                  <a:lnTo>
                    <a:pt x="66152" y="127593"/>
                  </a:lnTo>
                  <a:lnTo>
                    <a:pt x="76244" y="123336"/>
                  </a:lnTo>
                  <a:lnTo>
                    <a:pt x="85690" y="117439"/>
                  </a:lnTo>
                  <a:lnTo>
                    <a:pt x="94354" y="110228"/>
                  </a:lnTo>
                  <a:lnTo>
                    <a:pt x="102034" y="102025"/>
                  </a:lnTo>
                  <a:lnTo>
                    <a:pt x="108738" y="93138"/>
                  </a:lnTo>
                  <a:lnTo>
                    <a:pt x="115171" y="84984"/>
                  </a:lnTo>
                  <a:lnTo>
                    <a:pt x="122288" y="80889"/>
                  </a:lnTo>
                  <a:lnTo>
                    <a:pt x="129689" y="82175"/>
                  </a:lnTo>
                  <a:lnTo>
                    <a:pt x="136633" y="86853"/>
                  </a:lnTo>
                  <a:lnTo>
                    <a:pt x="143397" y="93388"/>
                  </a:lnTo>
                  <a:lnTo>
                    <a:pt x="150541" y="100734"/>
                  </a:lnTo>
                  <a:lnTo>
                    <a:pt x="158335" y="108321"/>
                  </a:lnTo>
                  <a:lnTo>
                    <a:pt x="166793" y="115897"/>
                  </a:lnTo>
                  <a:lnTo>
                    <a:pt x="175819" y="123377"/>
                  </a:lnTo>
                  <a:lnTo>
                    <a:pt x="185284" y="130744"/>
                  </a:lnTo>
                  <a:lnTo>
                    <a:pt x="195074" y="137847"/>
                  </a:lnTo>
                  <a:lnTo>
                    <a:pt x="205094" y="144399"/>
                  </a:lnTo>
                  <a:lnTo>
                    <a:pt x="215263" y="150287"/>
                  </a:lnTo>
                  <a:lnTo>
                    <a:pt x="225076" y="155410"/>
                  </a:lnTo>
                  <a:lnTo>
                    <a:pt x="234566" y="160102"/>
                  </a:lnTo>
                  <a:lnTo>
                    <a:pt x="244568" y="164774"/>
                  </a:lnTo>
                  <a:lnTo>
                    <a:pt x="256678" y="1701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320705" y="1092873"/>
              <a:ext cx="195399" cy="190274"/>
            </a:xfrm>
            <a:custGeom>
              <a:avLst/>
              <a:gdLst/>
              <a:ahLst/>
              <a:cxnLst/>
              <a:rect l="0" t="0" r="0" b="0"/>
              <a:pathLst>
                <a:path w="195399" h="190274">
                  <a:moveTo>
                    <a:pt x="90113" y="23147"/>
                  </a:moveTo>
                  <a:lnTo>
                    <a:pt x="84179" y="17347"/>
                  </a:lnTo>
                  <a:lnTo>
                    <a:pt x="77974" y="12423"/>
                  </a:lnTo>
                  <a:lnTo>
                    <a:pt x="70874" y="7929"/>
                  </a:lnTo>
                  <a:lnTo>
                    <a:pt x="62760" y="4054"/>
                  </a:lnTo>
                  <a:lnTo>
                    <a:pt x="53466" y="1337"/>
                  </a:lnTo>
                  <a:lnTo>
                    <a:pt x="43036" y="0"/>
                  </a:lnTo>
                  <a:lnTo>
                    <a:pt x="32302" y="590"/>
                  </a:lnTo>
                  <a:lnTo>
                    <a:pt x="22709" y="4101"/>
                  </a:lnTo>
                  <a:lnTo>
                    <a:pt x="14973" y="10799"/>
                  </a:lnTo>
                  <a:lnTo>
                    <a:pt x="9124" y="20180"/>
                  </a:lnTo>
                  <a:lnTo>
                    <a:pt x="4876" y="31366"/>
                  </a:lnTo>
                  <a:lnTo>
                    <a:pt x="1880" y="43656"/>
                  </a:lnTo>
                  <a:lnTo>
                    <a:pt x="137" y="56445"/>
                  </a:lnTo>
                  <a:lnTo>
                    <a:pt x="0" y="69161"/>
                  </a:lnTo>
                  <a:lnTo>
                    <a:pt x="1524" y="81519"/>
                  </a:lnTo>
                  <a:lnTo>
                    <a:pt x="4341" y="93458"/>
                  </a:lnTo>
                  <a:lnTo>
                    <a:pt x="7840" y="105022"/>
                  </a:lnTo>
                  <a:lnTo>
                    <a:pt x="11603" y="116284"/>
                  </a:lnTo>
                  <a:lnTo>
                    <a:pt x="15586" y="127155"/>
                  </a:lnTo>
                  <a:lnTo>
                    <a:pt x="20012" y="137391"/>
                  </a:lnTo>
                  <a:lnTo>
                    <a:pt x="24992" y="146909"/>
                  </a:lnTo>
                  <a:lnTo>
                    <a:pt x="30658" y="155776"/>
                  </a:lnTo>
                  <a:lnTo>
                    <a:pt x="37227" y="164119"/>
                  </a:lnTo>
                  <a:lnTo>
                    <a:pt x="44725" y="172053"/>
                  </a:lnTo>
                  <a:lnTo>
                    <a:pt x="53034" y="179194"/>
                  </a:lnTo>
                  <a:lnTo>
                    <a:pt x="61983" y="184707"/>
                  </a:lnTo>
                  <a:lnTo>
                    <a:pt x="71408" y="188264"/>
                  </a:lnTo>
                  <a:lnTo>
                    <a:pt x="81176" y="190008"/>
                  </a:lnTo>
                  <a:lnTo>
                    <a:pt x="91186" y="190273"/>
                  </a:lnTo>
                  <a:lnTo>
                    <a:pt x="101363" y="189410"/>
                  </a:lnTo>
                  <a:lnTo>
                    <a:pt x="111654" y="187562"/>
                  </a:lnTo>
                  <a:lnTo>
                    <a:pt x="122023" y="184661"/>
                  </a:lnTo>
                  <a:lnTo>
                    <a:pt x="132439" y="180751"/>
                  </a:lnTo>
                  <a:lnTo>
                    <a:pt x="142723" y="175993"/>
                  </a:lnTo>
                  <a:lnTo>
                    <a:pt x="152555" y="170576"/>
                  </a:lnTo>
                  <a:lnTo>
                    <a:pt x="161789" y="164676"/>
                  </a:lnTo>
                  <a:lnTo>
                    <a:pt x="170153" y="158544"/>
                  </a:lnTo>
                  <a:lnTo>
                    <a:pt x="177984" y="151799"/>
                  </a:lnTo>
                  <a:lnTo>
                    <a:pt x="185969" y="142734"/>
                  </a:lnTo>
                  <a:lnTo>
                    <a:pt x="195398" y="12843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568746" y="1158134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3" y="32459"/>
                  </a:lnTo>
                  <a:lnTo>
                    <a:pt x="3863" y="42760"/>
                  </a:lnTo>
                  <a:lnTo>
                    <a:pt x="6180" y="53104"/>
                  </a:lnTo>
                  <a:lnTo>
                    <a:pt x="8842" y="63480"/>
                  </a:lnTo>
                  <a:lnTo>
                    <a:pt x="11604" y="73426"/>
                  </a:lnTo>
                  <a:lnTo>
                    <a:pt x="14362" y="83019"/>
                  </a:lnTo>
                  <a:lnTo>
                    <a:pt x="17356" y="93102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547689" y="104232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631917" y="1073906"/>
              <a:ext cx="105286" cy="126005"/>
            </a:xfrm>
            <a:custGeom>
              <a:avLst/>
              <a:gdLst/>
              <a:ahLst/>
              <a:cxnLst/>
              <a:rect l="0" t="0" r="0" b="0"/>
              <a:pathLst>
                <a:path w="105286" h="126005">
                  <a:moveTo>
                    <a:pt x="0" y="52643"/>
                  </a:moveTo>
                  <a:lnTo>
                    <a:pt x="67" y="64311"/>
                  </a:lnTo>
                  <a:lnTo>
                    <a:pt x="707" y="74800"/>
                  </a:lnTo>
                  <a:lnTo>
                    <a:pt x="2004" y="85101"/>
                  </a:lnTo>
                  <a:lnTo>
                    <a:pt x="3863" y="95403"/>
                  </a:lnTo>
                  <a:lnTo>
                    <a:pt x="6180" y="105746"/>
                  </a:lnTo>
                  <a:lnTo>
                    <a:pt x="8851" y="116065"/>
                  </a:lnTo>
                  <a:lnTo>
                    <a:pt x="11929" y="123864"/>
                  </a:lnTo>
                  <a:lnTo>
                    <a:pt x="14838" y="126004"/>
                  </a:lnTo>
                  <a:lnTo>
                    <a:pt x="16434" y="123458"/>
                  </a:lnTo>
                  <a:lnTo>
                    <a:pt x="16618" y="117861"/>
                  </a:lnTo>
                  <a:lnTo>
                    <a:pt x="15847" y="110224"/>
                  </a:lnTo>
                  <a:lnTo>
                    <a:pt x="14742" y="100972"/>
                  </a:lnTo>
                  <a:lnTo>
                    <a:pt x="13682" y="90417"/>
                  </a:lnTo>
                  <a:lnTo>
                    <a:pt x="12975" y="79020"/>
                  </a:lnTo>
                  <a:lnTo>
                    <a:pt x="12951" y="67352"/>
                  </a:lnTo>
                  <a:lnTo>
                    <a:pt x="13722" y="55761"/>
                  </a:lnTo>
                  <a:lnTo>
                    <a:pt x="15545" y="44703"/>
                  </a:lnTo>
                  <a:lnTo>
                    <a:pt x="18896" y="34806"/>
                  </a:lnTo>
                  <a:lnTo>
                    <a:pt x="23896" y="26305"/>
                  </a:lnTo>
                  <a:lnTo>
                    <a:pt x="30524" y="19258"/>
                  </a:lnTo>
                  <a:lnTo>
                    <a:pt x="38793" y="13733"/>
                  </a:lnTo>
                  <a:lnTo>
                    <a:pt x="48527" y="9606"/>
                  </a:lnTo>
                  <a:lnTo>
                    <a:pt x="59031" y="6622"/>
                  </a:lnTo>
                  <a:lnTo>
                    <a:pt x="70320" y="4196"/>
                  </a:lnTo>
                  <a:lnTo>
                    <a:pt x="84501" y="211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767851" y="1143002"/>
              <a:ext cx="137808" cy="120516"/>
            </a:xfrm>
            <a:custGeom>
              <a:avLst/>
              <a:gdLst/>
              <a:ahLst/>
              <a:cxnLst/>
              <a:rect l="0" t="0" r="0" b="0"/>
              <a:pathLst>
                <a:path w="137808" h="120516">
                  <a:moveTo>
                    <a:pt x="95693" y="4604"/>
                  </a:moveTo>
                  <a:lnTo>
                    <a:pt x="84025" y="1804"/>
                  </a:lnTo>
                  <a:lnTo>
                    <a:pt x="73536" y="302"/>
                  </a:lnTo>
                  <a:lnTo>
                    <a:pt x="63238" y="0"/>
                  </a:lnTo>
                  <a:lnTo>
                    <a:pt x="53110" y="852"/>
                  </a:lnTo>
                  <a:lnTo>
                    <a:pt x="43415" y="2968"/>
                  </a:lnTo>
                  <a:lnTo>
                    <a:pt x="34283" y="6295"/>
                  </a:lnTo>
                  <a:lnTo>
                    <a:pt x="25853" y="10803"/>
                  </a:lnTo>
                  <a:lnTo>
                    <a:pt x="18340" y="16571"/>
                  </a:lnTo>
                  <a:lnTo>
                    <a:pt x="11779" y="23522"/>
                  </a:lnTo>
                  <a:lnTo>
                    <a:pt x="6373" y="31459"/>
                  </a:lnTo>
                  <a:lnTo>
                    <a:pt x="2565" y="40156"/>
                  </a:lnTo>
                  <a:lnTo>
                    <a:pt x="453" y="49412"/>
                  </a:lnTo>
                  <a:lnTo>
                    <a:pt x="0" y="59067"/>
                  </a:lnTo>
                  <a:lnTo>
                    <a:pt x="1208" y="69001"/>
                  </a:lnTo>
                  <a:lnTo>
                    <a:pt x="3914" y="79117"/>
                  </a:lnTo>
                  <a:lnTo>
                    <a:pt x="7999" y="89029"/>
                  </a:lnTo>
                  <a:lnTo>
                    <a:pt x="13482" y="98078"/>
                  </a:lnTo>
                  <a:lnTo>
                    <a:pt x="20242" y="105969"/>
                  </a:lnTo>
                  <a:lnTo>
                    <a:pt x="28051" y="112419"/>
                  </a:lnTo>
                  <a:lnTo>
                    <a:pt x="36662" y="117002"/>
                  </a:lnTo>
                  <a:lnTo>
                    <a:pt x="45860" y="119671"/>
                  </a:lnTo>
                  <a:lnTo>
                    <a:pt x="55477" y="120515"/>
                  </a:lnTo>
                  <a:lnTo>
                    <a:pt x="65385" y="119577"/>
                  </a:lnTo>
                  <a:lnTo>
                    <a:pt x="75489" y="117065"/>
                  </a:lnTo>
                  <a:lnTo>
                    <a:pt x="85655" y="113404"/>
                  </a:lnTo>
                  <a:lnTo>
                    <a:pt x="96912" y="108677"/>
                  </a:lnTo>
                  <a:lnTo>
                    <a:pt x="112481" y="101357"/>
                  </a:lnTo>
                  <a:lnTo>
                    <a:pt x="137807" y="8883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926715" y="968621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78"/>
                  </a:lnTo>
                  <a:lnTo>
                    <a:pt x="177" y="58280"/>
                  </a:lnTo>
                  <a:lnTo>
                    <a:pt x="825" y="74105"/>
                  </a:lnTo>
                  <a:lnTo>
                    <a:pt x="2079" y="90425"/>
                  </a:lnTo>
                  <a:lnTo>
                    <a:pt x="3904" y="107115"/>
                  </a:lnTo>
                  <a:lnTo>
                    <a:pt x="6201" y="124071"/>
                  </a:lnTo>
                  <a:lnTo>
                    <a:pt x="8852" y="141215"/>
                  </a:lnTo>
                  <a:lnTo>
                    <a:pt x="11598" y="158489"/>
                  </a:lnTo>
                  <a:lnTo>
                    <a:pt x="14054" y="175852"/>
                  </a:lnTo>
                  <a:lnTo>
                    <a:pt x="16035" y="193270"/>
                  </a:lnTo>
                  <a:lnTo>
                    <a:pt x="17532" y="210561"/>
                  </a:lnTo>
                  <a:lnTo>
                    <a:pt x="18620" y="227405"/>
                  </a:lnTo>
                  <a:lnTo>
                    <a:pt x="19389" y="243648"/>
                  </a:lnTo>
                  <a:lnTo>
                    <a:pt x="19925" y="258908"/>
                  </a:lnTo>
                  <a:lnTo>
                    <a:pt x="20351" y="274087"/>
                  </a:lnTo>
                  <a:lnTo>
                    <a:pt x="20707" y="291637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043944" y="1146787"/>
              <a:ext cx="145984" cy="200861"/>
            </a:xfrm>
            <a:custGeom>
              <a:avLst/>
              <a:gdLst/>
              <a:ahLst/>
              <a:cxnLst/>
              <a:rect l="0" t="0" r="0" b="0"/>
              <a:pathLst>
                <a:path w="145984" h="200861">
                  <a:moveTo>
                    <a:pt x="9113" y="63990"/>
                  </a:moveTo>
                  <a:lnTo>
                    <a:pt x="17981" y="61056"/>
                  </a:lnTo>
                  <a:lnTo>
                    <a:pt x="26968" y="58274"/>
                  </a:lnTo>
                  <a:lnTo>
                    <a:pt x="36959" y="55374"/>
                  </a:lnTo>
                  <a:lnTo>
                    <a:pt x="47766" y="52334"/>
                  </a:lnTo>
                  <a:lnTo>
                    <a:pt x="58929" y="49169"/>
                  </a:lnTo>
                  <a:lnTo>
                    <a:pt x="70117" y="45896"/>
                  </a:lnTo>
                  <a:lnTo>
                    <a:pt x="80537" y="42212"/>
                  </a:lnTo>
                  <a:lnTo>
                    <a:pt x="88928" y="37524"/>
                  </a:lnTo>
                  <a:lnTo>
                    <a:pt x="94772" y="31598"/>
                  </a:lnTo>
                  <a:lnTo>
                    <a:pt x="97894" y="24838"/>
                  </a:lnTo>
                  <a:lnTo>
                    <a:pt x="98109" y="18069"/>
                  </a:lnTo>
                  <a:lnTo>
                    <a:pt x="95619" y="11788"/>
                  </a:lnTo>
                  <a:lnTo>
                    <a:pt x="90730" y="6455"/>
                  </a:lnTo>
                  <a:lnTo>
                    <a:pt x="83653" y="2637"/>
                  </a:lnTo>
                  <a:lnTo>
                    <a:pt x="74726" y="490"/>
                  </a:lnTo>
                  <a:lnTo>
                    <a:pt x="64670" y="0"/>
                  </a:lnTo>
                  <a:lnTo>
                    <a:pt x="54470" y="1176"/>
                  </a:lnTo>
                  <a:lnTo>
                    <a:pt x="44691" y="3852"/>
                  </a:lnTo>
                  <a:lnTo>
                    <a:pt x="35501" y="7746"/>
                  </a:lnTo>
                  <a:lnTo>
                    <a:pt x="26868" y="12568"/>
                  </a:lnTo>
                  <a:lnTo>
                    <a:pt x="18704" y="18070"/>
                  </a:lnTo>
                  <a:lnTo>
                    <a:pt x="11390" y="24220"/>
                  </a:lnTo>
                  <a:lnTo>
                    <a:pt x="5754" y="31178"/>
                  </a:lnTo>
                  <a:lnTo>
                    <a:pt x="2110" y="38971"/>
                  </a:lnTo>
                  <a:lnTo>
                    <a:pt x="306" y="47493"/>
                  </a:lnTo>
                  <a:lnTo>
                    <a:pt x="0" y="56591"/>
                  </a:lnTo>
                  <a:lnTo>
                    <a:pt x="834" y="66121"/>
                  </a:lnTo>
                  <a:lnTo>
                    <a:pt x="2664" y="75961"/>
                  </a:lnTo>
                  <a:lnTo>
                    <a:pt x="5553" y="86019"/>
                  </a:lnTo>
                  <a:lnTo>
                    <a:pt x="9453" y="96224"/>
                  </a:lnTo>
                  <a:lnTo>
                    <a:pt x="14206" y="106365"/>
                  </a:lnTo>
                  <a:lnTo>
                    <a:pt x="19619" y="116100"/>
                  </a:lnTo>
                  <a:lnTo>
                    <a:pt x="25526" y="125278"/>
                  </a:lnTo>
                  <a:lnTo>
                    <a:pt x="31950" y="133916"/>
                  </a:lnTo>
                  <a:lnTo>
                    <a:pt x="39094" y="142104"/>
                  </a:lnTo>
                  <a:lnTo>
                    <a:pt x="47012" y="149943"/>
                  </a:lnTo>
                  <a:lnTo>
                    <a:pt x="55617" y="157361"/>
                  </a:lnTo>
                  <a:lnTo>
                    <a:pt x="64772" y="164124"/>
                  </a:lnTo>
                  <a:lnTo>
                    <a:pt x="74339" y="170156"/>
                  </a:lnTo>
                  <a:lnTo>
                    <a:pt x="84204" y="175530"/>
                  </a:lnTo>
                  <a:lnTo>
                    <a:pt x="94280" y="180374"/>
                  </a:lnTo>
                  <a:lnTo>
                    <a:pt x="104487" y="184814"/>
                  </a:lnTo>
                  <a:lnTo>
                    <a:pt x="114325" y="188810"/>
                  </a:lnTo>
                  <a:lnTo>
                    <a:pt x="123837" y="192548"/>
                  </a:lnTo>
                  <a:lnTo>
                    <a:pt x="133857" y="196359"/>
                  </a:lnTo>
                  <a:lnTo>
                    <a:pt x="145983" y="20086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8033243" y="2442611"/>
            <a:ext cx="568540" cy="379027"/>
            <a:chOff x="8033243" y="2442611"/>
            <a:chExt cx="568540" cy="379027"/>
          </a:xfrm>
        </p:grpSpPr>
        <p:sp>
          <p:nvSpPr>
            <p:cNvPr id="79" name="Freeform 78"/>
            <p:cNvSpPr/>
            <p:nvPr/>
          </p:nvSpPr>
          <p:spPr>
            <a:xfrm>
              <a:off x="8033243" y="2442611"/>
              <a:ext cx="558011" cy="31587"/>
            </a:xfrm>
            <a:custGeom>
              <a:avLst/>
              <a:gdLst/>
              <a:ahLst/>
              <a:cxnLst/>
              <a:rect l="0" t="0" r="0" b="0"/>
              <a:pathLst>
                <a:path w="558011" h="31587">
                  <a:moveTo>
                    <a:pt x="0" y="0"/>
                  </a:moveTo>
                  <a:lnTo>
                    <a:pt x="11735" y="0"/>
                  </a:lnTo>
                  <a:lnTo>
                    <a:pt x="22864" y="0"/>
                  </a:lnTo>
                  <a:lnTo>
                    <a:pt x="34463" y="0"/>
                  </a:lnTo>
                  <a:lnTo>
                    <a:pt x="46624" y="0"/>
                  </a:lnTo>
                  <a:lnTo>
                    <a:pt x="59283" y="0"/>
                  </a:lnTo>
                  <a:lnTo>
                    <a:pt x="72344" y="0"/>
                  </a:lnTo>
                  <a:lnTo>
                    <a:pt x="85869" y="0"/>
                  </a:lnTo>
                  <a:lnTo>
                    <a:pt x="100083" y="0"/>
                  </a:lnTo>
                  <a:lnTo>
                    <a:pt x="115047" y="0"/>
                  </a:lnTo>
                  <a:lnTo>
                    <a:pt x="130519" y="0"/>
                  </a:lnTo>
                  <a:lnTo>
                    <a:pt x="146057" y="0"/>
                  </a:lnTo>
                  <a:lnTo>
                    <a:pt x="161394" y="5"/>
                  </a:lnTo>
                  <a:lnTo>
                    <a:pt x="176285" y="177"/>
                  </a:lnTo>
                  <a:lnTo>
                    <a:pt x="190437" y="826"/>
                  </a:lnTo>
                  <a:lnTo>
                    <a:pt x="203789" y="2075"/>
                  </a:lnTo>
                  <a:lnTo>
                    <a:pt x="217077" y="3727"/>
                  </a:lnTo>
                  <a:lnTo>
                    <a:pt x="231678" y="5376"/>
                  </a:lnTo>
                  <a:lnTo>
                    <a:pt x="248241" y="6778"/>
                  </a:lnTo>
                  <a:lnTo>
                    <a:pt x="266269" y="7871"/>
                  </a:lnTo>
                  <a:lnTo>
                    <a:pt x="284527" y="8679"/>
                  </a:lnTo>
                  <a:lnTo>
                    <a:pt x="302266" y="9262"/>
                  </a:lnTo>
                  <a:lnTo>
                    <a:pt x="319733" y="9839"/>
                  </a:lnTo>
                  <a:lnTo>
                    <a:pt x="337886" y="10767"/>
                  </a:lnTo>
                  <a:lnTo>
                    <a:pt x="357230" y="12207"/>
                  </a:lnTo>
                  <a:lnTo>
                    <a:pt x="377323" y="13989"/>
                  </a:lnTo>
                  <a:lnTo>
                    <a:pt x="397064" y="15725"/>
                  </a:lnTo>
                  <a:lnTo>
                    <a:pt x="415826" y="17191"/>
                  </a:lnTo>
                  <a:lnTo>
                    <a:pt x="433323" y="18497"/>
                  </a:lnTo>
                  <a:lnTo>
                    <a:pt x="449374" y="19979"/>
                  </a:lnTo>
                  <a:lnTo>
                    <a:pt x="464058" y="21824"/>
                  </a:lnTo>
                  <a:lnTo>
                    <a:pt x="477766" y="23894"/>
                  </a:lnTo>
                  <a:lnTo>
                    <a:pt x="491066" y="25829"/>
                  </a:lnTo>
                  <a:lnTo>
                    <a:pt x="504306" y="27428"/>
                  </a:lnTo>
                  <a:lnTo>
                    <a:pt x="517028" y="28657"/>
                  </a:lnTo>
                  <a:lnTo>
                    <a:pt x="529330" y="29690"/>
                  </a:lnTo>
                  <a:lnTo>
                    <a:pt x="542300" y="30614"/>
                  </a:lnTo>
                  <a:lnTo>
                    <a:pt x="55801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043098" y="2553322"/>
              <a:ext cx="241063" cy="260042"/>
            </a:xfrm>
            <a:custGeom>
              <a:avLst/>
              <a:gdLst/>
              <a:ahLst/>
              <a:cxnLst/>
              <a:rect l="0" t="0" r="0" b="0"/>
              <a:pathLst>
                <a:path w="241063" h="260042">
                  <a:moveTo>
                    <a:pt x="148073" y="36688"/>
                  </a:moveTo>
                  <a:lnTo>
                    <a:pt x="142138" y="30821"/>
                  </a:lnTo>
                  <a:lnTo>
                    <a:pt x="135933" y="25256"/>
                  </a:lnTo>
                  <a:lnTo>
                    <a:pt x="128834" y="19466"/>
                  </a:lnTo>
                  <a:lnTo>
                    <a:pt x="120721" y="13731"/>
                  </a:lnTo>
                  <a:lnTo>
                    <a:pt x="111426" y="8698"/>
                  </a:lnTo>
                  <a:lnTo>
                    <a:pt x="100983" y="4681"/>
                  </a:lnTo>
                  <a:lnTo>
                    <a:pt x="89731" y="1829"/>
                  </a:lnTo>
                  <a:lnTo>
                    <a:pt x="78193" y="288"/>
                  </a:lnTo>
                  <a:lnTo>
                    <a:pt x="66702" y="0"/>
                  </a:lnTo>
                  <a:lnTo>
                    <a:pt x="55548" y="925"/>
                  </a:lnTo>
                  <a:lnTo>
                    <a:pt x="45059" y="3134"/>
                  </a:lnTo>
                  <a:lnTo>
                    <a:pt x="35343" y="6546"/>
                  </a:lnTo>
                  <a:lnTo>
                    <a:pt x="26499" y="11124"/>
                  </a:lnTo>
                  <a:lnTo>
                    <a:pt x="18695" y="16945"/>
                  </a:lnTo>
                  <a:lnTo>
                    <a:pt x="11934" y="23935"/>
                  </a:lnTo>
                  <a:lnTo>
                    <a:pt x="6392" y="31899"/>
                  </a:lnTo>
                  <a:lnTo>
                    <a:pt x="2492" y="40615"/>
                  </a:lnTo>
                  <a:lnTo>
                    <a:pt x="322" y="49875"/>
                  </a:lnTo>
                  <a:lnTo>
                    <a:pt x="0" y="59193"/>
                  </a:lnTo>
                  <a:lnTo>
                    <a:pt x="1829" y="67836"/>
                  </a:lnTo>
                  <a:lnTo>
                    <a:pt x="5768" y="75459"/>
                  </a:lnTo>
                  <a:lnTo>
                    <a:pt x="11667" y="82068"/>
                  </a:lnTo>
                  <a:lnTo>
                    <a:pt x="19438" y="87823"/>
                  </a:lnTo>
                  <a:lnTo>
                    <a:pt x="28844" y="92909"/>
                  </a:lnTo>
                  <a:lnTo>
                    <a:pt x="39394" y="97174"/>
                  </a:lnTo>
                  <a:lnTo>
                    <a:pt x="50458" y="100142"/>
                  </a:lnTo>
                  <a:lnTo>
                    <a:pt x="61641" y="101664"/>
                  </a:lnTo>
                  <a:lnTo>
                    <a:pt x="72927" y="102044"/>
                  </a:lnTo>
                  <a:lnTo>
                    <a:pt x="84571" y="101843"/>
                  </a:lnTo>
                  <a:lnTo>
                    <a:pt x="96697" y="101456"/>
                  </a:lnTo>
                  <a:lnTo>
                    <a:pt x="109129" y="101233"/>
                  </a:lnTo>
                  <a:lnTo>
                    <a:pt x="121483" y="101550"/>
                  </a:lnTo>
                  <a:lnTo>
                    <a:pt x="133537" y="102552"/>
                  </a:lnTo>
                  <a:lnTo>
                    <a:pt x="145241" y="104363"/>
                  </a:lnTo>
                  <a:lnTo>
                    <a:pt x="156634" y="107175"/>
                  </a:lnTo>
                  <a:lnTo>
                    <a:pt x="167775" y="110992"/>
                  </a:lnTo>
                  <a:lnTo>
                    <a:pt x="178562" y="115672"/>
                  </a:lnTo>
                  <a:lnTo>
                    <a:pt x="188739" y="121029"/>
                  </a:lnTo>
                  <a:lnTo>
                    <a:pt x="198217" y="126890"/>
                  </a:lnTo>
                  <a:lnTo>
                    <a:pt x="207058" y="133112"/>
                  </a:lnTo>
                  <a:lnTo>
                    <a:pt x="215382" y="139587"/>
                  </a:lnTo>
                  <a:lnTo>
                    <a:pt x="223303" y="146242"/>
                  </a:lnTo>
                  <a:lnTo>
                    <a:pt x="230437" y="153185"/>
                  </a:lnTo>
                  <a:lnTo>
                    <a:pt x="235944" y="160685"/>
                  </a:lnTo>
                  <a:lnTo>
                    <a:pt x="239494" y="168841"/>
                  </a:lnTo>
                  <a:lnTo>
                    <a:pt x="241062" y="177437"/>
                  </a:lnTo>
                  <a:lnTo>
                    <a:pt x="240676" y="186054"/>
                  </a:lnTo>
                  <a:lnTo>
                    <a:pt x="238564" y="194442"/>
                  </a:lnTo>
                  <a:lnTo>
                    <a:pt x="235064" y="202531"/>
                  </a:lnTo>
                  <a:lnTo>
                    <a:pt x="230512" y="210343"/>
                  </a:lnTo>
                  <a:lnTo>
                    <a:pt x="225195" y="217926"/>
                  </a:lnTo>
                  <a:lnTo>
                    <a:pt x="219172" y="225170"/>
                  </a:lnTo>
                  <a:lnTo>
                    <a:pt x="212298" y="231816"/>
                  </a:lnTo>
                  <a:lnTo>
                    <a:pt x="204562" y="237770"/>
                  </a:lnTo>
                  <a:lnTo>
                    <a:pt x="196078" y="243091"/>
                  </a:lnTo>
                  <a:lnTo>
                    <a:pt x="187005" y="247900"/>
                  </a:lnTo>
                  <a:lnTo>
                    <a:pt x="177493" y="252312"/>
                  </a:lnTo>
                  <a:lnTo>
                    <a:pt x="167665" y="256106"/>
                  </a:lnTo>
                  <a:lnTo>
                    <a:pt x="157613" y="258750"/>
                  </a:lnTo>
                  <a:lnTo>
                    <a:pt x="147409" y="260041"/>
                  </a:lnTo>
                  <a:lnTo>
                    <a:pt x="137099" y="259925"/>
                  </a:lnTo>
                  <a:lnTo>
                    <a:pt x="126718" y="258326"/>
                  </a:lnTo>
                  <a:lnTo>
                    <a:pt x="116293" y="255360"/>
                  </a:lnTo>
                  <a:lnTo>
                    <a:pt x="106003" y="251267"/>
                  </a:lnTo>
                  <a:lnTo>
                    <a:pt x="96167" y="246312"/>
                  </a:lnTo>
                  <a:lnTo>
                    <a:pt x="86922" y="240728"/>
                  </a:lnTo>
                  <a:lnTo>
                    <a:pt x="78153" y="234812"/>
                  </a:lnTo>
                  <a:lnTo>
                    <a:pt x="68516" y="228237"/>
                  </a:lnTo>
                  <a:lnTo>
                    <a:pt x="54934" y="219311"/>
                  </a:lnTo>
                  <a:lnTo>
                    <a:pt x="32259" y="20514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433327" y="2547896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10528" y="0"/>
                  </a:moveTo>
                  <a:lnTo>
                    <a:pt x="7661" y="8869"/>
                  </a:lnTo>
                  <a:lnTo>
                    <a:pt x="5520" y="17855"/>
                  </a:lnTo>
                  <a:lnTo>
                    <a:pt x="3916" y="27851"/>
                  </a:lnTo>
                  <a:lnTo>
                    <a:pt x="2736" y="38831"/>
                  </a:lnTo>
                  <a:lnTo>
                    <a:pt x="1887" y="50643"/>
                  </a:lnTo>
                  <a:lnTo>
                    <a:pt x="1289" y="63101"/>
                  </a:lnTo>
                  <a:lnTo>
                    <a:pt x="876" y="76039"/>
                  </a:lnTo>
                  <a:lnTo>
                    <a:pt x="592" y="89320"/>
                  </a:lnTo>
                  <a:lnTo>
                    <a:pt x="398" y="102841"/>
                  </a:lnTo>
                  <a:lnTo>
                    <a:pt x="267" y="116530"/>
                  </a:lnTo>
                  <a:lnTo>
                    <a:pt x="179" y="130332"/>
                  </a:lnTo>
                  <a:lnTo>
                    <a:pt x="120" y="144215"/>
                  </a:lnTo>
                  <a:lnTo>
                    <a:pt x="80" y="158320"/>
                  </a:lnTo>
                  <a:lnTo>
                    <a:pt x="54" y="172935"/>
                  </a:lnTo>
                  <a:lnTo>
                    <a:pt x="36" y="188165"/>
                  </a:lnTo>
                  <a:lnTo>
                    <a:pt x="24" y="203593"/>
                  </a:lnTo>
                  <a:lnTo>
                    <a:pt x="14" y="220098"/>
                  </a:lnTo>
                  <a:lnTo>
                    <a:pt x="7" y="241366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296456" y="2526839"/>
              <a:ext cx="305327" cy="42115"/>
            </a:xfrm>
            <a:custGeom>
              <a:avLst/>
              <a:gdLst/>
              <a:ahLst/>
              <a:cxnLst/>
              <a:rect l="0" t="0" r="0" b="0"/>
              <a:pathLst>
                <a:path w="305327" h="42115">
                  <a:moveTo>
                    <a:pt x="305326" y="42114"/>
                  </a:moveTo>
                  <a:lnTo>
                    <a:pt x="296390" y="39247"/>
                  </a:lnTo>
                  <a:lnTo>
                    <a:pt x="286764" y="37105"/>
                  </a:lnTo>
                  <a:lnTo>
                    <a:pt x="275476" y="35498"/>
                  </a:lnTo>
                  <a:lnTo>
                    <a:pt x="262809" y="34144"/>
                  </a:lnTo>
                  <a:lnTo>
                    <a:pt x="249329" y="32647"/>
                  </a:lnTo>
                  <a:lnTo>
                    <a:pt x="235458" y="30797"/>
                  </a:lnTo>
                  <a:lnTo>
                    <a:pt x="221423" y="28557"/>
                  </a:lnTo>
                  <a:lnTo>
                    <a:pt x="207331" y="25976"/>
                  </a:lnTo>
                  <a:lnTo>
                    <a:pt x="193229" y="23127"/>
                  </a:lnTo>
                  <a:lnTo>
                    <a:pt x="179135" y="20078"/>
                  </a:lnTo>
                  <a:lnTo>
                    <a:pt x="165053" y="16885"/>
                  </a:lnTo>
                  <a:lnTo>
                    <a:pt x="150979" y="13596"/>
                  </a:lnTo>
                  <a:lnTo>
                    <a:pt x="136745" y="10406"/>
                  </a:lnTo>
                  <a:lnTo>
                    <a:pt x="122043" y="7644"/>
                  </a:lnTo>
                  <a:lnTo>
                    <a:pt x="106745" y="5454"/>
                  </a:lnTo>
                  <a:lnTo>
                    <a:pt x="91045" y="3814"/>
                  </a:lnTo>
                  <a:lnTo>
                    <a:pt x="75353" y="2631"/>
                  </a:lnTo>
                  <a:lnTo>
                    <a:pt x="59926" y="1798"/>
                  </a:lnTo>
                  <a:lnTo>
                    <a:pt x="45434" y="1219"/>
                  </a:lnTo>
                  <a:lnTo>
                    <a:pt x="31605" y="759"/>
                  </a:lnTo>
                  <a:lnTo>
                    <a:pt x="17228" y="3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2608291" y="894922"/>
            <a:ext cx="2662713" cy="482115"/>
            <a:chOff x="2608291" y="894922"/>
            <a:chExt cx="2662713" cy="482115"/>
          </a:xfrm>
        </p:grpSpPr>
        <p:sp>
          <p:nvSpPr>
            <p:cNvPr id="84" name="Freeform 83"/>
            <p:cNvSpPr/>
            <p:nvPr/>
          </p:nvSpPr>
          <p:spPr>
            <a:xfrm>
              <a:off x="2608291" y="894922"/>
              <a:ext cx="160704" cy="452726"/>
            </a:xfrm>
            <a:custGeom>
              <a:avLst/>
              <a:gdLst/>
              <a:ahLst/>
              <a:cxnLst/>
              <a:rect l="0" t="0" r="0" b="0"/>
              <a:pathLst>
                <a:path w="160704" h="452726">
                  <a:moveTo>
                    <a:pt x="129118" y="0"/>
                  </a:moveTo>
                  <a:lnTo>
                    <a:pt x="120317" y="3068"/>
                  </a:lnTo>
                  <a:lnTo>
                    <a:pt x="111970" y="7130"/>
                  </a:lnTo>
                  <a:lnTo>
                    <a:pt x="103276" y="12623"/>
                  </a:lnTo>
                  <a:lnTo>
                    <a:pt x="94328" y="19383"/>
                  </a:lnTo>
                  <a:lnTo>
                    <a:pt x="85481" y="27181"/>
                  </a:lnTo>
                  <a:lnTo>
                    <a:pt x="76942" y="35778"/>
                  </a:lnTo>
                  <a:lnTo>
                    <a:pt x="68754" y="44963"/>
                  </a:lnTo>
                  <a:lnTo>
                    <a:pt x="60876" y="54568"/>
                  </a:lnTo>
                  <a:lnTo>
                    <a:pt x="53250" y="64468"/>
                  </a:lnTo>
                  <a:lnTo>
                    <a:pt x="45977" y="74571"/>
                  </a:lnTo>
                  <a:lnTo>
                    <a:pt x="39313" y="84812"/>
                  </a:lnTo>
                  <a:lnTo>
                    <a:pt x="33346" y="95152"/>
                  </a:lnTo>
                  <a:lnTo>
                    <a:pt x="28016" y="105724"/>
                  </a:lnTo>
                  <a:lnTo>
                    <a:pt x="23202" y="116814"/>
                  </a:lnTo>
                  <a:lnTo>
                    <a:pt x="18777" y="128537"/>
                  </a:lnTo>
                  <a:lnTo>
                    <a:pt x="14635" y="140852"/>
                  </a:lnTo>
                  <a:lnTo>
                    <a:pt x="10693" y="153652"/>
                  </a:lnTo>
                  <a:lnTo>
                    <a:pt x="6898" y="166823"/>
                  </a:lnTo>
                  <a:lnTo>
                    <a:pt x="3536" y="180432"/>
                  </a:lnTo>
                  <a:lnTo>
                    <a:pt x="1189" y="194705"/>
                  </a:lnTo>
                  <a:lnTo>
                    <a:pt x="92" y="209711"/>
                  </a:lnTo>
                  <a:lnTo>
                    <a:pt x="0" y="225212"/>
                  </a:lnTo>
                  <a:lnTo>
                    <a:pt x="395" y="240771"/>
                  </a:lnTo>
                  <a:lnTo>
                    <a:pt x="927" y="256126"/>
                  </a:lnTo>
                  <a:lnTo>
                    <a:pt x="1756" y="271199"/>
                  </a:lnTo>
                  <a:lnTo>
                    <a:pt x="3443" y="286006"/>
                  </a:lnTo>
                  <a:lnTo>
                    <a:pt x="6245" y="300592"/>
                  </a:lnTo>
                  <a:lnTo>
                    <a:pt x="10109" y="314845"/>
                  </a:lnTo>
                  <a:lnTo>
                    <a:pt x="14853" y="328503"/>
                  </a:lnTo>
                  <a:lnTo>
                    <a:pt x="20269" y="341466"/>
                  </a:lnTo>
                  <a:lnTo>
                    <a:pt x="26178" y="353631"/>
                  </a:lnTo>
                  <a:lnTo>
                    <a:pt x="32435" y="364808"/>
                  </a:lnTo>
                  <a:lnTo>
                    <a:pt x="38936" y="374994"/>
                  </a:lnTo>
                  <a:lnTo>
                    <a:pt x="45605" y="384326"/>
                  </a:lnTo>
                  <a:lnTo>
                    <a:pt x="52388" y="392988"/>
                  </a:lnTo>
                  <a:lnTo>
                    <a:pt x="59257" y="401149"/>
                  </a:lnTo>
                  <a:lnTo>
                    <a:pt x="66516" y="408784"/>
                  </a:lnTo>
                  <a:lnTo>
                    <a:pt x="74761" y="415693"/>
                  </a:lnTo>
                  <a:lnTo>
                    <a:pt x="84234" y="421823"/>
                  </a:lnTo>
                  <a:lnTo>
                    <a:pt x="94699" y="427263"/>
                  </a:lnTo>
                  <a:lnTo>
                    <a:pt x="105642" y="432151"/>
                  </a:lnTo>
                  <a:lnTo>
                    <a:pt x="116692" y="436620"/>
                  </a:lnTo>
                  <a:lnTo>
                    <a:pt x="127232" y="440636"/>
                  </a:lnTo>
                  <a:lnTo>
                    <a:pt x="137357" y="444389"/>
                  </a:lnTo>
                  <a:lnTo>
                    <a:pt x="147951" y="448212"/>
                  </a:lnTo>
                  <a:lnTo>
                    <a:pt x="160703" y="4527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821637" y="1000207"/>
              <a:ext cx="1" cy="284270"/>
            </a:xfrm>
            <a:custGeom>
              <a:avLst/>
              <a:gdLst/>
              <a:ahLst/>
              <a:cxnLst/>
              <a:rect l="0" t="0" r="0" b="0"/>
              <a:pathLst>
                <a:path w="1" h="284270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3"/>
                  </a:lnTo>
                  <a:lnTo>
                    <a:pt x="0" y="58102"/>
                  </a:lnTo>
                  <a:lnTo>
                    <a:pt x="0" y="73279"/>
                  </a:lnTo>
                  <a:lnTo>
                    <a:pt x="0" y="88345"/>
                  </a:lnTo>
                  <a:lnTo>
                    <a:pt x="0" y="103210"/>
                  </a:lnTo>
                  <a:lnTo>
                    <a:pt x="0" y="117870"/>
                  </a:lnTo>
                  <a:lnTo>
                    <a:pt x="0" y="132358"/>
                  </a:lnTo>
                  <a:lnTo>
                    <a:pt x="0" y="146713"/>
                  </a:lnTo>
                  <a:lnTo>
                    <a:pt x="0" y="160971"/>
                  </a:lnTo>
                  <a:lnTo>
                    <a:pt x="0" y="175160"/>
                  </a:lnTo>
                  <a:lnTo>
                    <a:pt x="0" y="189301"/>
                  </a:lnTo>
                  <a:lnTo>
                    <a:pt x="0" y="203409"/>
                  </a:lnTo>
                  <a:lnTo>
                    <a:pt x="0" y="217480"/>
                  </a:lnTo>
                  <a:lnTo>
                    <a:pt x="0" y="231109"/>
                  </a:lnTo>
                  <a:lnTo>
                    <a:pt x="0" y="244934"/>
                  </a:lnTo>
                  <a:lnTo>
                    <a:pt x="0" y="261290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747937" y="1094963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49126" y="2934"/>
                  </a:lnTo>
                  <a:lnTo>
                    <a:pt x="140780" y="5716"/>
                  </a:lnTo>
                  <a:lnTo>
                    <a:pt x="132076" y="8611"/>
                  </a:lnTo>
                  <a:lnTo>
                    <a:pt x="122783" y="11479"/>
                  </a:lnTo>
                  <a:lnTo>
                    <a:pt x="112639" y="13995"/>
                  </a:lnTo>
                  <a:lnTo>
                    <a:pt x="101594" y="16006"/>
                  </a:lnTo>
                  <a:lnTo>
                    <a:pt x="89755" y="17519"/>
                  </a:lnTo>
                  <a:lnTo>
                    <a:pt x="77284" y="18613"/>
                  </a:lnTo>
                  <a:lnTo>
                    <a:pt x="64356" y="19386"/>
                  </a:lnTo>
                  <a:lnTo>
                    <a:pt x="51516" y="19924"/>
                  </a:lnTo>
                  <a:lnTo>
                    <a:pt x="38313" y="20351"/>
                  </a:lnTo>
                  <a:lnTo>
                    <a:pt x="22475" y="207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937450" y="989678"/>
              <a:ext cx="126343" cy="252685"/>
            </a:xfrm>
            <a:custGeom>
              <a:avLst/>
              <a:gdLst/>
              <a:ahLst/>
              <a:cxnLst/>
              <a:rect l="0" t="0" r="0" b="0"/>
              <a:pathLst>
                <a:path w="126343" h="252685">
                  <a:moveTo>
                    <a:pt x="0" y="0"/>
                  </a:moveTo>
                  <a:lnTo>
                    <a:pt x="0" y="11803"/>
                  </a:lnTo>
                  <a:lnTo>
                    <a:pt x="1" y="23572"/>
                  </a:lnTo>
                  <a:lnTo>
                    <a:pt x="5" y="36457"/>
                  </a:lnTo>
                  <a:lnTo>
                    <a:pt x="178" y="50133"/>
                  </a:lnTo>
                  <a:lnTo>
                    <a:pt x="826" y="63812"/>
                  </a:lnTo>
                  <a:lnTo>
                    <a:pt x="2075" y="77037"/>
                  </a:lnTo>
                  <a:lnTo>
                    <a:pt x="3728" y="90008"/>
                  </a:lnTo>
                  <a:lnTo>
                    <a:pt x="5375" y="103384"/>
                  </a:lnTo>
                  <a:lnTo>
                    <a:pt x="6778" y="117524"/>
                  </a:lnTo>
                  <a:lnTo>
                    <a:pt x="7871" y="132309"/>
                  </a:lnTo>
                  <a:lnTo>
                    <a:pt x="8679" y="147319"/>
                  </a:lnTo>
                  <a:lnTo>
                    <a:pt x="9257" y="162273"/>
                  </a:lnTo>
                  <a:lnTo>
                    <a:pt x="9662" y="177062"/>
                  </a:lnTo>
                  <a:lnTo>
                    <a:pt x="9941" y="191671"/>
                  </a:lnTo>
                  <a:lnTo>
                    <a:pt x="10138" y="206028"/>
                  </a:lnTo>
                  <a:lnTo>
                    <a:pt x="10449" y="216738"/>
                  </a:lnTo>
                  <a:lnTo>
                    <a:pt x="11200" y="219673"/>
                  </a:lnTo>
                  <a:lnTo>
                    <a:pt x="12519" y="216397"/>
                  </a:lnTo>
                  <a:lnTo>
                    <a:pt x="14383" y="209277"/>
                  </a:lnTo>
                  <a:lnTo>
                    <a:pt x="16700" y="200141"/>
                  </a:lnTo>
                  <a:lnTo>
                    <a:pt x="19373" y="190065"/>
                  </a:lnTo>
                  <a:lnTo>
                    <a:pt x="22471" y="179594"/>
                  </a:lnTo>
                  <a:lnTo>
                    <a:pt x="26228" y="168982"/>
                  </a:lnTo>
                  <a:lnTo>
                    <a:pt x="30722" y="158356"/>
                  </a:lnTo>
                  <a:lnTo>
                    <a:pt x="36046" y="148411"/>
                  </a:lnTo>
                  <a:lnTo>
                    <a:pt x="42375" y="140389"/>
                  </a:lnTo>
                  <a:lnTo>
                    <a:pt x="49706" y="134814"/>
                  </a:lnTo>
                  <a:lnTo>
                    <a:pt x="57730" y="131713"/>
                  </a:lnTo>
                  <a:lnTo>
                    <a:pt x="65955" y="130986"/>
                  </a:lnTo>
                  <a:lnTo>
                    <a:pt x="74071" y="132316"/>
                  </a:lnTo>
                  <a:lnTo>
                    <a:pt x="81807" y="135444"/>
                  </a:lnTo>
                  <a:lnTo>
                    <a:pt x="88849" y="140268"/>
                  </a:lnTo>
                  <a:lnTo>
                    <a:pt x="95097" y="146582"/>
                  </a:lnTo>
                  <a:lnTo>
                    <a:pt x="100461" y="154259"/>
                  </a:lnTo>
                  <a:lnTo>
                    <a:pt x="104773" y="163312"/>
                  </a:lnTo>
                  <a:lnTo>
                    <a:pt x="108051" y="173621"/>
                  </a:lnTo>
                  <a:lnTo>
                    <a:pt x="110611" y="184798"/>
                  </a:lnTo>
                  <a:lnTo>
                    <a:pt x="112952" y="196292"/>
                  </a:lnTo>
                  <a:lnTo>
                    <a:pt x="115381" y="207748"/>
                  </a:lnTo>
                  <a:lnTo>
                    <a:pt x="117855" y="218578"/>
                  </a:lnTo>
                  <a:lnTo>
                    <a:pt x="120324" y="228938"/>
                  </a:lnTo>
                  <a:lnTo>
                    <a:pt x="123011" y="239731"/>
                  </a:lnTo>
                  <a:lnTo>
                    <a:pt x="126342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104961" y="1116318"/>
              <a:ext cx="116760" cy="157631"/>
            </a:xfrm>
            <a:custGeom>
              <a:avLst/>
              <a:gdLst/>
              <a:ahLst/>
              <a:cxnLst/>
              <a:rect l="0" t="0" r="0" b="0"/>
              <a:pathLst>
                <a:path w="116760" h="157631">
                  <a:moveTo>
                    <a:pt x="945" y="83930"/>
                  </a:moveTo>
                  <a:lnTo>
                    <a:pt x="9814" y="81063"/>
                  </a:lnTo>
                  <a:lnTo>
                    <a:pt x="18801" y="78922"/>
                  </a:lnTo>
                  <a:lnTo>
                    <a:pt x="28791" y="77314"/>
                  </a:lnTo>
                  <a:lnTo>
                    <a:pt x="39599" y="75960"/>
                  </a:lnTo>
                  <a:lnTo>
                    <a:pt x="50763" y="74464"/>
                  </a:lnTo>
                  <a:lnTo>
                    <a:pt x="61963" y="72608"/>
                  </a:lnTo>
                  <a:lnTo>
                    <a:pt x="72902" y="70196"/>
                  </a:lnTo>
                  <a:lnTo>
                    <a:pt x="83238" y="66967"/>
                  </a:lnTo>
                  <a:lnTo>
                    <a:pt x="92837" y="62855"/>
                  </a:lnTo>
                  <a:lnTo>
                    <a:pt x="101263" y="57635"/>
                  </a:lnTo>
                  <a:lnTo>
                    <a:pt x="107719" y="50849"/>
                  </a:lnTo>
                  <a:lnTo>
                    <a:pt x="111939" y="42407"/>
                  </a:lnTo>
                  <a:lnTo>
                    <a:pt x="113807" y="32993"/>
                  </a:lnTo>
                  <a:lnTo>
                    <a:pt x="113099" y="23829"/>
                  </a:lnTo>
                  <a:lnTo>
                    <a:pt x="109956" y="15609"/>
                  </a:lnTo>
                  <a:lnTo>
                    <a:pt x="104779" y="8806"/>
                  </a:lnTo>
                  <a:lnTo>
                    <a:pt x="98034" y="3920"/>
                  </a:lnTo>
                  <a:lnTo>
                    <a:pt x="90134" y="1016"/>
                  </a:lnTo>
                  <a:lnTo>
                    <a:pt x="81410" y="0"/>
                  </a:lnTo>
                  <a:lnTo>
                    <a:pt x="72111" y="814"/>
                  </a:lnTo>
                  <a:lnTo>
                    <a:pt x="62419" y="3248"/>
                  </a:lnTo>
                  <a:lnTo>
                    <a:pt x="52625" y="7149"/>
                  </a:lnTo>
                  <a:lnTo>
                    <a:pt x="43122" y="12506"/>
                  </a:lnTo>
                  <a:lnTo>
                    <a:pt x="34104" y="19181"/>
                  </a:lnTo>
                  <a:lnTo>
                    <a:pt x="25743" y="26932"/>
                  </a:lnTo>
                  <a:lnTo>
                    <a:pt x="18273" y="35505"/>
                  </a:lnTo>
                  <a:lnTo>
                    <a:pt x="11739" y="44678"/>
                  </a:lnTo>
                  <a:lnTo>
                    <a:pt x="6350" y="54278"/>
                  </a:lnTo>
                  <a:lnTo>
                    <a:pt x="2553" y="64174"/>
                  </a:lnTo>
                  <a:lnTo>
                    <a:pt x="448" y="74275"/>
                  </a:lnTo>
                  <a:lnTo>
                    <a:pt x="0" y="84515"/>
                  </a:lnTo>
                  <a:lnTo>
                    <a:pt x="1211" y="94850"/>
                  </a:lnTo>
                  <a:lnTo>
                    <a:pt x="3919" y="105240"/>
                  </a:lnTo>
                  <a:lnTo>
                    <a:pt x="8006" y="115336"/>
                  </a:lnTo>
                  <a:lnTo>
                    <a:pt x="13490" y="124510"/>
                  </a:lnTo>
                  <a:lnTo>
                    <a:pt x="20255" y="132488"/>
                  </a:lnTo>
                  <a:lnTo>
                    <a:pt x="28236" y="139167"/>
                  </a:lnTo>
                  <a:lnTo>
                    <a:pt x="37496" y="144437"/>
                  </a:lnTo>
                  <a:lnTo>
                    <a:pt x="47939" y="148388"/>
                  </a:lnTo>
                  <a:lnTo>
                    <a:pt x="59137" y="151253"/>
                  </a:lnTo>
                  <a:lnTo>
                    <a:pt x="71721" y="153585"/>
                  </a:lnTo>
                  <a:lnTo>
                    <a:pt x="89029" y="155593"/>
                  </a:lnTo>
                  <a:lnTo>
                    <a:pt x="116759" y="15763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431274" y="1105492"/>
              <a:ext cx="111425" cy="136969"/>
            </a:xfrm>
            <a:custGeom>
              <a:avLst/>
              <a:gdLst/>
              <a:ahLst/>
              <a:cxnLst/>
              <a:rect l="0" t="0" r="0" b="0"/>
              <a:pathLst>
                <a:path w="111425" h="136969">
                  <a:moveTo>
                    <a:pt x="85244" y="21057"/>
                  </a:moveTo>
                  <a:lnTo>
                    <a:pt x="76442" y="18257"/>
                  </a:lnTo>
                  <a:lnTo>
                    <a:pt x="68096" y="16755"/>
                  </a:lnTo>
                  <a:lnTo>
                    <a:pt x="59402" y="16453"/>
                  </a:lnTo>
                  <a:lnTo>
                    <a:pt x="50453" y="17305"/>
                  </a:lnTo>
                  <a:lnTo>
                    <a:pt x="41607" y="19421"/>
                  </a:lnTo>
                  <a:lnTo>
                    <a:pt x="33072" y="22748"/>
                  </a:lnTo>
                  <a:lnTo>
                    <a:pt x="25056" y="27256"/>
                  </a:lnTo>
                  <a:lnTo>
                    <a:pt x="17828" y="33024"/>
                  </a:lnTo>
                  <a:lnTo>
                    <a:pt x="11460" y="39975"/>
                  </a:lnTo>
                  <a:lnTo>
                    <a:pt x="6185" y="47912"/>
                  </a:lnTo>
                  <a:lnTo>
                    <a:pt x="2465" y="56609"/>
                  </a:lnTo>
                  <a:lnTo>
                    <a:pt x="413" y="65865"/>
                  </a:lnTo>
                  <a:lnTo>
                    <a:pt x="0" y="75520"/>
                  </a:lnTo>
                  <a:lnTo>
                    <a:pt x="1235" y="85454"/>
                  </a:lnTo>
                  <a:lnTo>
                    <a:pt x="3957" y="95570"/>
                  </a:lnTo>
                  <a:lnTo>
                    <a:pt x="8055" y="105482"/>
                  </a:lnTo>
                  <a:lnTo>
                    <a:pt x="13546" y="114531"/>
                  </a:lnTo>
                  <a:lnTo>
                    <a:pt x="20311" y="122422"/>
                  </a:lnTo>
                  <a:lnTo>
                    <a:pt x="28124" y="128871"/>
                  </a:lnTo>
                  <a:lnTo>
                    <a:pt x="36737" y="133455"/>
                  </a:lnTo>
                  <a:lnTo>
                    <a:pt x="45932" y="136124"/>
                  </a:lnTo>
                  <a:lnTo>
                    <a:pt x="55377" y="136968"/>
                  </a:lnTo>
                  <a:lnTo>
                    <a:pt x="64637" y="136030"/>
                  </a:lnTo>
                  <a:lnTo>
                    <a:pt x="73488" y="133509"/>
                  </a:lnTo>
                  <a:lnTo>
                    <a:pt x="81736" y="129549"/>
                  </a:lnTo>
                  <a:lnTo>
                    <a:pt x="89130" y="124151"/>
                  </a:lnTo>
                  <a:lnTo>
                    <a:pt x="95617" y="117444"/>
                  </a:lnTo>
                  <a:lnTo>
                    <a:pt x="101143" y="109501"/>
                  </a:lnTo>
                  <a:lnTo>
                    <a:pt x="105565" y="100267"/>
                  </a:lnTo>
                  <a:lnTo>
                    <a:pt x="108904" y="89842"/>
                  </a:lnTo>
                  <a:lnTo>
                    <a:pt x="110994" y="78757"/>
                  </a:lnTo>
                  <a:lnTo>
                    <a:pt x="111424" y="67857"/>
                  </a:lnTo>
                  <a:lnTo>
                    <a:pt x="110119" y="57604"/>
                  </a:lnTo>
                  <a:lnTo>
                    <a:pt x="107295" y="48094"/>
                  </a:lnTo>
                  <a:lnTo>
                    <a:pt x="103265" y="39247"/>
                  </a:lnTo>
                  <a:lnTo>
                    <a:pt x="98343" y="30934"/>
                  </a:lnTo>
                  <a:lnTo>
                    <a:pt x="93088" y="23325"/>
                  </a:lnTo>
                  <a:lnTo>
                    <a:pt x="87780" y="16148"/>
                  </a:lnTo>
                  <a:lnTo>
                    <a:pt x="81959" y="8770"/>
                  </a:lnTo>
                  <a:lnTo>
                    <a:pt x="7471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614365" y="1126549"/>
              <a:ext cx="91667" cy="102147"/>
            </a:xfrm>
            <a:custGeom>
              <a:avLst/>
              <a:gdLst/>
              <a:ahLst/>
              <a:cxnLst/>
              <a:rect l="0" t="0" r="0" b="0"/>
              <a:pathLst>
                <a:path w="91667" h="102147">
                  <a:moveTo>
                    <a:pt x="7438" y="0"/>
                  </a:moveTo>
                  <a:lnTo>
                    <a:pt x="4571" y="8868"/>
                  </a:lnTo>
                  <a:lnTo>
                    <a:pt x="2429" y="17855"/>
                  </a:lnTo>
                  <a:lnTo>
                    <a:pt x="836" y="27846"/>
                  </a:lnTo>
                  <a:lnTo>
                    <a:pt x="0" y="38653"/>
                  </a:lnTo>
                  <a:lnTo>
                    <a:pt x="448" y="49817"/>
                  </a:lnTo>
                  <a:lnTo>
                    <a:pt x="2362" y="61013"/>
                  </a:lnTo>
                  <a:lnTo>
                    <a:pt x="5771" y="71779"/>
                  </a:lnTo>
                  <a:lnTo>
                    <a:pt x="10728" y="81467"/>
                  </a:lnTo>
                  <a:lnTo>
                    <a:pt x="17095" y="89813"/>
                  </a:lnTo>
                  <a:lnTo>
                    <a:pt x="24454" y="96413"/>
                  </a:lnTo>
                  <a:lnTo>
                    <a:pt x="32223" y="100572"/>
                  </a:lnTo>
                  <a:lnTo>
                    <a:pt x="40035" y="102146"/>
                  </a:lnTo>
                  <a:lnTo>
                    <a:pt x="47735" y="101441"/>
                  </a:lnTo>
                  <a:lnTo>
                    <a:pt x="55284" y="98925"/>
                  </a:lnTo>
                  <a:lnTo>
                    <a:pt x="62686" y="95045"/>
                  </a:lnTo>
                  <a:lnTo>
                    <a:pt x="69639" y="89851"/>
                  </a:lnTo>
                  <a:lnTo>
                    <a:pt x="75557" y="83018"/>
                  </a:lnTo>
                  <a:lnTo>
                    <a:pt x="80205" y="74507"/>
                  </a:lnTo>
                  <a:lnTo>
                    <a:pt x="83673" y="64764"/>
                  </a:lnTo>
                  <a:lnTo>
                    <a:pt x="86542" y="53389"/>
                  </a:lnTo>
                  <a:lnTo>
                    <a:pt x="89062" y="37149"/>
                  </a:lnTo>
                  <a:lnTo>
                    <a:pt x="91666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790259" y="968621"/>
              <a:ext cx="10529" cy="263214"/>
            </a:xfrm>
            <a:custGeom>
              <a:avLst/>
              <a:gdLst/>
              <a:ahLst/>
              <a:cxnLst/>
              <a:rect l="0" t="0" r="0" b="0"/>
              <a:pathLst>
                <a:path w="10529" h="263214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8"/>
                  </a:lnTo>
                  <a:lnTo>
                    <a:pt x="0" y="58280"/>
                  </a:lnTo>
                  <a:lnTo>
                    <a:pt x="0" y="74105"/>
                  </a:lnTo>
                  <a:lnTo>
                    <a:pt x="4" y="90420"/>
                  </a:lnTo>
                  <a:lnTo>
                    <a:pt x="177" y="106937"/>
                  </a:lnTo>
                  <a:lnTo>
                    <a:pt x="825" y="123245"/>
                  </a:lnTo>
                  <a:lnTo>
                    <a:pt x="2074" y="139141"/>
                  </a:lnTo>
                  <a:lnTo>
                    <a:pt x="3727" y="154762"/>
                  </a:lnTo>
                  <a:lnTo>
                    <a:pt x="5375" y="170476"/>
                  </a:lnTo>
                  <a:lnTo>
                    <a:pt x="6778" y="186478"/>
                  </a:lnTo>
                  <a:lnTo>
                    <a:pt x="7873" y="202246"/>
                  </a:lnTo>
                  <a:lnTo>
                    <a:pt x="8801" y="218278"/>
                  </a:lnTo>
                  <a:lnTo>
                    <a:pt x="9640" y="237107"/>
                  </a:lnTo>
                  <a:lnTo>
                    <a:pt x="10528" y="2632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716559" y="1042321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122269" y="2866"/>
                  </a:lnTo>
                  <a:lnTo>
                    <a:pt x="108998" y="5008"/>
                  </a:lnTo>
                  <a:lnTo>
                    <a:pt x="95801" y="6616"/>
                  </a:lnTo>
                  <a:lnTo>
                    <a:pt x="82633" y="7969"/>
                  </a:lnTo>
                  <a:lnTo>
                    <a:pt x="69772" y="9466"/>
                  </a:lnTo>
                  <a:lnTo>
                    <a:pt x="57381" y="11313"/>
                  </a:lnTo>
                  <a:lnTo>
                    <a:pt x="45717" y="13389"/>
                  </a:lnTo>
                  <a:lnTo>
                    <a:pt x="33962" y="15546"/>
                  </a:lnTo>
                  <a:lnTo>
                    <a:pt x="19965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885015" y="1052849"/>
              <a:ext cx="128220" cy="155602"/>
            </a:xfrm>
            <a:custGeom>
              <a:avLst/>
              <a:gdLst/>
              <a:ahLst/>
              <a:cxnLst/>
              <a:rect l="0" t="0" r="0" b="0"/>
              <a:pathLst>
                <a:path w="128220" h="155602">
                  <a:moveTo>
                    <a:pt x="115814" y="0"/>
                  </a:moveTo>
                  <a:lnTo>
                    <a:pt x="106945" y="2867"/>
                  </a:lnTo>
                  <a:lnTo>
                    <a:pt x="97958" y="5009"/>
                  </a:lnTo>
                  <a:lnTo>
                    <a:pt x="87972" y="6621"/>
                  </a:lnTo>
                  <a:lnTo>
                    <a:pt x="77337" y="8147"/>
                  </a:lnTo>
                  <a:lnTo>
                    <a:pt x="66823" y="10293"/>
                  </a:lnTo>
                  <a:lnTo>
                    <a:pt x="56871" y="13397"/>
                  </a:lnTo>
                  <a:lnTo>
                    <a:pt x="47584" y="17462"/>
                  </a:lnTo>
                  <a:lnTo>
                    <a:pt x="38896" y="22339"/>
                  </a:lnTo>
                  <a:lnTo>
                    <a:pt x="30704" y="27845"/>
                  </a:lnTo>
                  <a:lnTo>
                    <a:pt x="23544" y="33812"/>
                  </a:lnTo>
                  <a:lnTo>
                    <a:pt x="18544" y="40109"/>
                  </a:lnTo>
                  <a:lnTo>
                    <a:pt x="16179" y="46627"/>
                  </a:lnTo>
                  <a:lnTo>
                    <a:pt x="17370" y="52944"/>
                  </a:lnTo>
                  <a:lnTo>
                    <a:pt x="22366" y="57923"/>
                  </a:lnTo>
                  <a:lnTo>
                    <a:pt x="29310" y="61023"/>
                  </a:lnTo>
                  <a:lnTo>
                    <a:pt x="37327" y="63125"/>
                  </a:lnTo>
                  <a:lnTo>
                    <a:pt x="46074" y="65026"/>
                  </a:lnTo>
                  <a:lnTo>
                    <a:pt x="55351" y="67107"/>
                  </a:lnTo>
                  <a:lnTo>
                    <a:pt x="65010" y="69483"/>
                  </a:lnTo>
                  <a:lnTo>
                    <a:pt x="74938" y="72152"/>
                  </a:lnTo>
                  <a:lnTo>
                    <a:pt x="84888" y="75225"/>
                  </a:lnTo>
                  <a:lnTo>
                    <a:pt x="94493" y="78955"/>
                  </a:lnTo>
                  <a:lnTo>
                    <a:pt x="103574" y="83431"/>
                  </a:lnTo>
                  <a:lnTo>
                    <a:pt x="111807" y="88909"/>
                  </a:lnTo>
                  <a:lnTo>
                    <a:pt x="118659" y="95874"/>
                  </a:lnTo>
                  <a:lnTo>
                    <a:pt x="123955" y="104439"/>
                  </a:lnTo>
                  <a:lnTo>
                    <a:pt x="127358" y="113936"/>
                  </a:lnTo>
                  <a:lnTo>
                    <a:pt x="128219" y="123156"/>
                  </a:lnTo>
                  <a:lnTo>
                    <a:pt x="126421" y="131419"/>
                  </a:lnTo>
                  <a:lnTo>
                    <a:pt x="122129" y="138420"/>
                  </a:lnTo>
                  <a:lnTo>
                    <a:pt x="115519" y="143972"/>
                  </a:lnTo>
                  <a:lnTo>
                    <a:pt x="106927" y="148145"/>
                  </a:lnTo>
                  <a:lnTo>
                    <a:pt x="96772" y="151168"/>
                  </a:lnTo>
                  <a:lnTo>
                    <a:pt x="85449" y="153304"/>
                  </a:lnTo>
                  <a:lnTo>
                    <a:pt x="73292" y="154783"/>
                  </a:lnTo>
                  <a:lnTo>
                    <a:pt x="60774" y="155601"/>
                  </a:lnTo>
                  <a:lnTo>
                    <a:pt x="47080" y="155505"/>
                  </a:lnTo>
                  <a:lnTo>
                    <a:pt x="28777" y="153373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106113" y="1126549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1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3"/>
                  </a:lnTo>
                  <a:lnTo>
                    <a:pt x="207" y="46371"/>
                  </a:lnTo>
                  <a:lnTo>
                    <a:pt x="1108" y="59489"/>
                  </a:lnTo>
                  <a:lnTo>
                    <a:pt x="3907" y="77201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106114" y="102126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188310" y="918827"/>
              <a:ext cx="233660" cy="304764"/>
            </a:xfrm>
            <a:custGeom>
              <a:avLst/>
              <a:gdLst/>
              <a:ahLst/>
              <a:cxnLst/>
              <a:rect l="0" t="0" r="0" b="0"/>
              <a:pathLst>
                <a:path w="233660" h="304764">
                  <a:moveTo>
                    <a:pt x="54674" y="249836"/>
                  </a:moveTo>
                  <a:lnTo>
                    <a:pt x="57407" y="241101"/>
                  </a:lnTo>
                  <a:lnTo>
                    <a:pt x="58269" y="233395"/>
                  </a:lnTo>
                  <a:lnTo>
                    <a:pt x="57274" y="226006"/>
                  </a:lnTo>
                  <a:lnTo>
                    <a:pt x="54562" y="219264"/>
                  </a:lnTo>
                  <a:lnTo>
                    <a:pt x="50130" y="214030"/>
                  </a:lnTo>
                  <a:lnTo>
                    <a:pt x="44150" y="210674"/>
                  </a:lnTo>
                  <a:lnTo>
                    <a:pt x="37237" y="209405"/>
                  </a:lnTo>
                  <a:lnTo>
                    <a:pt x="30307" y="210525"/>
                  </a:lnTo>
                  <a:lnTo>
                    <a:pt x="23880" y="213948"/>
                  </a:lnTo>
                  <a:lnTo>
                    <a:pt x="18096" y="219314"/>
                  </a:lnTo>
                  <a:lnTo>
                    <a:pt x="12904" y="226187"/>
                  </a:lnTo>
                  <a:lnTo>
                    <a:pt x="8199" y="234173"/>
                  </a:lnTo>
                  <a:lnTo>
                    <a:pt x="4192" y="242954"/>
                  </a:lnTo>
                  <a:lnTo>
                    <a:pt x="1397" y="252292"/>
                  </a:lnTo>
                  <a:lnTo>
                    <a:pt x="0" y="262010"/>
                  </a:lnTo>
                  <a:lnTo>
                    <a:pt x="44" y="271821"/>
                  </a:lnTo>
                  <a:lnTo>
                    <a:pt x="1593" y="281336"/>
                  </a:lnTo>
                  <a:lnTo>
                    <a:pt x="4527" y="290348"/>
                  </a:lnTo>
                  <a:lnTo>
                    <a:pt x="8622" y="298185"/>
                  </a:lnTo>
                  <a:lnTo>
                    <a:pt x="14484" y="303335"/>
                  </a:lnTo>
                  <a:lnTo>
                    <a:pt x="22109" y="304763"/>
                  </a:lnTo>
                  <a:lnTo>
                    <a:pt x="29811" y="302489"/>
                  </a:lnTo>
                  <a:lnTo>
                    <a:pt x="37182" y="297055"/>
                  </a:lnTo>
                  <a:lnTo>
                    <a:pt x="44153" y="289303"/>
                  </a:lnTo>
                  <a:lnTo>
                    <a:pt x="50538" y="280179"/>
                  </a:lnTo>
                  <a:lnTo>
                    <a:pt x="56276" y="270332"/>
                  </a:lnTo>
                  <a:lnTo>
                    <a:pt x="61431" y="260124"/>
                  </a:lnTo>
                  <a:lnTo>
                    <a:pt x="66119" y="249742"/>
                  </a:lnTo>
                  <a:lnTo>
                    <a:pt x="70449" y="239269"/>
                  </a:lnTo>
                  <a:lnTo>
                    <a:pt x="74356" y="228420"/>
                  </a:lnTo>
                  <a:lnTo>
                    <a:pt x="77607" y="216604"/>
                  </a:lnTo>
                  <a:lnTo>
                    <a:pt x="80132" y="203576"/>
                  </a:lnTo>
                  <a:lnTo>
                    <a:pt x="82168" y="189569"/>
                  </a:lnTo>
                  <a:lnTo>
                    <a:pt x="84150" y="175094"/>
                  </a:lnTo>
                  <a:lnTo>
                    <a:pt x="86329" y="160501"/>
                  </a:lnTo>
                  <a:lnTo>
                    <a:pt x="88454" y="145787"/>
                  </a:lnTo>
                  <a:lnTo>
                    <a:pt x="89895" y="130697"/>
                  </a:lnTo>
                  <a:lnTo>
                    <a:pt x="90348" y="115107"/>
                  </a:lnTo>
                  <a:lnTo>
                    <a:pt x="89991" y="99197"/>
                  </a:lnTo>
                  <a:lnTo>
                    <a:pt x="89287" y="83356"/>
                  </a:lnTo>
                  <a:lnTo>
                    <a:pt x="88549" y="67809"/>
                  </a:lnTo>
                  <a:lnTo>
                    <a:pt x="87749" y="52605"/>
                  </a:lnTo>
                  <a:lnTo>
                    <a:pt x="86614" y="37709"/>
                  </a:lnTo>
                  <a:lnTo>
                    <a:pt x="84989" y="23101"/>
                  </a:lnTo>
                  <a:lnTo>
                    <a:pt x="82467" y="10240"/>
                  </a:lnTo>
                  <a:lnTo>
                    <a:pt x="79010" y="2150"/>
                  </a:lnTo>
                  <a:lnTo>
                    <a:pt x="75583" y="0"/>
                  </a:lnTo>
                  <a:lnTo>
                    <a:pt x="72710" y="2808"/>
                  </a:lnTo>
                  <a:lnTo>
                    <a:pt x="70499" y="9213"/>
                  </a:lnTo>
                  <a:lnTo>
                    <a:pt x="68877" y="18106"/>
                  </a:lnTo>
                  <a:lnTo>
                    <a:pt x="67723" y="28690"/>
                  </a:lnTo>
                  <a:lnTo>
                    <a:pt x="66923" y="40419"/>
                  </a:lnTo>
                  <a:lnTo>
                    <a:pt x="66541" y="53082"/>
                  </a:lnTo>
                  <a:lnTo>
                    <a:pt x="66811" y="66734"/>
                  </a:lnTo>
                  <a:lnTo>
                    <a:pt x="67807" y="81335"/>
                  </a:lnTo>
                  <a:lnTo>
                    <a:pt x="69459" y="96737"/>
                  </a:lnTo>
                  <a:lnTo>
                    <a:pt x="71640" y="112764"/>
                  </a:lnTo>
                  <a:lnTo>
                    <a:pt x="74217" y="129243"/>
                  </a:lnTo>
                  <a:lnTo>
                    <a:pt x="77083" y="145717"/>
                  </a:lnTo>
                  <a:lnTo>
                    <a:pt x="80153" y="161471"/>
                  </a:lnTo>
                  <a:lnTo>
                    <a:pt x="83363" y="176176"/>
                  </a:lnTo>
                  <a:lnTo>
                    <a:pt x="86671" y="189846"/>
                  </a:lnTo>
                  <a:lnTo>
                    <a:pt x="90044" y="202648"/>
                  </a:lnTo>
                  <a:lnTo>
                    <a:pt x="93467" y="214758"/>
                  </a:lnTo>
                  <a:lnTo>
                    <a:pt x="97112" y="225530"/>
                  </a:lnTo>
                  <a:lnTo>
                    <a:pt x="102078" y="233341"/>
                  </a:lnTo>
                  <a:lnTo>
                    <a:pt x="108891" y="237355"/>
                  </a:lnTo>
                  <a:lnTo>
                    <a:pt x="116467" y="237974"/>
                  </a:lnTo>
                  <a:lnTo>
                    <a:pt x="124563" y="236103"/>
                  </a:lnTo>
                  <a:lnTo>
                    <a:pt x="133346" y="232854"/>
                  </a:lnTo>
                  <a:lnTo>
                    <a:pt x="143086" y="229410"/>
                  </a:lnTo>
                  <a:lnTo>
                    <a:pt x="153824" y="226407"/>
                  </a:lnTo>
                  <a:lnTo>
                    <a:pt x="165272" y="223874"/>
                  </a:lnTo>
                  <a:lnTo>
                    <a:pt x="176939" y="221470"/>
                  </a:lnTo>
                  <a:lnTo>
                    <a:pt x="188512" y="218947"/>
                  </a:lnTo>
                  <a:lnTo>
                    <a:pt x="199550" y="215891"/>
                  </a:lnTo>
                  <a:lnTo>
                    <a:pt x="209429" y="211686"/>
                  </a:lnTo>
                  <a:lnTo>
                    <a:pt x="217912" y="206105"/>
                  </a:lnTo>
                  <a:lnTo>
                    <a:pt x="224776" y="199251"/>
                  </a:lnTo>
                  <a:lnTo>
                    <a:pt x="229645" y="191361"/>
                  </a:lnTo>
                  <a:lnTo>
                    <a:pt x="232500" y="182699"/>
                  </a:lnTo>
                  <a:lnTo>
                    <a:pt x="233130" y="173970"/>
                  </a:lnTo>
                  <a:lnTo>
                    <a:pt x="230984" y="166264"/>
                  </a:lnTo>
                  <a:lnTo>
                    <a:pt x="226027" y="160101"/>
                  </a:lnTo>
                  <a:lnTo>
                    <a:pt x="218802" y="155797"/>
                  </a:lnTo>
                  <a:lnTo>
                    <a:pt x="210134" y="153726"/>
                  </a:lnTo>
                  <a:lnTo>
                    <a:pt x="200653" y="153859"/>
                  </a:lnTo>
                  <a:lnTo>
                    <a:pt x="191055" y="156032"/>
                  </a:lnTo>
                  <a:lnTo>
                    <a:pt x="182158" y="160139"/>
                  </a:lnTo>
                  <a:lnTo>
                    <a:pt x="174333" y="165933"/>
                  </a:lnTo>
                  <a:lnTo>
                    <a:pt x="167572" y="173073"/>
                  </a:lnTo>
                  <a:lnTo>
                    <a:pt x="161708" y="181227"/>
                  </a:lnTo>
                  <a:lnTo>
                    <a:pt x="156541" y="190119"/>
                  </a:lnTo>
                  <a:lnTo>
                    <a:pt x="152051" y="199698"/>
                  </a:lnTo>
                  <a:lnTo>
                    <a:pt x="148397" y="210113"/>
                  </a:lnTo>
                  <a:lnTo>
                    <a:pt x="145611" y="221370"/>
                  </a:lnTo>
                  <a:lnTo>
                    <a:pt x="143908" y="233032"/>
                  </a:lnTo>
                  <a:lnTo>
                    <a:pt x="143745" y="244327"/>
                  </a:lnTo>
                  <a:lnTo>
                    <a:pt x="145237" y="254845"/>
                  </a:lnTo>
                  <a:lnTo>
                    <a:pt x="148359" y="264363"/>
                  </a:lnTo>
                  <a:lnTo>
                    <a:pt x="153121" y="272685"/>
                  </a:lnTo>
                  <a:lnTo>
                    <a:pt x="159366" y="279827"/>
                  </a:lnTo>
                  <a:lnTo>
                    <a:pt x="166982" y="285639"/>
                  </a:lnTo>
                  <a:lnTo>
                    <a:pt x="175988" y="289729"/>
                  </a:lnTo>
                  <a:lnTo>
                    <a:pt x="186248" y="292043"/>
                  </a:lnTo>
                  <a:lnTo>
                    <a:pt x="196924" y="292968"/>
                  </a:lnTo>
                  <a:lnTo>
                    <a:pt x="207611" y="293251"/>
                  </a:lnTo>
                  <a:lnTo>
                    <a:pt x="219246" y="292915"/>
                  </a:lnTo>
                  <a:lnTo>
                    <a:pt x="233659" y="29195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622010" y="1056890"/>
              <a:ext cx="126332" cy="320147"/>
            </a:xfrm>
            <a:custGeom>
              <a:avLst/>
              <a:gdLst/>
              <a:ahLst/>
              <a:cxnLst/>
              <a:rect l="0" t="0" r="0" b="0"/>
              <a:pathLst>
                <a:path w="126332" h="320147">
                  <a:moveTo>
                    <a:pt x="0" y="143358"/>
                  </a:moveTo>
                  <a:lnTo>
                    <a:pt x="2934" y="157893"/>
                  </a:lnTo>
                  <a:lnTo>
                    <a:pt x="5716" y="170524"/>
                  </a:lnTo>
                  <a:lnTo>
                    <a:pt x="8611" y="182438"/>
                  </a:lnTo>
                  <a:lnTo>
                    <a:pt x="11479" y="194265"/>
                  </a:lnTo>
                  <a:lnTo>
                    <a:pt x="13995" y="206754"/>
                  </a:lnTo>
                  <a:lnTo>
                    <a:pt x="16010" y="220243"/>
                  </a:lnTo>
                  <a:lnTo>
                    <a:pt x="17696" y="234564"/>
                  </a:lnTo>
                  <a:lnTo>
                    <a:pt x="19439" y="249251"/>
                  </a:lnTo>
                  <a:lnTo>
                    <a:pt x="21460" y="263983"/>
                  </a:lnTo>
                  <a:lnTo>
                    <a:pt x="23650" y="278620"/>
                  </a:lnTo>
                  <a:lnTo>
                    <a:pt x="25666" y="293126"/>
                  </a:lnTo>
                  <a:lnTo>
                    <a:pt x="27322" y="307409"/>
                  </a:lnTo>
                  <a:lnTo>
                    <a:pt x="28691" y="317896"/>
                  </a:lnTo>
                  <a:lnTo>
                    <a:pt x="29814" y="320146"/>
                  </a:lnTo>
                  <a:lnTo>
                    <a:pt x="30550" y="315594"/>
                  </a:lnTo>
                  <a:lnTo>
                    <a:pt x="30811" y="306634"/>
                  </a:lnTo>
                  <a:lnTo>
                    <a:pt x="30411" y="295194"/>
                  </a:lnTo>
                  <a:lnTo>
                    <a:pt x="29304" y="282453"/>
                  </a:lnTo>
                  <a:lnTo>
                    <a:pt x="27732" y="268889"/>
                  </a:lnTo>
                  <a:lnTo>
                    <a:pt x="26133" y="254523"/>
                  </a:lnTo>
                  <a:lnTo>
                    <a:pt x="24754" y="239394"/>
                  </a:lnTo>
                  <a:lnTo>
                    <a:pt x="23506" y="223782"/>
                  </a:lnTo>
                  <a:lnTo>
                    <a:pt x="22061" y="208134"/>
                  </a:lnTo>
                  <a:lnTo>
                    <a:pt x="20241" y="192713"/>
                  </a:lnTo>
                  <a:lnTo>
                    <a:pt x="18188" y="177592"/>
                  </a:lnTo>
                  <a:lnTo>
                    <a:pt x="16263" y="162751"/>
                  </a:lnTo>
                  <a:lnTo>
                    <a:pt x="14676" y="148137"/>
                  </a:lnTo>
                  <a:lnTo>
                    <a:pt x="13627" y="133695"/>
                  </a:lnTo>
                  <a:lnTo>
                    <a:pt x="13381" y="119378"/>
                  </a:lnTo>
                  <a:lnTo>
                    <a:pt x="13998" y="105149"/>
                  </a:lnTo>
                  <a:lnTo>
                    <a:pt x="15379" y="90982"/>
                  </a:lnTo>
                  <a:lnTo>
                    <a:pt x="17369" y="76856"/>
                  </a:lnTo>
                  <a:lnTo>
                    <a:pt x="19821" y="62768"/>
                  </a:lnTo>
                  <a:lnTo>
                    <a:pt x="22771" y="49037"/>
                  </a:lnTo>
                  <a:lnTo>
                    <a:pt x="26429" y="36269"/>
                  </a:lnTo>
                  <a:lnTo>
                    <a:pt x="30861" y="24733"/>
                  </a:lnTo>
                  <a:lnTo>
                    <a:pt x="36312" y="14853"/>
                  </a:lnTo>
                  <a:lnTo>
                    <a:pt x="43261" y="7345"/>
                  </a:lnTo>
                  <a:lnTo>
                    <a:pt x="51820" y="2382"/>
                  </a:lnTo>
                  <a:lnTo>
                    <a:pt x="61484" y="0"/>
                  </a:lnTo>
                  <a:lnTo>
                    <a:pt x="71348" y="355"/>
                  </a:lnTo>
                  <a:lnTo>
                    <a:pt x="80861" y="3258"/>
                  </a:lnTo>
                  <a:lnTo>
                    <a:pt x="89686" y="8271"/>
                  </a:lnTo>
                  <a:lnTo>
                    <a:pt x="97533" y="14907"/>
                  </a:lnTo>
                  <a:lnTo>
                    <a:pt x="104361" y="22733"/>
                  </a:lnTo>
                  <a:lnTo>
                    <a:pt x="110302" y="31408"/>
                  </a:lnTo>
                  <a:lnTo>
                    <a:pt x="115542" y="40674"/>
                  </a:lnTo>
                  <a:lnTo>
                    <a:pt x="120245" y="50343"/>
                  </a:lnTo>
                  <a:lnTo>
                    <a:pt x="124068" y="60123"/>
                  </a:lnTo>
                  <a:lnTo>
                    <a:pt x="126200" y="69616"/>
                  </a:lnTo>
                  <a:lnTo>
                    <a:pt x="126331" y="78632"/>
                  </a:lnTo>
                  <a:lnTo>
                    <a:pt x="124451" y="87161"/>
                  </a:lnTo>
                  <a:lnTo>
                    <a:pt x="120597" y="95277"/>
                  </a:lnTo>
                  <a:lnTo>
                    <a:pt x="115007" y="103063"/>
                  </a:lnTo>
                  <a:lnTo>
                    <a:pt x="108100" y="110301"/>
                  </a:lnTo>
                  <a:lnTo>
                    <a:pt x="99492" y="117180"/>
                  </a:lnTo>
                  <a:lnTo>
                    <a:pt x="86197" y="124308"/>
                  </a:lnTo>
                  <a:lnTo>
                    <a:pt x="63171" y="13283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785755" y="1067446"/>
              <a:ext cx="131054" cy="111746"/>
            </a:xfrm>
            <a:custGeom>
              <a:avLst/>
              <a:gdLst/>
              <a:ahLst/>
              <a:cxnLst/>
              <a:rect l="0" t="0" r="0" b="0"/>
              <a:pathLst>
                <a:path w="131054" h="111746">
                  <a:moveTo>
                    <a:pt x="78410" y="80160"/>
                  </a:moveTo>
                  <a:lnTo>
                    <a:pt x="78343" y="68425"/>
                  </a:lnTo>
                  <a:lnTo>
                    <a:pt x="77703" y="57296"/>
                  </a:lnTo>
                  <a:lnTo>
                    <a:pt x="76397" y="45711"/>
                  </a:lnTo>
                  <a:lnTo>
                    <a:pt x="74192" y="34068"/>
                  </a:lnTo>
                  <a:lnTo>
                    <a:pt x="70579" y="23353"/>
                  </a:lnTo>
                  <a:lnTo>
                    <a:pt x="65411" y="14071"/>
                  </a:lnTo>
                  <a:lnTo>
                    <a:pt x="59009" y="6714"/>
                  </a:lnTo>
                  <a:lnTo>
                    <a:pt x="51957" y="1983"/>
                  </a:lnTo>
                  <a:lnTo>
                    <a:pt x="44663" y="0"/>
                  </a:lnTo>
                  <a:lnTo>
                    <a:pt x="37328" y="586"/>
                  </a:lnTo>
                  <a:lnTo>
                    <a:pt x="30031" y="3547"/>
                  </a:lnTo>
                  <a:lnTo>
                    <a:pt x="22803" y="8536"/>
                  </a:lnTo>
                  <a:lnTo>
                    <a:pt x="15967" y="15288"/>
                  </a:lnTo>
                  <a:lnTo>
                    <a:pt x="10128" y="23705"/>
                  </a:lnTo>
                  <a:lnTo>
                    <a:pt x="5538" y="33580"/>
                  </a:lnTo>
                  <a:lnTo>
                    <a:pt x="2288" y="44462"/>
                  </a:lnTo>
                  <a:lnTo>
                    <a:pt x="471" y="55757"/>
                  </a:lnTo>
                  <a:lnTo>
                    <a:pt x="0" y="67075"/>
                  </a:lnTo>
                  <a:lnTo>
                    <a:pt x="971" y="77604"/>
                  </a:lnTo>
                  <a:lnTo>
                    <a:pt x="3743" y="86079"/>
                  </a:lnTo>
                  <a:lnTo>
                    <a:pt x="8342" y="91983"/>
                  </a:lnTo>
                  <a:lnTo>
                    <a:pt x="14361" y="95148"/>
                  </a:lnTo>
                  <a:lnTo>
                    <a:pt x="21155" y="95393"/>
                  </a:lnTo>
                  <a:lnTo>
                    <a:pt x="28272" y="92928"/>
                  </a:lnTo>
                  <a:lnTo>
                    <a:pt x="35320" y="88226"/>
                  </a:lnTo>
                  <a:lnTo>
                    <a:pt x="41891" y="81807"/>
                  </a:lnTo>
                  <a:lnTo>
                    <a:pt x="47839" y="74164"/>
                  </a:lnTo>
                  <a:lnTo>
                    <a:pt x="53746" y="66889"/>
                  </a:lnTo>
                  <a:lnTo>
                    <a:pt x="60482" y="63270"/>
                  </a:lnTo>
                  <a:lnTo>
                    <a:pt x="67627" y="64347"/>
                  </a:lnTo>
                  <a:lnTo>
                    <a:pt x="74413" y="68044"/>
                  </a:lnTo>
                  <a:lnTo>
                    <a:pt x="81083" y="72913"/>
                  </a:lnTo>
                  <a:lnTo>
                    <a:pt x="88173" y="78057"/>
                  </a:lnTo>
                  <a:lnTo>
                    <a:pt x="95921" y="83044"/>
                  </a:lnTo>
                  <a:lnTo>
                    <a:pt x="103874" y="87781"/>
                  </a:lnTo>
                  <a:lnTo>
                    <a:pt x="111804" y="92924"/>
                  </a:lnTo>
                  <a:lnTo>
                    <a:pt x="120410" y="100039"/>
                  </a:lnTo>
                  <a:lnTo>
                    <a:pt x="131053" y="11174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937865" y="1042321"/>
              <a:ext cx="94757" cy="105135"/>
            </a:xfrm>
            <a:custGeom>
              <a:avLst/>
              <a:gdLst/>
              <a:ahLst/>
              <a:cxnLst/>
              <a:rect l="0" t="0" r="0" b="0"/>
              <a:pathLst>
                <a:path w="94757" h="105135">
                  <a:moveTo>
                    <a:pt x="0" y="42114"/>
                  </a:moveTo>
                  <a:lnTo>
                    <a:pt x="2934" y="50915"/>
                  </a:lnTo>
                  <a:lnTo>
                    <a:pt x="5716" y="59262"/>
                  </a:lnTo>
                  <a:lnTo>
                    <a:pt x="8616" y="67961"/>
                  </a:lnTo>
                  <a:lnTo>
                    <a:pt x="11656" y="77081"/>
                  </a:lnTo>
                  <a:lnTo>
                    <a:pt x="14821" y="86576"/>
                  </a:lnTo>
                  <a:lnTo>
                    <a:pt x="18060" y="96294"/>
                  </a:lnTo>
                  <a:lnTo>
                    <a:pt x="20475" y="103539"/>
                  </a:lnTo>
                  <a:lnTo>
                    <a:pt x="21007" y="105134"/>
                  </a:lnTo>
                  <a:lnTo>
                    <a:pt x="20071" y="102285"/>
                  </a:lnTo>
                  <a:lnTo>
                    <a:pt x="18690" y="96589"/>
                  </a:lnTo>
                  <a:lnTo>
                    <a:pt x="18147" y="89123"/>
                  </a:lnTo>
                  <a:lnTo>
                    <a:pt x="19051" y="80559"/>
                  </a:lnTo>
                  <a:lnTo>
                    <a:pt x="21440" y="71468"/>
                  </a:lnTo>
                  <a:lnTo>
                    <a:pt x="25094" y="62411"/>
                  </a:lnTo>
                  <a:lnTo>
                    <a:pt x="29736" y="53678"/>
                  </a:lnTo>
                  <a:lnTo>
                    <a:pt x="35272" y="45502"/>
                  </a:lnTo>
                  <a:lnTo>
                    <a:pt x="41802" y="38152"/>
                  </a:lnTo>
                  <a:lnTo>
                    <a:pt x="49291" y="31687"/>
                  </a:lnTo>
                  <a:lnTo>
                    <a:pt x="57325" y="25960"/>
                  </a:lnTo>
                  <a:lnTo>
                    <a:pt x="66093" y="20044"/>
                  </a:lnTo>
                  <a:lnTo>
                    <a:pt x="77477" y="12303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116850" y="947564"/>
              <a:ext cx="42114" cy="221100"/>
            </a:xfrm>
            <a:custGeom>
              <a:avLst/>
              <a:gdLst/>
              <a:ahLst/>
              <a:cxnLst/>
              <a:rect l="0" t="0" r="0" b="0"/>
              <a:pathLst>
                <a:path w="42114" h="221100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63"/>
                  </a:lnTo>
                  <a:lnTo>
                    <a:pt x="177" y="46624"/>
                  </a:lnTo>
                  <a:lnTo>
                    <a:pt x="825" y="59284"/>
                  </a:lnTo>
                  <a:lnTo>
                    <a:pt x="2079" y="72335"/>
                  </a:lnTo>
                  <a:lnTo>
                    <a:pt x="3904" y="85514"/>
                  </a:lnTo>
                  <a:lnTo>
                    <a:pt x="6201" y="98431"/>
                  </a:lnTo>
                  <a:lnTo>
                    <a:pt x="8856" y="110893"/>
                  </a:lnTo>
                  <a:lnTo>
                    <a:pt x="11774" y="122887"/>
                  </a:lnTo>
                  <a:lnTo>
                    <a:pt x="14879" y="134480"/>
                  </a:lnTo>
                  <a:lnTo>
                    <a:pt x="18113" y="145763"/>
                  </a:lnTo>
                  <a:lnTo>
                    <a:pt x="21437" y="156816"/>
                  </a:lnTo>
                  <a:lnTo>
                    <a:pt x="24821" y="167704"/>
                  </a:lnTo>
                  <a:lnTo>
                    <a:pt x="28241" y="178465"/>
                  </a:lnTo>
                  <a:lnTo>
                    <a:pt x="31533" y="188678"/>
                  </a:lnTo>
                  <a:lnTo>
                    <a:pt x="34714" y="198483"/>
                  </a:lnTo>
                  <a:lnTo>
                    <a:pt x="38062" y="208743"/>
                  </a:lnTo>
                  <a:lnTo>
                    <a:pt x="42113" y="2210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053679" y="989678"/>
              <a:ext cx="136871" cy="42115"/>
            </a:xfrm>
            <a:custGeom>
              <a:avLst/>
              <a:gdLst/>
              <a:ahLst/>
              <a:cxnLst/>
              <a:rect l="0" t="0" r="0" b="0"/>
              <a:pathLst>
                <a:path w="136871" h="42115">
                  <a:moveTo>
                    <a:pt x="136870" y="42114"/>
                  </a:moveTo>
                  <a:lnTo>
                    <a:pt x="128001" y="36314"/>
                  </a:lnTo>
                  <a:lnTo>
                    <a:pt x="119015" y="31389"/>
                  </a:lnTo>
                  <a:lnTo>
                    <a:pt x="109019" y="26887"/>
                  </a:lnTo>
                  <a:lnTo>
                    <a:pt x="98039" y="22666"/>
                  </a:lnTo>
                  <a:lnTo>
                    <a:pt x="86228" y="18652"/>
                  </a:lnTo>
                  <a:lnTo>
                    <a:pt x="73778" y="14795"/>
                  </a:lnTo>
                  <a:lnTo>
                    <a:pt x="61081" y="11203"/>
                  </a:lnTo>
                  <a:lnTo>
                    <a:pt x="47257" y="7786"/>
                  </a:lnTo>
                  <a:lnTo>
                    <a:pt x="28858" y="424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180021" y="894922"/>
              <a:ext cx="90983" cy="326384"/>
            </a:xfrm>
            <a:custGeom>
              <a:avLst/>
              <a:gdLst/>
              <a:ahLst/>
              <a:cxnLst/>
              <a:rect l="0" t="0" r="0" b="0"/>
              <a:pathLst>
                <a:path w="90983" h="326384">
                  <a:moveTo>
                    <a:pt x="0" y="0"/>
                  </a:moveTo>
                  <a:lnTo>
                    <a:pt x="8733" y="8801"/>
                  </a:lnTo>
                  <a:lnTo>
                    <a:pt x="16440" y="17148"/>
                  </a:lnTo>
                  <a:lnTo>
                    <a:pt x="23842" y="25847"/>
                  </a:lnTo>
                  <a:lnTo>
                    <a:pt x="31103" y="34968"/>
                  </a:lnTo>
                  <a:lnTo>
                    <a:pt x="38282" y="44462"/>
                  </a:lnTo>
                  <a:lnTo>
                    <a:pt x="45403" y="54254"/>
                  </a:lnTo>
                  <a:lnTo>
                    <a:pt x="52320" y="64269"/>
                  </a:lnTo>
                  <a:lnTo>
                    <a:pt x="58739" y="74442"/>
                  </a:lnTo>
                  <a:lnTo>
                    <a:pt x="64537" y="84729"/>
                  </a:lnTo>
                  <a:lnTo>
                    <a:pt x="69752" y="95093"/>
                  </a:lnTo>
                  <a:lnTo>
                    <a:pt x="74488" y="105511"/>
                  </a:lnTo>
                  <a:lnTo>
                    <a:pt x="78856" y="115969"/>
                  </a:lnTo>
                  <a:lnTo>
                    <a:pt x="82791" y="126620"/>
                  </a:lnTo>
                  <a:lnTo>
                    <a:pt x="86061" y="137764"/>
                  </a:lnTo>
                  <a:lnTo>
                    <a:pt x="88591" y="149518"/>
                  </a:lnTo>
                  <a:lnTo>
                    <a:pt x="90291" y="161685"/>
                  </a:lnTo>
                  <a:lnTo>
                    <a:pt x="90982" y="173851"/>
                  </a:lnTo>
                  <a:lnTo>
                    <a:pt x="90662" y="185771"/>
                  </a:lnTo>
                  <a:lnTo>
                    <a:pt x="89312" y="197215"/>
                  </a:lnTo>
                  <a:lnTo>
                    <a:pt x="86811" y="207900"/>
                  </a:lnTo>
                  <a:lnTo>
                    <a:pt x="83202" y="217756"/>
                  </a:lnTo>
                  <a:lnTo>
                    <a:pt x="78662" y="227036"/>
                  </a:lnTo>
                  <a:lnTo>
                    <a:pt x="73397" y="236195"/>
                  </a:lnTo>
                  <a:lnTo>
                    <a:pt x="67600" y="245511"/>
                  </a:lnTo>
                  <a:lnTo>
                    <a:pt x="61419" y="255076"/>
                  </a:lnTo>
                  <a:lnTo>
                    <a:pt x="54971" y="264884"/>
                  </a:lnTo>
                  <a:lnTo>
                    <a:pt x="48345" y="274884"/>
                  </a:lnTo>
                  <a:lnTo>
                    <a:pt x="41707" y="284766"/>
                  </a:lnTo>
                  <a:lnTo>
                    <a:pt x="34560" y="295049"/>
                  </a:lnTo>
                  <a:lnTo>
                    <a:pt x="25159" y="307753"/>
                  </a:lnTo>
                  <a:lnTo>
                    <a:pt x="10528" y="3263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363530" y="1924543"/>
            <a:ext cx="4530849" cy="4130943"/>
            <a:chOff x="1363530" y="1924543"/>
            <a:chExt cx="4530849" cy="4130943"/>
          </a:xfrm>
        </p:grpSpPr>
        <p:sp>
          <p:nvSpPr>
            <p:cNvPr id="2" name="Oval 1"/>
            <p:cNvSpPr/>
            <p:nvPr/>
          </p:nvSpPr>
          <p:spPr>
            <a:xfrm>
              <a:off x="1795525" y="2273427"/>
              <a:ext cx="3782060" cy="3782059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Oval 2"/>
            <p:cNvSpPr/>
            <p:nvPr/>
          </p:nvSpPr>
          <p:spPr>
            <a:xfrm>
              <a:off x="3718178" y="4164457"/>
              <a:ext cx="38100" cy="38100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847193" y="4153887"/>
              <a:ext cx="207106" cy="263213"/>
            </a:xfrm>
            <a:custGeom>
              <a:avLst/>
              <a:gdLst/>
              <a:ahLst/>
              <a:cxnLst/>
              <a:rect l="0" t="0" r="0" b="0"/>
              <a:pathLst>
                <a:path w="207106" h="263213">
                  <a:moveTo>
                    <a:pt x="7815" y="263212"/>
                  </a:moveTo>
                  <a:lnTo>
                    <a:pt x="4949" y="254344"/>
                  </a:lnTo>
                  <a:lnTo>
                    <a:pt x="2806" y="245357"/>
                  </a:lnTo>
                  <a:lnTo>
                    <a:pt x="1208" y="235366"/>
                  </a:lnTo>
                  <a:lnTo>
                    <a:pt x="200" y="224558"/>
                  </a:lnTo>
                  <a:lnTo>
                    <a:pt x="0" y="213396"/>
                  </a:lnTo>
                  <a:lnTo>
                    <a:pt x="651" y="202185"/>
                  </a:lnTo>
                  <a:lnTo>
                    <a:pt x="1889" y="190900"/>
                  </a:lnTo>
                  <a:lnTo>
                    <a:pt x="3252" y="179268"/>
                  </a:lnTo>
                  <a:lnTo>
                    <a:pt x="4462" y="167149"/>
                  </a:lnTo>
                  <a:lnTo>
                    <a:pt x="5425" y="154553"/>
                  </a:lnTo>
                  <a:lnTo>
                    <a:pt x="6145" y="141559"/>
                  </a:lnTo>
                  <a:lnTo>
                    <a:pt x="6663" y="128258"/>
                  </a:lnTo>
                  <a:lnTo>
                    <a:pt x="7029" y="114731"/>
                  </a:lnTo>
                  <a:lnTo>
                    <a:pt x="7281" y="101044"/>
                  </a:lnTo>
                  <a:lnTo>
                    <a:pt x="7479" y="87276"/>
                  </a:lnTo>
                  <a:lnTo>
                    <a:pt x="8518" y="74595"/>
                  </a:lnTo>
                  <a:lnTo>
                    <a:pt x="11888" y="66426"/>
                  </a:lnTo>
                  <a:lnTo>
                    <a:pt x="17005" y="64621"/>
                  </a:lnTo>
                  <a:lnTo>
                    <a:pt x="22119" y="67287"/>
                  </a:lnTo>
                  <a:lnTo>
                    <a:pt x="26941" y="72588"/>
                  </a:lnTo>
                  <a:lnTo>
                    <a:pt x="31844" y="79187"/>
                  </a:lnTo>
                  <a:lnTo>
                    <a:pt x="37086" y="86322"/>
                  </a:lnTo>
                  <a:lnTo>
                    <a:pt x="42728" y="93788"/>
                  </a:lnTo>
                  <a:lnTo>
                    <a:pt x="48733" y="101739"/>
                  </a:lnTo>
                  <a:lnTo>
                    <a:pt x="55028" y="110245"/>
                  </a:lnTo>
                  <a:lnTo>
                    <a:pt x="61540" y="119101"/>
                  </a:lnTo>
                  <a:lnTo>
                    <a:pt x="68210" y="127903"/>
                  </a:lnTo>
                  <a:lnTo>
                    <a:pt x="74990" y="136421"/>
                  </a:lnTo>
                  <a:lnTo>
                    <a:pt x="81847" y="144599"/>
                  </a:lnTo>
                  <a:lnTo>
                    <a:pt x="88757" y="152472"/>
                  </a:lnTo>
                  <a:lnTo>
                    <a:pt x="95702" y="160100"/>
                  </a:lnTo>
                  <a:lnTo>
                    <a:pt x="102672" y="167545"/>
                  </a:lnTo>
                  <a:lnTo>
                    <a:pt x="109657" y="174858"/>
                  </a:lnTo>
                  <a:lnTo>
                    <a:pt x="116654" y="182078"/>
                  </a:lnTo>
                  <a:lnTo>
                    <a:pt x="123658" y="189233"/>
                  </a:lnTo>
                  <a:lnTo>
                    <a:pt x="130667" y="196345"/>
                  </a:lnTo>
                  <a:lnTo>
                    <a:pt x="137683" y="203412"/>
                  </a:lnTo>
                  <a:lnTo>
                    <a:pt x="144871" y="209954"/>
                  </a:lnTo>
                  <a:lnTo>
                    <a:pt x="152535" y="215055"/>
                  </a:lnTo>
                  <a:lnTo>
                    <a:pt x="160797" y="218324"/>
                  </a:lnTo>
                  <a:lnTo>
                    <a:pt x="169295" y="219534"/>
                  </a:lnTo>
                  <a:lnTo>
                    <a:pt x="177312" y="218375"/>
                  </a:lnTo>
                  <a:lnTo>
                    <a:pt x="184476" y="214920"/>
                  </a:lnTo>
                  <a:lnTo>
                    <a:pt x="190589" y="209364"/>
                  </a:lnTo>
                  <a:lnTo>
                    <a:pt x="195471" y="201831"/>
                  </a:lnTo>
                  <a:lnTo>
                    <a:pt x="199159" y="192584"/>
                  </a:lnTo>
                  <a:lnTo>
                    <a:pt x="201839" y="181972"/>
                  </a:lnTo>
                  <a:lnTo>
                    <a:pt x="203736" y="170334"/>
                  </a:lnTo>
                  <a:lnTo>
                    <a:pt x="205056" y="157949"/>
                  </a:lnTo>
                  <a:lnTo>
                    <a:pt x="205963" y="144872"/>
                  </a:lnTo>
                  <a:lnTo>
                    <a:pt x="206581" y="130955"/>
                  </a:lnTo>
                  <a:lnTo>
                    <a:pt x="206995" y="116193"/>
                  </a:lnTo>
                  <a:lnTo>
                    <a:pt x="207105" y="101025"/>
                  </a:lnTo>
                  <a:lnTo>
                    <a:pt x="206647" y="86222"/>
                  </a:lnTo>
                  <a:lnTo>
                    <a:pt x="205525" y="72197"/>
                  </a:lnTo>
                  <a:lnTo>
                    <a:pt x="203950" y="59070"/>
                  </a:lnTo>
                  <a:lnTo>
                    <a:pt x="202189" y="45348"/>
                  </a:lnTo>
                  <a:lnTo>
                    <a:pt x="200089" y="27596"/>
                  </a:lnTo>
                  <a:lnTo>
                    <a:pt x="1973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570946" y="2164001"/>
              <a:ext cx="21058" cy="200042"/>
            </a:xfrm>
            <a:custGeom>
              <a:avLst/>
              <a:gdLst/>
              <a:ahLst/>
              <a:cxnLst/>
              <a:rect l="0" t="0" r="0" b="0"/>
              <a:pathLst>
                <a:path w="21058" h="200042">
                  <a:moveTo>
                    <a:pt x="21057" y="200041"/>
                  </a:moveTo>
                  <a:lnTo>
                    <a:pt x="20990" y="188373"/>
                  </a:lnTo>
                  <a:lnTo>
                    <a:pt x="20350" y="177884"/>
                  </a:lnTo>
                  <a:lnTo>
                    <a:pt x="19053" y="167578"/>
                  </a:lnTo>
                  <a:lnTo>
                    <a:pt x="17193" y="157104"/>
                  </a:lnTo>
                  <a:lnTo>
                    <a:pt x="14877" y="146112"/>
                  </a:lnTo>
                  <a:lnTo>
                    <a:pt x="12215" y="134469"/>
                  </a:lnTo>
                  <a:lnTo>
                    <a:pt x="9465" y="122215"/>
                  </a:lnTo>
                  <a:lnTo>
                    <a:pt x="7006" y="109461"/>
                  </a:lnTo>
                  <a:lnTo>
                    <a:pt x="5023" y="96325"/>
                  </a:lnTo>
                  <a:lnTo>
                    <a:pt x="3525" y="82911"/>
                  </a:lnTo>
                  <a:lnTo>
                    <a:pt x="2437" y="69301"/>
                  </a:lnTo>
                  <a:lnTo>
                    <a:pt x="1668" y="55572"/>
                  </a:lnTo>
                  <a:lnTo>
                    <a:pt x="1132" y="42374"/>
                  </a:lnTo>
                  <a:lnTo>
                    <a:pt x="705" y="29628"/>
                  </a:lnTo>
                  <a:lnTo>
                    <a:pt x="350" y="162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486719" y="2105685"/>
              <a:ext cx="315855" cy="311001"/>
            </a:xfrm>
            <a:custGeom>
              <a:avLst/>
              <a:gdLst/>
              <a:ahLst/>
              <a:cxnLst/>
              <a:rect l="0" t="0" r="0" b="0"/>
              <a:pathLst>
                <a:path w="315855" h="311001">
                  <a:moveTo>
                    <a:pt x="0" y="37259"/>
                  </a:moveTo>
                  <a:lnTo>
                    <a:pt x="8801" y="34258"/>
                  </a:lnTo>
                  <a:lnTo>
                    <a:pt x="17147" y="30835"/>
                  </a:lnTo>
                  <a:lnTo>
                    <a:pt x="25846" y="26644"/>
                  </a:lnTo>
                  <a:lnTo>
                    <a:pt x="34967" y="21917"/>
                  </a:lnTo>
                  <a:lnTo>
                    <a:pt x="44462" y="17084"/>
                  </a:lnTo>
                  <a:lnTo>
                    <a:pt x="54259" y="12411"/>
                  </a:lnTo>
                  <a:lnTo>
                    <a:pt x="64445" y="8147"/>
                  </a:lnTo>
                  <a:lnTo>
                    <a:pt x="75268" y="4594"/>
                  </a:lnTo>
                  <a:lnTo>
                    <a:pt x="86798" y="1848"/>
                  </a:lnTo>
                  <a:lnTo>
                    <a:pt x="98642" y="159"/>
                  </a:lnTo>
                  <a:lnTo>
                    <a:pt x="110060" y="0"/>
                  </a:lnTo>
                  <a:lnTo>
                    <a:pt x="120668" y="1486"/>
                  </a:lnTo>
                  <a:lnTo>
                    <a:pt x="130587" y="4433"/>
                  </a:lnTo>
                  <a:lnTo>
                    <a:pt x="140241" y="8545"/>
                  </a:lnTo>
                  <a:lnTo>
                    <a:pt x="149918" y="13534"/>
                  </a:lnTo>
                  <a:lnTo>
                    <a:pt x="159571" y="19323"/>
                  </a:lnTo>
                  <a:lnTo>
                    <a:pt x="168912" y="26032"/>
                  </a:lnTo>
                  <a:lnTo>
                    <a:pt x="177785" y="33658"/>
                  </a:lnTo>
                  <a:lnTo>
                    <a:pt x="185863" y="42236"/>
                  </a:lnTo>
                  <a:lnTo>
                    <a:pt x="192603" y="51904"/>
                  </a:lnTo>
                  <a:lnTo>
                    <a:pt x="197830" y="62629"/>
                  </a:lnTo>
                  <a:lnTo>
                    <a:pt x="201525" y="74086"/>
                  </a:lnTo>
                  <a:lnTo>
                    <a:pt x="203645" y="85769"/>
                  </a:lnTo>
                  <a:lnTo>
                    <a:pt x="204324" y="97360"/>
                  </a:lnTo>
                  <a:lnTo>
                    <a:pt x="203493" y="108583"/>
                  </a:lnTo>
                  <a:lnTo>
                    <a:pt x="200817" y="119119"/>
                  </a:lnTo>
                  <a:lnTo>
                    <a:pt x="196277" y="128866"/>
                  </a:lnTo>
                  <a:lnTo>
                    <a:pt x="190128" y="137733"/>
                  </a:lnTo>
                  <a:lnTo>
                    <a:pt x="182714" y="145550"/>
                  </a:lnTo>
                  <a:lnTo>
                    <a:pt x="174380" y="152334"/>
                  </a:lnTo>
                  <a:lnTo>
                    <a:pt x="166220" y="158426"/>
                  </a:lnTo>
                  <a:lnTo>
                    <a:pt x="160250" y="165180"/>
                  </a:lnTo>
                  <a:lnTo>
                    <a:pt x="157554" y="173138"/>
                  </a:lnTo>
                  <a:lnTo>
                    <a:pt x="157798" y="180942"/>
                  </a:lnTo>
                  <a:lnTo>
                    <a:pt x="160219" y="188332"/>
                  </a:lnTo>
                  <a:lnTo>
                    <a:pt x="164148" y="195464"/>
                  </a:lnTo>
                  <a:lnTo>
                    <a:pt x="169099" y="202477"/>
                  </a:lnTo>
                  <a:lnTo>
                    <a:pt x="174736" y="209453"/>
                  </a:lnTo>
                  <a:lnTo>
                    <a:pt x="180833" y="216592"/>
                  </a:lnTo>
                  <a:lnTo>
                    <a:pt x="187236" y="224213"/>
                  </a:lnTo>
                  <a:lnTo>
                    <a:pt x="193845" y="232444"/>
                  </a:lnTo>
                  <a:lnTo>
                    <a:pt x="200590" y="241089"/>
                  </a:lnTo>
                  <a:lnTo>
                    <a:pt x="207425" y="249737"/>
                  </a:lnTo>
                  <a:lnTo>
                    <a:pt x="214323" y="258145"/>
                  </a:lnTo>
                  <a:lnTo>
                    <a:pt x="221260" y="266248"/>
                  </a:lnTo>
                  <a:lnTo>
                    <a:pt x="228225" y="274068"/>
                  </a:lnTo>
                  <a:lnTo>
                    <a:pt x="235217" y="281652"/>
                  </a:lnTo>
                  <a:lnTo>
                    <a:pt x="242558" y="288727"/>
                  </a:lnTo>
                  <a:lnTo>
                    <a:pt x="250858" y="294727"/>
                  </a:lnTo>
                  <a:lnTo>
                    <a:pt x="260359" y="299429"/>
                  </a:lnTo>
                  <a:lnTo>
                    <a:pt x="270574" y="302934"/>
                  </a:lnTo>
                  <a:lnTo>
                    <a:pt x="281573" y="305831"/>
                  </a:lnTo>
                  <a:lnTo>
                    <a:pt x="295444" y="308374"/>
                  </a:lnTo>
                  <a:lnTo>
                    <a:pt x="315854" y="3110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" name="Straight Connector 6"/>
            <p:cNvCxnSpPr/>
            <p:nvPr/>
          </p:nvCxnSpPr>
          <p:spPr>
            <a:xfrm flipV="1">
              <a:off x="3759199" y="2448305"/>
              <a:ext cx="706500" cy="1742695"/>
            </a:xfrm>
            <a:prstGeom prst="line">
              <a:avLst/>
            </a:pr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Freeform 7"/>
            <p:cNvSpPr/>
            <p:nvPr/>
          </p:nvSpPr>
          <p:spPr>
            <a:xfrm>
              <a:off x="3721382" y="4129003"/>
              <a:ext cx="84159" cy="89350"/>
            </a:xfrm>
            <a:custGeom>
              <a:avLst/>
              <a:gdLst/>
              <a:ahLst/>
              <a:cxnLst/>
              <a:rect l="0" t="0" r="0" b="0"/>
              <a:pathLst>
                <a:path w="84159" h="89350">
                  <a:moveTo>
                    <a:pt x="28341" y="3827"/>
                  </a:moveTo>
                  <a:lnTo>
                    <a:pt x="22752" y="20594"/>
                  </a:lnTo>
                  <a:lnTo>
                    <a:pt x="23127" y="38185"/>
                  </a:lnTo>
                  <a:lnTo>
                    <a:pt x="24865" y="47789"/>
                  </a:lnTo>
                  <a:lnTo>
                    <a:pt x="29533" y="53022"/>
                  </a:lnTo>
                  <a:lnTo>
                    <a:pt x="36155" y="55341"/>
                  </a:lnTo>
                  <a:lnTo>
                    <a:pt x="44079" y="55717"/>
                  </a:lnTo>
                  <a:lnTo>
                    <a:pt x="59122" y="49896"/>
                  </a:lnTo>
                  <a:lnTo>
                    <a:pt x="66409" y="45068"/>
                  </a:lnTo>
                  <a:lnTo>
                    <a:pt x="71267" y="37170"/>
                  </a:lnTo>
                  <a:lnTo>
                    <a:pt x="76665" y="15916"/>
                  </a:lnTo>
                  <a:lnTo>
                    <a:pt x="73425" y="8377"/>
                  </a:lnTo>
                  <a:lnTo>
                    <a:pt x="66586" y="3351"/>
                  </a:lnTo>
                  <a:lnTo>
                    <a:pt x="57347" y="0"/>
                  </a:lnTo>
                  <a:lnTo>
                    <a:pt x="47679" y="106"/>
                  </a:lnTo>
                  <a:lnTo>
                    <a:pt x="27577" y="6463"/>
                  </a:lnTo>
                  <a:lnTo>
                    <a:pt x="13183" y="20206"/>
                  </a:lnTo>
                  <a:lnTo>
                    <a:pt x="7707" y="28784"/>
                  </a:lnTo>
                  <a:lnTo>
                    <a:pt x="0" y="63214"/>
                  </a:lnTo>
                  <a:lnTo>
                    <a:pt x="2428" y="72664"/>
                  </a:lnTo>
                  <a:lnTo>
                    <a:pt x="7556" y="80134"/>
                  </a:lnTo>
                  <a:lnTo>
                    <a:pt x="14484" y="86284"/>
                  </a:lnTo>
                  <a:lnTo>
                    <a:pt x="22613" y="89213"/>
                  </a:lnTo>
                  <a:lnTo>
                    <a:pt x="41003" y="89349"/>
                  </a:lnTo>
                  <a:lnTo>
                    <a:pt x="57755" y="82391"/>
                  </a:lnTo>
                  <a:lnTo>
                    <a:pt x="65498" y="77260"/>
                  </a:lnTo>
                  <a:lnTo>
                    <a:pt x="77220" y="62200"/>
                  </a:lnTo>
                  <a:lnTo>
                    <a:pt x="81984" y="53271"/>
                  </a:lnTo>
                  <a:lnTo>
                    <a:pt x="84158" y="33990"/>
                  </a:lnTo>
                  <a:lnTo>
                    <a:pt x="83100" y="23936"/>
                  </a:lnTo>
                  <a:lnTo>
                    <a:pt x="78885" y="16063"/>
                  </a:lnTo>
                  <a:lnTo>
                    <a:pt x="64843" y="4196"/>
                  </a:lnTo>
                  <a:lnTo>
                    <a:pt x="57355" y="2903"/>
                  </a:lnTo>
                  <a:lnTo>
                    <a:pt x="50023" y="4381"/>
                  </a:lnTo>
                  <a:lnTo>
                    <a:pt x="28526" y="17639"/>
                  </a:lnTo>
                  <a:lnTo>
                    <a:pt x="21445" y="23564"/>
                  </a:lnTo>
                  <a:lnTo>
                    <a:pt x="13578" y="42624"/>
                  </a:lnTo>
                  <a:lnTo>
                    <a:pt x="11480" y="54258"/>
                  </a:lnTo>
                  <a:lnTo>
                    <a:pt x="15388" y="73424"/>
                  </a:lnTo>
                  <a:lnTo>
                    <a:pt x="19705" y="81810"/>
                  </a:lnTo>
                  <a:lnTo>
                    <a:pt x="26093" y="86231"/>
                  </a:lnTo>
                  <a:lnTo>
                    <a:pt x="42550" y="88024"/>
                  </a:lnTo>
                  <a:lnTo>
                    <a:pt x="58443" y="81802"/>
                  </a:lnTo>
                  <a:lnTo>
                    <a:pt x="65956" y="76867"/>
                  </a:lnTo>
                  <a:lnTo>
                    <a:pt x="70965" y="68898"/>
                  </a:lnTo>
                  <a:lnTo>
                    <a:pt x="76531" y="47565"/>
                  </a:lnTo>
                  <a:lnTo>
                    <a:pt x="75675" y="37665"/>
                  </a:lnTo>
                  <a:lnTo>
                    <a:pt x="68486" y="20426"/>
                  </a:lnTo>
                  <a:lnTo>
                    <a:pt x="62123" y="16062"/>
                  </a:lnTo>
                  <a:lnTo>
                    <a:pt x="45695" y="14334"/>
                  </a:lnTo>
                  <a:lnTo>
                    <a:pt x="39910" y="15511"/>
                  </a:lnTo>
                  <a:lnTo>
                    <a:pt x="36054" y="17465"/>
                  </a:lnTo>
                  <a:lnTo>
                    <a:pt x="28341" y="248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" name="Straight Connector 8"/>
            <p:cNvCxnSpPr/>
            <p:nvPr/>
          </p:nvCxnSpPr>
          <p:spPr>
            <a:xfrm flipH="1">
              <a:off x="1817623" y="4154551"/>
              <a:ext cx="3737610" cy="0"/>
            </a:xfrm>
            <a:prstGeom prst="line">
              <a:avLst/>
            </a:pr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1482938" y="4105587"/>
              <a:ext cx="21058" cy="221100"/>
            </a:xfrm>
            <a:custGeom>
              <a:avLst/>
              <a:gdLst/>
              <a:ahLst/>
              <a:cxnLst/>
              <a:rect l="0" t="0" r="0" b="0"/>
              <a:pathLst>
                <a:path w="21058" h="221100">
                  <a:moveTo>
                    <a:pt x="0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0" y="38461"/>
                  </a:lnTo>
                  <a:lnTo>
                    <a:pt x="0" y="53996"/>
                  </a:lnTo>
                  <a:lnTo>
                    <a:pt x="0" y="69992"/>
                  </a:lnTo>
                  <a:lnTo>
                    <a:pt x="5" y="85875"/>
                  </a:lnTo>
                  <a:lnTo>
                    <a:pt x="178" y="101423"/>
                  </a:lnTo>
                  <a:lnTo>
                    <a:pt x="826" y="116610"/>
                  </a:lnTo>
                  <a:lnTo>
                    <a:pt x="2079" y="131479"/>
                  </a:lnTo>
                  <a:lnTo>
                    <a:pt x="3905" y="145936"/>
                  </a:lnTo>
                  <a:lnTo>
                    <a:pt x="6201" y="159737"/>
                  </a:lnTo>
                  <a:lnTo>
                    <a:pt x="8853" y="172792"/>
                  </a:lnTo>
                  <a:lnTo>
                    <a:pt x="11609" y="184720"/>
                  </a:lnTo>
                  <a:lnTo>
                    <a:pt x="14364" y="195944"/>
                  </a:lnTo>
                  <a:lnTo>
                    <a:pt x="17357" y="207452"/>
                  </a:lnTo>
                  <a:lnTo>
                    <a:pt x="21057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363530" y="3994314"/>
              <a:ext cx="225163" cy="195502"/>
            </a:xfrm>
            <a:custGeom>
              <a:avLst/>
              <a:gdLst/>
              <a:ahLst/>
              <a:cxnLst/>
              <a:rect l="0" t="0" r="0" b="0"/>
              <a:pathLst>
                <a:path w="225163" h="195502">
                  <a:moveTo>
                    <a:pt x="3595" y="111273"/>
                  </a:moveTo>
                  <a:lnTo>
                    <a:pt x="862" y="102539"/>
                  </a:lnTo>
                  <a:lnTo>
                    <a:pt x="0" y="94832"/>
                  </a:lnTo>
                  <a:lnTo>
                    <a:pt x="990" y="87426"/>
                  </a:lnTo>
                  <a:lnTo>
                    <a:pt x="3529" y="79991"/>
                  </a:lnTo>
                  <a:lnTo>
                    <a:pt x="7314" y="72165"/>
                  </a:lnTo>
                  <a:lnTo>
                    <a:pt x="12054" y="63791"/>
                  </a:lnTo>
                  <a:lnTo>
                    <a:pt x="17660" y="55048"/>
                  </a:lnTo>
                  <a:lnTo>
                    <a:pt x="24238" y="46332"/>
                  </a:lnTo>
                  <a:lnTo>
                    <a:pt x="31769" y="37883"/>
                  </a:lnTo>
                  <a:lnTo>
                    <a:pt x="40111" y="29923"/>
                  </a:lnTo>
                  <a:lnTo>
                    <a:pt x="49088" y="22730"/>
                  </a:lnTo>
                  <a:lnTo>
                    <a:pt x="58540" y="16381"/>
                  </a:lnTo>
                  <a:lnTo>
                    <a:pt x="68498" y="10950"/>
                  </a:lnTo>
                  <a:lnTo>
                    <a:pt x="79167" y="6592"/>
                  </a:lnTo>
                  <a:lnTo>
                    <a:pt x="90601" y="3293"/>
                  </a:lnTo>
                  <a:lnTo>
                    <a:pt x="102550" y="1059"/>
                  </a:lnTo>
                  <a:lnTo>
                    <a:pt x="114571" y="0"/>
                  </a:lnTo>
                  <a:lnTo>
                    <a:pt x="126393" y="69"/>
                  </a:lnTo>
                  <a:lnTo>
                    <a:pt x="137771" y="1250"/>
                  </a:lnTo>
                  <a:lnTo>
                    <a:pt x="148413" y="3637"/>
                  </a:lnTo>
                  <a:lnTo>
                    <a:pt x="158239" y="7169"/>
                  </a:lnTo>
                  <a:lnTo>
                    <a:pt x="167499" y="11658"/>
                  </a:lnTo>
                  <a:lnTo>
                    <a:pt x="176645" y="16888"/>
                  </a:lnTo>
                  <a:lnTo>
                    <a:pt x="185943" y="22667"/>
                  </a:lnTo>
                  <a:lnTo>
                    <a:pt x="195157" y="29004"/>
                  </a:lnTo>
                  <a:lnTo>
                    <a:pt x="203664" y="36090"/>
                  </a:lnTo>
                  <a:lnTo>
                    <a:pt x="211155" y="43972"/>
                  </a:lnTo>
                  <a:lnTo>
                    <a:pt x="217320" y="52724"/>
                  </a:lnTo>
                  <a:lnTo>
                    <a:pt x="221704" y="62510"/>
                  </a:lnTo>
                  <a:lnTo>
                    <a:pt x="224240" y="73314"/>
                  </a:lnTo>
                  <a:lnTo>
                    <a:pt x="225162" y="84823"/>
                  </a:lnTo>
                  <a:lnTo>
                    <a:pt x="224809" y="96541"/>
                  </a:lnTo>
                  <a:lnTo>
                    <a:pt x="223499" y="108161"/>
                  </a:lnTo>
                  <a:lnTo>
                    <a:pt x="221335" y="119572"/>
                  </a:lnTo>
                  <a:lnTo>
                    <a:pt x="218214" y="130767"/>
                  </a:lnTo>
                  <a:lnTo>
                    <a:pt x="214150" y="141770"/>
                  </a:lnTo>
                  <a:lnTo>
                    <a:pt x="209117" y="152294"/>
                  </a:lnTo>
                  <a:lnTo>
                    <a:pt x="202982" y="161763"/>
                  </a:lnTo>
                  <a:lnTo>
                    <a:pt x="195782" y="169943"/>
                  </a:lnTo>
                  <a:lnTo>
                    <a:pt x="187755" y="176778"/>
                  </a:lnTo>
                  <a:lnTo>
                    <a:pt x="178258" y="182886"/>
                  </a:lnTo>
                  <a:lnTo>
                    <a:pt x="164220" y="188802"/>
                  </a:lnTo>
                  <a:lnTo>
                    <a:pt x="140465" y="1955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675796" y="4015921"/>
              <a:ext cx="216657" cy="242962"/>
            </a:xfrm>
            <a:custGeom>
              <a:avLst/>
              <a:gdLst/>
              <a:ahLst/>
              <a:cxnLst/>
              <a:rect l="0" t="0" r="0" b="0"/>
              <a:pathLst>
                <a:path w="216657" h="242962">
                  <a:moveTo>
                    <a:pt x="71182" y="26495"/>
                  </a:moveTo>
                  <a:lnTo>
                    <a:pt x="62449" y="23763"/>
                  </a:lnTo>
                  <a:lnTo>
                    <a:pt x="54742" y="22901"/>
                  </a:lnTo>
                  <a:lnTo>
                    <a:pt x="47339" y="23895"/>
                  </a:lnTo>
                  <a:lnTo>
                    <a:pt x="40079" y="26607"/>
                  </a:lnTo>
                  <a:lnTo>
                    <a:pt x="32900" y="31040"/>
                  </a:lnTo>
                  <a:lnTo>
                    <a:pt x="25783" y="37033"/>
                  </a:lnTo>
                  <a:lnTo>
                    <a:pt x="19038" y="44464"/>
                  </a:lnTo>
                  <a:lnTo>
                    <a:pt x="13269" y="53340"/>
                  </a:lnTo>
                  <a:lnTo>
                    <a:pt x="8724" y="63526"/>
                  </a:lnTo>
                  <a:lnTo>
                    <a:pt x="5335" y="74787"/>
                  </a:lnTo>
                  <a:lnTo>
                    <a:pt x="2894" y="86868"/>
                  </a:lnTo>
                  <a:lnTo>
                    <a:pt x="1183" y="99546"/>
                  </a:lnTo>
                  <a:lnTo>
                    <a:pt x="166" y="112481"/>
                  </a:lnTo>
                  <a:lnTo>
                    <a:pt x="0" y="125238"/>
                  </a:lnTo>
                  <a:lnTo>
                    <a:pt x="700" y="137595"/>
                  </a:lnTo>
                  <a:lnTo>
                    <a:pt x="2151" y="149519"/>
                  </a:lnTo>
                  <a:lnTo>
                    <a:pt x="4196" y="161066"/>
                  </a:lnTo>
                  <a:lnTo>
                    <a:pt x="6691" y="172314"/>
                  </a:lnTo>
                  <a:lnTo>
                    <a:pt x="9843" y="183174"/>
                  </a:lnTo>
                  <a:lnTo>
                    <a:pt x="14168" y="193401"/>
                  </a:lnTo>
                  <a:lnTo>
                    <a:pt x="19857" y="202908"/>
                  </a:lnTo>
                  <a:lnTo>
                    <a:pt x="26798" y="211598"/>
                  </a:lnTo>
                  <a:lnTo>
                    <a:pt x="34753" y="219290"/>
                  </a:lnTo>
                  <a:lnTo>
                    <a:pt x="43478" y="225977"/>
                  </a:lnTo>
                  <a:lnTo>
                    <a:pt x="52931" y="231638"/>
                  </a:lnTo>
                  <a:lnTo>
                    <a:pt x="63252" y="236150"/>
                  </a:lnTo>
                  <a:lnTo>
                    <a:pt x="74449" y="239553"/>
                  </a:lnTo>
                  <a:lnTo>
                    <a:pt x="86238" y="241856"/>
                  </a:lnTo>
                  <a:lnTo>
                    <a:pt x="98151" y="242961"/>
                  </a:lnTo>
                  <a:lnTo>
                    <a:pt x="109905" y="242922"/>
                  </a:lnTo>
                  <a:lnTo>
                    <a:pt x="121407" y="241762"/>
                  </a:lnTo>
                  <a:lnTo>
                    <a:pt x="132664" y="239389"/>
                  </a:lnTo>
                  <a:lnTo>
                    <a:pt x="143712" y="235862"/>
                  </a:lnTo>
                  <a:lnTo>
                    <a:pt x="154438" y="231206"/>
                  </a:lnTo>
                  <a:lnTo>
                    <a:pt x="164574" y="225332"/>
                  </a:lnTo>
                  <a:lnTo>
                    <a:pt x="174019" y="218306"/>
                  </a:lnTo>
                  <a:lnTo>
                    <a:pt x="182668" y="210318"/>
                  </a:lnTo>
                  <a:lnTo>
                    <a:pt x="190333" y="201585"/>
                  </a:lnTo>
                  <a:lnTo>
                    <a:pt x="197002" y="192301"/>
                  </a:lnTo>
                  <a:lnTo>
                    <a:pt x="202650" y="182457"/>
                  </a:lnTo>
                  <a:lnTo>
                    <a:pt x="207154" y="171865"/>
                  </a:lnTo>
                  <a:lnTo>
                    <a:pt x="210556" y="160478"/>
                  </a:lnTo>
                  <a:lnTo>
                    <a:pt x="213028" y="148391"/>
                  </a:lnTo>
                  <a:lnTo>
                    <a:pt x="214779" y="135745"/>
                  </a:lnTo>
                  <a:lnTo>
                    <a:pt x="215993" y="122686"/>
                  </a:lnTo>
                  <a:lnTo>
                    <a:pt x="216656" y="109492"/>
                  </a:lnTo>
                  <a:lnTo>
                    <a:pt x="216579" y="96561"/>
                  </a:lnTo>
                  <a:lnTo>
                    <a:pt x="215707" y="84088"/>
                  </a:lnTo>
                  <a:lnTo>
                    <a:pt x="213970" y="72085"/>
                  </a:lnTo>
                  <a:lnTo>
                    <a:pt x="211200" y="60485"/>
                  </a:lnTo>
                  <a:lnTo>
                    <a:pt x="207403" y="49208"/>
                  </a:lnTo>
                  <a:lnTo>
                    <a:pt x="202565" y="38497"/>
                  </a:lnTo>
                  <a:lnTo>
                    <a:pt x="196568" y="28903"/>
                  </a:lnTo>
                  <a:lnTo>
                    <a:pt x="189456" y="20638"/>
                  </a:lnTo>
                  <a:lnTo>
                    <a:pt x="181239" y="13766"/>
                  </a:lnTo>
                  <a:lnTo>
                    <a:pt x="171823" y="8367"/>
                  </a:lnTo>
                  <a:lnTo>
                    <a:pt x="161268" y="4332"/>
                  </a:lnTo>
                  <a:lnTo>
                    <a:pt x="149929" y="1588"/>
                  </a:lnTo>
                  <a:lnTo>
                    <a:pt x="138324" y="179"/>
                  </a:lnTo>
                  <a:lnTo>
                    <a:pt x="126786" y="0"/>
                  </a:lnTo>
                  <a:lnTo>
                    <a:pt x="115503" y="681"/>
                  </a:lnTo>
                  <a:lnTo>
                    <a:pt x="103303" y="1734"/>
                  </a:lnTo>
                  <a:lnTo>
                    <a:pt x="86880" y="3249"/>
                  </a:lnTo>
                  <a:lnTo>
                    <a:pt x="60654" y="54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831206" y="4147701"/>
              <a:ext cx="63173" cy="126343"/>
            </a:xfrm>
            <a:custGeom>
              <a:avLst/>
              <a:gdLst/>
              <a:ahLst/>
              <a:cxnLst/>
              <a:rect l="0" t="0" r="0" b="0"/>
              <a:pathLst>
                <a:path w="63173" h="126343">
                  <a:moveTo>
                    <a:pt x="0" y="0"/>
                  </a:moveTo>
                  <a:lnTo>
                    <a:pt x="3001" y="8869"/>
                  </a:lnTo>
                  <a:lnTo>
                    <a:pt x="6425" y="17855"/>
                  </a:lnTo>
                  <a:lnTo>
                    <a:pt x="10620" y="27846"/>
                  </a:lnTo>
                  <a:lnTo>
                    <a:pt x="15520" y="38654"/>
                  </a:lnTo>
                  <a:lnTo>
                    <a:pt x="21001" y="49817"/>
                  </a:lnTo>
                  <a:lnTo>
                    <a:pt x="26927" y="61018"/>
                  </a:lnTo>
                  <a:lnTo>
                    <a:pt x="33068" y="72053"/>
                  </a:lnTo>
                  <a:lnTo>
                    <a:pt x="39815" y="84051"/>
                  </a:lnTo>
                  <a:lnTo>
                    <a:pt x="48877" y="100296"/>
                  </a:lnTo>
                  <a:lnTo>
                    <a:pt x="63172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4" name="Straight Connector 13"/>
            <p:cNvCxnSpPr/>
            <p:nvPr/>
          </p:nvCxnSpPr>
          <p:spPr>
            <a:xfrm flipH="1">
              <a:off x="1936749" y="2289048"/>
              <a:ext cx="1798320" cy="1203452"/>
            </a:xfrm>
            <a:prstGeom prst="line">
              <a:avLst/>
            </a:pr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Freeform 14"/>
            <p:cNvSpPr/>
            <p:nvPr/>
          </p:nvSpPr>
          <p:spPr>
            <a:xfrm>
              <a:off x="1572397" y="3383401"/>
              <a:ext cx="170890" cy="303857"/>
            </a:xfrm>
            <a:custGeom>
              <a:avLst/>
              <a:gdLst/>
              <a:ahLst/>
              <a:cxnLst/>
              <a:rect l="0" t="0" r="0" b="0"/>
              <a:pathLst>
                <a:path w="170890" h="303857">
                  <a:moveTo>
                    <a:pt x="130949" y="4603"/>
                  </a:moveTo>
                  <a:lnTo>
                    <a:pt x="122148" y="1803"/>
                  </a:lnTo>
                  <a:lnTo>
                    <a:pt x="113801" y="302"/>
                  </a:lnTo>
                  <a:lnTo>
                    <a:pt x="105102" y="0"/>
                  </a:lnTo>
                  <a:lnTo>
                    <a:pt x="95981" y="852"/>
                  </a:lnTo>
                  <a:lnTo>
                    <a:pt x="86486" y="2968"/>
                  </a:lnTo>
                  <a:lnTo>
                    <a:pt x="76699" y="6290"/>
                  </a:lnTo>
                  <a:lnTo>
                    <a:pt x="66857" y="10625"/>
                  </a:lnTo>
                  <a:lnTo>
                    <a:pt x="57332" y="15745"/>
                  </a:lnTo>
                  <a:lnTo>
                    <a:pt x="48299" y="21443"/>
                  </a:lnTo>
                  <a:lnTo>
                    <a:pt x="39760" y="27554"/>
                  </a:lnTo>
                  <a:lnTo>
                    <a:pt x="31639" y="33955"/>
                  </a:lnTo>
                  <a:lnTo>
                    <a:pt x="23850" y="40564"/>
                  </a:lnTo>
                  <a:lnTo>
                    <a:pt x="16636" y="47646"/>
                  </a:lnTo>
                  <a:lnTo>
                    <a:pt x="10542" y="55772"/>
                  </a:lnTo>
                  <a:lnTo>
                    <a:pt x="5781" y="65166"/>
                  </a:lnTo>
                  <a:lnTo>
                    <a:pt x="2415" y="75578"/>
                  </a:lnTo>
                  <a:lnTo>
                    <a:pt x="522" y="86484"/>
                  </a:lnTo>
                  <a:lnTo>
                    <a:pt x="0" y="97514"/>
                  </a:lnTo>
                  <a:lnTo>
                    <a:pt x="936" y="108174"/>
                  </a:lnTo>
                  <a:lnTo>
                    <a:pt x="3685" y="117791"/>
                  </a:lnTo>
                  <a:lnTo>
                    <a:pt x="8273" y="126096"/>
                  </a:lnTo>
                  <a:lnTo>
                    <a:pt x="14454" y="132839"/>
                  </a:lnTo>
                  <a:lnTo>
                    <a:pt x="21890" y="137627"/>
                  </a:lnTo>
                  <a:lnTo>
                    <a:pt x="30261" y="140440"/>
                  </a:lnTo>
                  <a:lnTo>
                    <a:pt x="39303" y="141552"/>
                  </a:lnTo>
                  <a:lnTo>
                    <a:pt x="48817" y="141327"/>
                  </a:lnTo>
                  <a:lnTo>
                    <a:pt x="58663" y="140112"/>
                  </a:lnTo>
                  <a:lnTo>
                    <a:pt x="68900" y="138352"/>
                  </a:lnTo>
                  <a:lnTo>
                    <a:pt x="79764" y="136567"/>
                  </a:lnTo>
                  <a:lnTo>
                    <a:pt x="91327" y="135050"/>
                  </a:lnTo>
                  <a:lnTo>
                    <a:pt x="103196" y="134203"/>
                  </a:lnTo>
                  <a:lnTo>
                    <a:pt x="114630" y="134618"/>
                  </a:lnTo>
                  <a:lnTo>
                    <a:pt x="125241" y="136498"/>
                  </a:lnTo>
                  <a:lnTo>
                    <a:pt x="134822" y="139879"/>
                  </a:lnTo>
                  <a:lnTo>
                    <a:pt x="143185" y="144815"/>
                  </a:lnTo>
                  <a:lnTo>
                    <a:pt x="150360" y="151176"/>
                  </a:lnTo>
                  <a:lnTo>
                    <a:pt x="156364" y="158869"/>
                  </a:lnTo>
                  <a:lnTo>
                    <a:pt x="161114" y="167927"/>
                  </a:lnTo>
                  <a:lnTo>
                    <a:pt x="164685" y="178240"/>
                  </a:lnTo>
                  <a:lnTo>
                    <a:pt x="167272" y="189587"/>
                  </a:lnTo>
                  <a:lnTo>
                    <a:pt x="169101" y="201727"/>
                  </a:lnTo>
                  <a:lnTo>
                    <a:pt x="170362" y="214439"/>
                  </a:lnTo>
                  <a:lnTo>
                    <a:pt x="170889" y="227228"/>
                  </a:lnTo>
                  <a:lnTo>
                    <a:pt x="170186" y="239354"/>
                  </a:lnTo>
                  <a:lnTo>
                    <a:pt x="168083" y="250470"/>
                  </a:lnTo>
                  <a:lnTo>
                    <a:pt x="164703" y="260576"/>
                  </a:lnTo>
                  <a:lnTo>
                    <a:pt x="160292" y="269833"/>
                  </a:lnTo>
                  <a:lnTo>
                    <a:pt x="155093" y="278423"/>
                  </a:lnTo>
                  <a:lnTo>
                    <a:pt x="148993" y="286194"/>
                  </a:lnTo>
                  <a:lnTo>
                    <a:pt x="141542" y="292670"/>
                  </a:lnTo>
                  <a:lnTo>
                    <a:pt x="132608" y="297691"/>
                  </a:lnTo>
                  <a:lnTo>
                    <a:pt x="122508" y="301234"/>
                  </a:lnTo>
                  <a:lnTo>
                    <a:pt x="111812" y="303245"/>
                  </a:lnTo>
                  <a:lnTo>
                    <a:pt x="100913" y="303856"/>
                  </a:lnTo>
                  <a:lnTo>
                    <a:pt x="90003" y="303318"/>
                  </a:lnTo>
                  <a:lnTo>
                    <a:pt x="79152" y="301903"/>
                  </a:lnTo>
                  <a:lnTo>
                    <a:pt x="68380" y="299840"/>
                  </a:lnTo>
                  <a:lnTo>
                    <a:pt x="57841" y="297153"/>
                  </a:lnTo>
                  <a:lnTo>
                    <a:pt x="47831" y="293673"/>
                  </a:lnTo>
                  <a:lnTo>
                    <a:pt x="38474" y="289377"/>
                  </a:lnTo>
                  <a:lnTo>
                    <a:pt x="30026" y="284676"/>
                  </a:lnTo>
                  <a:lnTo>
                    <a:pt x="22128" y="279866"/>
                  </a:lnTo>
                  <a:lnTo>
                    <a:pt x="14089" y="274524"/>
                  </a:lnTo>
                  <a:lnTo>
                    <a:pt x="4607" y="26781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819573" y="1977186"/>
              <a:ext cx="31587" cy="210570"/>
            </a:xfrm>
            <a:custGeom>
              <a:avLst/>
              <a:gdLst/>
              <a:ahLst/>
              <a:cxnLst/>
              <a:rect l="0" t="0" r="0" b="0"/>
              <a:pathLst>
                <a:path w="31587" h="210570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4" y="34457"/>
                  </a:lnTo>
                  <a:lnTo>
                    <a:pt x="3864" y="46446"/>
                  </a:lnTo>
                  <a:lnTo>
                    <a:pt x="6180" y="58457"/>
                  </a:lnTo>
                  <a:lnTo>
                    <a:pt x="8846" y="70265"/>
                  </a:lnTo>
                  <a:lnTo>
                    <a:pt x="11770" y="81964"/>
                  </a:lnTo>
                  <a:lnTo>
                    <a:pt x="14877" y="93881"/>
                  </a:lnTo>
                  <a:lnTo>
                    <a:pt x="18108" y="106198"/>
                  </a:lnTo>
                  <a:lnTo>
                    <a:pt x="21259" y="119097"/>
                  </a:lnTo>
                  <a:lnTo>
                    <a:pt x="23995" y="132827"/>
                  </a:lnTo>
                  <a:lnTo>
                    <a:pt x="26167" y="147418"/>
                  </a:lnTo>
                  <a:lnTo>
                    <a:pt x="27798" y="162002"/>
                  </a:lnTo>
                  <a:lnTo>
                    <a:pt x="29152" y="176352"/>
                  </a:lnTo>
                  <a:lnTo>
                    <a:pt x="30347" y="191729"/>
                  </a:lnTo>
                  <a:lnTo>
                    <a:pt x="31586" y="2105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40589" y="1924543"/>
              <a:ext cx="315856" cy="73701"/>
            </a:xfrm>
            <a:custGeom>
              <a:avLst/>
              <a:gdLst/>
              <a:ahLst/>
              <a:cxnLst/>
              <a:rect l="0" t="0" r="0" b="0"/>
              <a:pathLst>
                <a:path w="315856" h="73701">
                  <a:moveTo>
                    <a:pt x="315855" y="0"/>
                  </a:moveTo>
                  <a:lnTo>
                    <a:pt x="304119" y="2934"/>
                  </a:lnTo>
                  <a:lnTo>
                    <a:pt x="292990" y="5716"/>
                  </a:lnTo>
                  <a:lnTo>
                    <a:pt x="281387" y="8616"/>
                  </a:lnTo>
                  <a:lnTo>
                    <a:pt x="269054" y="11656"/>
                  </a:lnTo>
                  <a:lnTo>
                    <a:pt x="255745" y="14821"/>
                  </a:lnTo>
                  <a:lnTo>
                    <a:pt x="241441" y="18085"/>
                  </a:lnTo>
                  <a:lnTo>
                    <a:pt x="226436" y="21423"/>
                  </a:lnTo>
                  <a:lnTo>
                    <a:pt x="211223" y="24814"/>
                  </a:lnTo>
                  <a:lnTo>
                    <a:pt x="196100" y="28243"/>
                  </a:lnTo>
                  <a:lnTo>
                    <a:pt x="181016" y="31698"/>
                  </a:lnTo>
                  <a:lnTo>
                    <a:pt x="165669" y="35170"/>
                  </a:lnTo>
                  <a:lnTo>
                    <a:pt x="149899" y="38655"/>
                  </a:lnTo>
                  <a:lnTo>
                    <a:pt x="133698" y="42148"/>
                  </a:lnTo>
                  <a:lnTo>
                    <a:pt x="117129" y="45646"/>
                  </a:lnTo>
                  <a:lnTo>
                    <a:pt x="100282" y="49148"/>
                  </a:lnTo>
                  <a:lnTo>
                    <a:pt x="83562" y="52652"/>
                  </a:lnTo>
                  <a:lnTo>
                    <a:pt x="67642" y="56159"/>
                  </a:lnTo>
                  <a:lnTo>
                    <a:pt x="52840" y="59661"/>
                  </a:lnTo>
                  <a:lnTo>
                    <a:pt x="39571" y="63009"/>
                  </a:lnTo>
                  <a:lnTo>
                    <a:pt x="27220" y="66233"/>
                  </a:lnTo>
                  <a:lnTo>
                    <a:pt x="14705" y="69616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211162" y="166936"/>
            <a:ext cx="2410434" cy="538474"/>
            <a:chOff x="211162" y="166936"/>
            <a:chExt cx="2410434" cy="538474"/>
          </a:xfrm>
        </p:grpSpPr>
        <p:sp>
          <p:nvSpPr>
            <p:cNvPr id="19" name="Freeform 18"/>
            <p:cNvSpPr/>
            <p:nvPr/>
          </p:nvSpPr>
          <p:spPr>
            <a:xfrm>
              <a:off x="211162" y="166936"/>
              <a:ext cx="294206" cy="445066"/>
            </a:xfrm>
            <a:custGeom>
              <a:avLst/>
              <a:gdLst/>
              <a:ahLst/>
              <a:cxnLst/>
              <a:rect l="0" t="0" r="0" b="0"/>
              <a:pathLst>
                <a:path w="294206" h="445066">
                  <a:moveTo>
                    <a:pt x="199449" y="43633"/>
                  </a:moveTo>
                  <a:lnTo>
                    <a:pt x="193581" y="37766"/>
                  </a:lnTo>
                  <a:lnTo>
                    <a:pt x="188017" y="32201"/>
                  </a:lnTo>
                  <a:lnTo>
                    <a:pt x="182213" y="26407"/>
                  </a:lnTo>
                  <a:lnTo>
                    <a:pt x="175960" y="20499"/>
                  </a:lnTo>
                  <a:lnTo>
                    <a:pt x="168981" y="14817"/>
                  </a:lnTo>
                  <a:lnTo>
                    <a:pt x="161196" y="9552"/>
                  </a:lnTo>
                  <a:lnTo>
                    <a:pt x="152521" y="5047"/>
                  </a:lnTo>
                  <a:lnTo>
                    <a:pt x="142794" y="1858"/>
                  </a:lnTo>
                  <a:lnTo>
                    <a:pt x="132036" y="167"/>
                  </a:lnTo>
                  <a:lnTo>
                    <a:pt x="120728" y="0"/>
                  </a:lnTo>
                  <a:lnTo>
                    <a:pt x="109679" y="1400"/>
                  </a:lnTo>
                  <a:lnTo>
                    <a:pt x="99326" y="4231"/>
                  </a:lnTo>
                  <a:lnTo>
                    <a:pt x="89750" y="8230"/>
                  </a:lnTo>
                  <a:lnTo>
                    <a:pt x="80858" y="13123"/>
                  </a:lnTo>
                  <a:lnTo>
                    <a:pt x="72507" y="18678"/>
                  </a:lnTo>
                  <a:lnTo>
                    <a:pt x="64558" y="25032"/>
                  </a:lnTo>
                  <a:lnTo>
                    <a:pt x="56899" y="32661"/>
                  </a:lnTo>
                  <a:lnTo>
                    <a:pt x="49448" y="41717"/>
                  </a:lnTo>
                  <a:lnTo>
                    <a:pt x="42305" y="51901"/>
                  </a:lnTo>
                  <a:lnTo>
                    <a:pt x="35735" y="62654"/>
                  </a:lnTo>
                  <a:lnTo>
                    <a:pt x="29835" y="73596"/>
                  </a:lnTo>
                  <a:lnTo>
                    <a:pt x="24551" y="84704"/>
                  </a:lnTo>
                  <a:lnTo>
                    <a:pt x="19768" y="96221"/>
                  </a:lnTo>
                  <a:lnTo>
                    <a:pt x="15369" y="108267"/>
                  </a:lnTo>
                  <a:lnTo>
                    <a:pt x="11414" y="120985"/>
                  </a:lnTo>
                  <a:lnTo>
                    <a:pt x="8130" y="134593"/>
                  </a:lnTo>
                  <a:lnTo>
                    <a:pt x="5586" y="149121"/>
                  </a:lnTo>
                  <a:lnTo>
                    <a:pt x="3708" y="164285"/>
                  </a:lnTo>
                  <a:lnTo>
                    <a:pt x="2364" y="179611"/>
                  </a:lnTo>
                  <a:lnTo>
                    <a:pt x="1423" y="194806"/>
                  </a:lnTo>
                  <a:lnTo>
                    <a:pt x="773" y="209771"/>
                  </a:lnTo>
                  <a:lnTo>
                    <a:pt x="329" y="224505"/>
                  </a:lnTo>
                  <a:lnTo>
                    <a:pt x="31" y="239046"/>
                  </a:lnTo>
                  <a:lnTo>
                    <a:pt x="0" y="253438"/>
                  </a:lnTo>
                  <a:lnTo>
                    <a:pt x="511" y="267722"/>
                  </a:lnTo>
                  <a:lnTo>
                    <a:pt x="1677" y="281924"/>
                  </a:lnTo>
                  <a:lnTo>
                    <a:pt x="3614" y="295904"/>
                  </a:lnTo>
                  <a:lnTo>
                    <a:pt x="6517" y="309371"/>
                  </a:lnTo>
                  <a:lnTo>
                    <a:pt x="10399" y="322208"/>
                  </a:lnTo>
                  <a:lnTo>
                    <a:pt x="15124" y="334456"/>
                  </a:lnTo>
                  <a:lnTo>
                    <a:pt x="20513" y="346221"/>
                  </a:lnTo>
                  <a:lnTo>
                    <a:pt x="26395" y="357614"/>
                  </a:lnTo>
                  <a:lnTo>
                    <a:pt x="32631" y="368571"/>
                  </a:lnTo>
                  <a:lnTo>
                    <a:pt x="39116" y="378864"/>
                  </a:lnTo>
                  <a:lnTo>
                    <a:pt x="45773" y="388419"/>
                  </a:lnTo>
                  <a:lnTo>
                    <a:pt x="52547" y="397311"/>
                  </a:lnTo>
                  <a:lnTo>
                    <a:pt x="59402" y="405671"/>
                  </a:lnTo>
                  <a:lnTo>
                    <a:pt x="66315" y="413625"/>
                  </a:lnTo>
                  <a:lnTo>
                    <a:pt x="73433" y="421119"/>
                  </a:lnTo>
                  <a:lnTo>
                    <a:pt x="81051" y="427933"/>
                  </a:lnTo>
                  <a:lnTo>
                    <a:pt x="89299" y="433991"/>
                  </a:lnTo>
                  <a:lnTo>
                    <a:pt x="98467" y="439043"/>
                  </a:lnTo>
                  <a:lnTo>
                    <a:pt x="109065" y="442605"/>
                  </a:lnTo>
                  <a:lnTo>
                    <a:pt x="121227" y="444554"/>
                  </a:lnTo>
                  <a:lnTo>
                    <a:pt x="134464" y="445065"/>
                  </a:lnTo>
                  <a:lnTo>
                    <a:pt x="147879" y="444428"/>
                  </a:lnTo>
                  <a:lnTo>
                    <a:pt x="160930" y="442924"/>
                  </a:lnTo>
                  <a:lnTo>
                    <a:pt x="173283" y="440628"/>
                  </a:lnTo>
                  <a:lnTo>
                    <a:pt x="184653" y="437418"/>
                  </a:lnTo>
                  <a:lnTo>
                    <a:pt x="195004" y="433299"/>
                  </a:lnTo>
                  <a:lnTo>
                    <a:pt x="204632" y="428398"/>
                  </a:lnTo>
                  <a:lnTo>
                    <a:pt x="214033" y="422885"/>
                  </a:lnTo>
                  <a:lnTo>
                    <a:pt x="223511" y="416915"/>
                  </a:lnTo>
                  <a:lnTo>
                    <a:pt x="233016" y="410619"/>
                  </a:lnTo>
                  <a:lnTo>
                    <a:pt x="242253" y="404093"/>
                  </a:lnTo>
                  <a:lnTo>
                    <a:pt x="251055" y="397413"/>
                  </a:lnTo>
                  <a:lnTo>
                    <a:pt x="259311" y="390739"/>
                  </a:lnTo>
                  <a:lnTo>
                    <a:pt x="267794" y="383565"/>
                  </a:lnTo>
                  <a:lnTo>
                    <a:pt x="278366" y="374142"/>
                  </a:lnTo>
                  <a:lnTo>
                    <a:pt x="294205" y="3594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01165" y="406027"/>
              <a:ext cx="151602" cy="157439"/>
            </a:xfrm>
            <a:custGeom>
              <a:avLst/>
              <a:gdLst/>
              <a:ahLst/>
              <a:cxnLst/>
              <a:rect l="0" t="0" r="0" b="0"/>
              <a:pathLst>
                <a:path w="151602" h="157439">
                  <a:moveTo>
                    <a:pt x="25259" y="67755"/>
                  </a:moveTo>
                  <a:lnTo>
                    <a:pt x="34128" y="64888"/>
                  </a:lnTo>
                  <a:lnTo>
                    <a:pt x="43115" y="62746"/>
                  </a:lnTo>
                  <a:lnTo>
                    <a:pt x="53105" y="61139"/>
                  </a:lnTo>
                  <a:lnTo>
                    <a:pt x="63913" y="59785"/>
                  </a:lnTo>
                  <a:lnTo>
                    <a:pt x="75076" y="58288"/>
                  </a:lnTo>
                  <a:lnTo>
                    <a:pt x="86272" y="56428"/>
                  </a:lnTo>
                  <a:lnTo>
                    <a:pt x="97039" y="53843"/>
                  </a:lnTo>
                  <a:lnTo>
                    <a:pt x="106727" y="49966"/>
                  </a:lnTo>
                  <a:lnTo>
                    <a:pt x="115072" y="44614"/>
                  </a:lnTo>
                  <a:lnTo>
                    <a:pt x="121673" y="38087"/>
                  </a:lnTo>
                  <a:lnTo>
                    <a:pt x="125832" y="30949"/>
                  </a:lnTo>
                  <a:lnTo>
                    <a:pt x="127396" y="23606"/>
                  </a:lnTo>
                  <a:lnTo>
                    <a:pt x="126346" y="16578"/>
                  </a:lnTo>
                  <a:lnTo>
                    <a:pt x="122533" y="10552"/>
                  </a:lnTo>
                  <a:lnTo>
                    <a:pt x="116160" y="5807"/>
                  </a:lnTo>
                  <a:lnTo>
                    <a:pt x="107833" y="2438"/>
                  </a:lnTo>
                  <a:lnTo>
                    <a:pt x="98352" y="536"/>
                  </a:lnTo>
                  <a:lnTo>
                    <a:pt x="88280" y="0"/>
                  </a:lnTo>
                  <a:lnTo>
                    <a:pt x="77929" y="756"/>
                  </a:lnTo>
                  <a:lnTo>
                    <a:pt x="67455" y="2850"/>
                  </a:lnTo>
                  <a:lnTo>
                    <a:pt x="56935" y="6181"/>
                  </a:lnTo>
                  <a:lnTo>
                    <a:pt x="46566" y="10534"/>
                  </a:lnTo>
                  <a:lnTo>
                    <a:pt x="36670" y="15671"/>
                  </a:lnTo>
                  <a:lnTo>
                    <a:pt x="27389" y="21393"/>
                  </a:lnTo>
                  <a:lnTo>
                    <a:pt x="19019" y="27862"/>
                  </a:lnTo>
                  <a:lnTo>
                    <a:pt x="12075" y="35568"/>
                  </a:lnTo>
                  <a:lnTo>
                    <a:pt x="6707" y="44676"/>
                  </a:lnTo>
                  <a:lnTo>
                    <a:pt x="2917" y="54895"/>
                  </a:lnTo>
                  <a:lnTo>
                    <a:pt x="731" y="65672"/>
                  </a:lnTo>
                  <a:lnTo>
                    <a:pt x="0" y="76624"/>
                  </a:lnTo>
                  <a:lnTo>
                    <a:pt x="455" y="87570"/>
                  </a:lnTo>
                  <a:lnTo>
                    <a:pt x="1815" y="98445"/>
                  </a:lnTo>
                  <a:lnTo>
                    <a:pt x="3845" y="109230"/>
                  </a:lnTo>
                  <a:lnTo>
                    <a:pt x="6679" y="119606"/>
                  </a:lnTo>
                  <a:lnTo>
                    <a:pt x="10791" y="128976"/>
                  </a:lnTo>
                  <a:lnTo>
                    <a:pt x="16342" y="137089"/>
                  </a:lnTo>
                  <a:lnTo>
                    <a:pt x="23359" y="143859"/>
                  </a:lnTo>
                  <a:lnTo>
                    <a:pt x="31898" y="149191"/>
                  </a:lnTo>
                  <a:lnTo>
                    <a:pt x="41826" y="153180"/>
                  </a:lnTo>
                  <a:lnTo>
                    <a:pt x="52729" y="155894"/>
                  </a:lnTo>
                  <a:lnTo>
                    <a:pt x="64032" y="157283"/>
                  </a:lnTo>
                  <a:lnTo>
                    <a:pt x="75370" y="157438"/>
                  </a:lnTo>
                  <a:lnTo>
                    <a:pt x="86590" y="156410"/>
                  </a:lnTo>
                  <a:lnTo>
                    <a:pt x="97657" y="154125"/>
                  </a:lnTo>
                  <a:lnTo>
                    <a:pt x="108568" y="150672"/>
                  </a:lnTo>
                  <a:lnTo>
                    <a:pt x="118899" y="146555"/>
                  </a:lnTo>
                  <a:lnTo>
                    <a:pt x="128803" y="142209"/>
                  </a:lnTo>
                  <a:lnTo>
                    <a:pt x="139151" y="137254"/>
                  </a:lnTo>
                  <a:lnTo>
                    <a:pt x="151601" y="1309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84352" y="435183"/>
              <a:ext cx="106888" cy="133356"/>
            </a:xfrm>
            <a:custGeom>
              <a:avLst/>
              <a:gdLst/>
              <a:ahLst/>
              <a:cxnLst/>
              <a:rect l="0" t="0" r="0" b="0"/>
              <a:pathLst>
                <a:path w="106888" h="133356">
                  <a:moveTo>
                    <a:pt x="0" y="49127"/>
                  </a:moveTo>
                  <a:lnTo>
                    <a:pt x="2867" y="60863"/>
                  </a:lnTo>
                  <a:lnTo>
                    <a:pt x="5009" y="71991"/>
                  </a:lnTo>
                  <a:lnTo>
                    <a:pt x="6586" y="83511"/>
                  </a:lnTo>
                  <a:lnTo>
                    <a:pt x="6837" y="92719"/>
                  </a:lnTo>
                  <a:lnTo>
                    <a:pt x="5460" y="95485"/>
                  </a:lnTo>
                  <a:lnTo>
                    <a:pt x="3907" y="91914"/>
                  </a:lnTo>
                  <a:lnTo>
                    <a:pt x="2689" y="83836"/>
                  </a:lnTo>
                  <a:lnTo>
                    <a:pt x="1823" y="73069"/>
                  </a:lnTo>
                  <a:lnTo>
                    <a:pt x="1237" y="60827"/>
                  </a:lnTo>
                  <a:lnTo>
                    <a:pt x="1179" y="48122"/>
                  </a:lnTo>
                  <a:lnTo>
                    <a:pt x="2204" y="35935"/>
                  </a:lnTo>
                  <a:lnTo>
                    <a:pt x="4536" y="24736"/>
                  </a:lnTo>
                  <a:lnTo>
                    <a:pt x="8410" y="15055"/>
                  </a:lnTo>
                  <a:lnTo>
                    <a:pt x="14218" y="7667"/>
                  </a:lnTo>
                  <a:lnTo>
                    <a:pt x="21973" y="2774"/>
                  </a:lnTo>
                  <a:lnTo>
                    <a:pt x="31078" y="264"/>
                  </a:lnTo>
                  <a:lnTo>
                    <a:pt x="40559" y="0"/>
                  </a:lnTo>
                  <a:lnTo>
                    <a:pt x="49816" y="1669"/>
                  </a:lnTo>
                  <a:lnTo>
                    <a:pt x="58638" y="4869"/>
                  </a:lnTo>
                  <a:lnTo>
                    <a:pt x="67014" y="9216"/>
                  </a:lnTo>
                  <a:lnTo>
                    <a:pt x="75012" y="14396"/>
                  </a:lnTo>
                  <a:lnTo>
                    <a:pt x="82552" y="20328"/>
                  </a:lnTo>
                  <a:lnTo>
                    <a:pt x="89403" y="27141"/>
                  </a:lnTo>
                  <a:lnTo>
                    <a:pt x="95490" y="34835"/>
                  </a:lnTo>
                  <a:lnTo>
                    <a:pt x="100563" y="43291"/>
                  </a:lnTo>
                  <a:lnTo>
                    <a:pt x="104141" y="52346"/>
                  </a:lnTo>
                  <a:lnTo>
                    <a:pt x="106104" y="61846"/>
                  </a:lnTo>
                  <a:lnTo>
                    <a:pt x="106792" y="71789"/>
                  </a:lnTo>
                  <a:lnTo>
                    <a:pt x="106887" y="83607"/>
                  </a:lnTo>
                  <a:lnTo>
                    <a:pt x="106398" y="101690"/>
                  </a:lnTo>
                  <a:lnTo>
                    <a:pt x="105285" y="1333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58724" y="263212"/>
              <a:ext cx="15142" cy="273742"/>
            </a:xfrm>
            <a:custGeom>
              <a:avLst/>
              <a:gdLst/>
              <a:ahLst/>
              <a:cxnLst/>
              <a:rect l="0" t="0" r="0" b="0"/>
              <a:pathLst>
                <a:path w="15142" h="273742">
                  <a:moveTo>
                    <a:pt x="4612" y="0"/>
                  </a:moveTo>
                  <a:lnTo>
                    <a:pt x="1813" y="11668"/>
                  </a:lnTo>
                  <a:lnTo>
                    <a:pt x="311" y="22157"/>
                  </a:lnTo>
                  <a:lnTo>
                    <a:pt x="0" y="32463"/>
                  </a:lnTo>
                  <a:lnTo>
                    <a:pt x="506" y="42937"/>
                  </a:lnTo>
                  <a:lnTo>
                    <a:pt x="1326" y="53929"/>
                  </a:lnTo>
                  <a:lnTo>
                    <a:pt x="2141" y="65572"/>
                  </a:lnTo>
                  <a:lnTo>
                    <a:pt x="2825" y="77826"/>
                  </a:lnTo>
                  <a:lnTo>
                    <a:pt x="3352" y="90580"/>
                  </a:lnTo>
                  <a:lnTo>
                    <a:pt x="3738" y="103721"/>
                  </a:lnTo>
                  <a:lnTo>
                    <a:pt x="4012" y="117307"/>
                  </a:lnTo>
                  <a:lnTo>
                    <a:pt x="4204" y="131566"/>
                  </a:lnTo>
                  <a:lnTo>
                    <a:pt x="4341" y="146557"/>
                  </a:lnTo>
                  <a:lnTo>
                    <a:pt x="4604" y="161878"/>
                  </a:lnTo>
                  <a:lnTo>
                    <a:pt x="5313" y="176784"/>
                  </a:lnTo>
                  <a:lnTo>
                    <a:pt x="6603" y="190882"/>
                  </a:lnTo>
                  <a:lnTo>
                    <a:pt x="8292" y="204257"/>
                  </a:lnTo>
                  <a:lnTo>
                    <a:pt x="10140" y="218916"/>
                  </a:lnTo>
                  <a:lnTo>
                    <a:pt x="12312" y="239495"/>
                  </a:lnTo>
                  <a:lnTo>
                    <a:pt x="15141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68580" y="368497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0"/>
                  </a:moveTo>
                  <a:lnTo>
                    <a:pt x="167182" y="0"/>
                  </a:lnTo>
                  <a:lnTo>
                    <a:pt x="155413" y="0"/>
                  </a:lnTo>
                  <a:lnTo>
                    <a:pt x="142523" y="0"/>
                  </a:lnTo>
                  <a:lnTo>
                    <a:pt x="128675" y="0"/>
                  </a:lnTo>
                  <a:lnTo>
                    <a:pt x="114347" y="0"/>
                  </a:lnTo>
                  <a:lnTo>
                    <a:pt x="99882" y="4"/>
                  </a:lnTo>
                  <a:lnTo>
                    <a:pt x="85605" y="177"/>
                  </a:lnTo>
                  <a:lnTo>
                    <a:pt x="71877" y="826"/>
                  </a:lnTo>
                  <a:lnTo>
                    <a:pt x="58845" y="2074"/>
                  </a:lnTo>
                  <a:lnTo>
                    <a:pt x="46722" y="3736"/>
                  </a:lnTo>
                  <a:lnTo>
                    <a:pt x="34595" y="5562"/>
                  </a:lnTo>
                  <a:lnTo>
                    <a:pt x="20282" y="771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947564" y="400082"/>
              <a:ext cx="105286" cy="120697"/>
            </a:xfrm>
            <a:custGeom>
              <a:avLst/>
              <a:gdLst/>
              <a:ahLst/>
              <a:cxnLst/>
              <a:rect l="0" t="0" r="0" b="0"/>
              <a:pathLst>
                <a:path w="105286" h="120697">
                  <a:moveTo>
                    <a:pt x="0" y="63171"/>
                  </a:moveTo>
                  <a:lnTo>
                    <a:pt x="3001" y="71906"/>
                  </a:lnTo>
                  <a:lnTo>
                    <a:pt x="6423" y="79612"/>
                  </a:lnTo>
                  <a:lnTo>
                    <a:pt x="10615" y="87019"/>
                  </a:lnTo>
                  <a:lnTo>
                    <a:pt x="15342" y="94453"/>
                  </a:lnTo>
                  <a:lnTo>
                    <a:pt x="20175" y="102280"/>
                  </a:lnTo>
                  <a:lnTo>
                    <a:pt x="24802" y="110610"/>
                  </a:lnTo>
                  <a:lnTo>
                    <a:pt x="27385" y="117687"/>
                  </a:lnTo>
                  <a:lnTo>
                    <a:pt x="26503" y="120696"/>
                  </a:lnTo>
                  <a:lnTo>
                    <a:pt x="23981" y="119418"/>
                  </a:lnTo>
                  <a:lnTo>
                    <a:pt x="20856" y="114949"/>
                  </a:lnTo>
                  <a:lnTo>
                    <a:pt x="17498" y="108353"/>
                  </a:lnTo>
                  <a:lnTo>
                    <a:pt x="14053" y="100381"/>
                  </a:lnTo>
                  <a:lnTo>
                    <a:pt x="10906" y="91523"/>
                  </a:lnTo>
                  <a:lnTo>
                    <a:pt x="8695" y="82090"/>
                  </a:lnTo>
                  <a:lnTo>
                    <a:pt x="7693" y="72287"/>
                  </a:lnTo>
                  <a:lnTo>
                    <a:pt x="8003" y="62408"/>
                  </a:lnTo>
                  <a:lnTo>
                    <a:pt x="9730" y="52844"/>
                  </a:lnTo>
                  <a:lnTo>
                    <a:pt x="12787" y="43782"/>
                  </a:lnTo>
                  <a:lnTo>
                    <a:pt x="17110" y="35391"/>
                  </a:lnTo>
                  <a:lnTo>
                    <a:pt x="22753" y="27900"/>
                  </a:lnTo>
                  <a:lnTo>
                    <a:pt x="29624" y="21347"/>
                  </a:lnTo>
                  <a:lnTo>
                    <a:pt x="37677" y="15776"/>
                  </a:lnTo>
                  <a:lnTo>
                    <a:pt x="46984" y="11324"/>
                  </a:lnTo>
                  <a:lnTo>
                    <a:pt x="57450" y="7957"/>
                  </a:lnTo>
                  <a:lnTo>
                    <a:pt x="68265" y="5503"/>
                  </a:lnTo>
                  <a:lnTo>
                    <a:pt x="79062" y="3498"/>
                  </a:lnTo>
                  <a:lnTo>
                    <a:pt x="90787" y="176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078901" y="437490"/>
              <a:ext cx="173991" cy="106454"/>
            </a:xfrm>
            <a:custGeom>
              <a:avLst/>
              <a:gdLst/>
              <a:ahLst/>
              <a:cxnLst/>
              <a:rect l="0" t="0" r="0" b="0"/>
              <a:pathLst>
                <a:path w="173991" h="106454">
                  <a:moveTo>
                    <a:pt x="110819" y="36292"/>
                  </a:moveTo>
                  <a:lnTo>
                    <a:pt x="104884" y="27625"/>
                  </a:lnTo>
                  <a:lnTo>
                    <a:pt x="98680" y="20558"/>
                  </a:lnTo>
                  <a:lnTo>
                    <a:pt x="91579" y="14457"/>
                  </a:lnTo>
                  <a:lnTo>
                    <a:pt x="83466" y="9229"/>
                  </a:lnTo>
                  <a:lnTo>
                    <a:pt x="74171" y="5015"/>
                  </a:lnTo>
                  <a:lnTo>
                    <a:pt x="63737" y="1823"/>
                  </a:lnTo>
                  <a:lnTo>
                    <a:pt x="52831" y="0"/>
                  </a:lnTo>
                  <a:lnTo>
                    <a:pt x="42589" y="282"/>
                  </a:lnTo>
                  <a:lnTo>
                    <a:pt x="33600" y="2882"/>
                  </a:lnTo>
                  <a:lnTo>
                    <a:pt x="25925" y="7561"/>
                  </a:lnTo>
                  <a:lnTo>
                    <a:pt x="19380" y="13906"/>
                  </a:lnTo>
                  <a:lnTo>
                    <a:pt x="13724" y="21509"/>
                  </a:lnTo>
                  <a:lnTo>
                    <a:pt x="8890" y="30188"/>
                  </a:lnTo>
                  <a:lnTo>
                    <a:pt x="5000" y="39982"/>
                  </a:lnTo>
                  <a:lnTo>
                    <a:pt x="2051" y="50816"/>
                  </a:lnTo>
                  <a:lnTo>
                    <a:pt x="237" y="62191"/>
                  </a:lnTo>
                  <a:lnTo>
                    <a:pt x="0" y="73292"/>
                  </a:lnTo>
                  <a:lnTo>
                    <a:pt x="1447" y="83670"/>
                  </a:lnTo>
                  <a:lnTo>
                    <a:pt x="4708" y="92755"/>
                  </a:lnTo>
                  <a:lnTo>
                    <a:pt x="10095" y="99722"/>
                  </a:lnTo>
                  <a:lnTo>
                    <a:pt x="17565" y="104318"/>
                  </a:lnTo>
                  <a:lnTo>
                    <a:pt x="26477" y="106453"/>
                  </a:lnTo>
                  <a:lnTo>
                    <a:pt x="35828" y="105932"/>
                  </a:lnTo>
                  <a:lnTo>
                    <a:pt x="44998" y="102918"/>
                  </a:lnTo>
                  <a:lnTo>
                    <a:pt x="53761" y="97830"/>
                  </a:lnTo>
                  <a:lnTo>
                    <a:pt x="62099" y="91144"/>
                  </a:lnTo>
                  <a:lnTo>
                    <a:pt x="70065" y="83280"/>
                  </a:lnTo>
                  <a:lnTo>
                    <a:pt x="77414" y="74410"/>
                  </a:lnTo>
                  <a:lnTo>
                    <a:pt x="83607" y="64481"/>
                  </a:lnTo>
                  <a:lnTo>
                    <a:pt x="88457" y="53577"/>
                  </a:lnTo>
                  <a:lnTo>
                    <a:pt x="92649" y="43066"/>
                  </a:lnTo>
                  <a:lnTo>
                    <a:pt x="97439" y="36562"/>
                  </a:lnTo>
                  <a:lnTo>
                    <a:pt x="102969" y="35919"/>
                  </a:lnTo>
                  <a:lnTo>
                    <a:pt x="108660" y="39305"/>
                  </a:lnTo>
                  <a:lnTo>
                    <a:pt x="114643" y="44867"/>
                  </a:lnTo>
                  <a:lnTo>
                    <a:pt x="121308" y="51074"/>
                  </a:lnTo>
                  <a:lnTo>
                    <a:pt x="128798" y="57100"/>
                  </a:lnTo>
                  <a:lnTo>
                    <a:pt x="136787" y="62506"/>
                  </a:lnTo>
                  <a:lnTo>
                    <a:pt x="145495" y="67511"/>
                  </a:lnTo>
                  <a:lnTo>
                    <a:pt x="156807" y="72541"/>
                  </a:lnTo>
                  <a:lnTo>
                    <a:pt x="173990" y="784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284476" y="242155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66"/>
                  </a:lnTo>
                  <a:lnTo>
                    <a:pt x="178" y="50487"/>
                  </a:lnTo>
                  <a:lnTo>
                    <a:pt x="826" y="65463"/>
                  </a:lnTo>
                  <a:lnTo>
                    <a:pt x="2075" y="81181"/>
                  </a:lnTo>
                  <a:lnTo>
                    <a:pt x="3727" y="97284"/>
                  </a:lnTo>
                  <a:lnTo>
                    <a:pt x="5375" y="113308"/>
                  </a:lnTo>
                  <a:lnTo>
                    <a:pt x="6778" y="129005"/>
                  </a:lnTo>
                  <a:lnTo>
                    <a:pt x="7871" y="144323"/>
                  </a:lnTo>
                  <a:lnTo>
                    <a:pt x="8679" y="159301"/>
                  </a:lnTo>
                  <a:lnTo>
                    <a:pt x="9257" y="174009"/>
                  </a:lnTo>
                  <a:lnTo>
                    <a:pt x="9662" y="188515"/>
                  </a:lnTo>
                  <a:lnTo>
                    <a:pt x="9942" y="202875"/>
                  </a:lnTo>
                  <a:lnTo>
                    <a:pt x="10133" y="217115"/>
                  </a:lnTo>
                  <a:lnTo>
                    <a:pt x="10263" y="230660"/>
                  </a:lnTo>
                  <a:lnTo>
                    <a:pt x="10365" y="243677"/>
                  </a:lnTo>
                  <a:lnTo>
                    <a:pt x="10448" y="257310"/>
                  </a:lnTo>
                  <a:lnTo>
                    <a:pt x="10529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600767" y="224006"/>
              <a:ext cx="178550" cy="334005"/>
            </a:xfrm>
            <a:custGeom>
              <a:avLst/>
              <a:gdLst/>
              <a:ahLst/>
              <a:cxnLst/>
              <a:rect l="0" t="0" r="0" b="0"/>
              <a:pathLst>
                <a:path w="178550" h="334005">
                  <a:moveTo>
                    <a:pt x="20621" y="312947"/>
                  </a:moveTo>
                  <a:lnTo>
                    <a:pt x="17754" y="304079"/>
                  </a:lnTo>
                  <a:lnTo>
                    <a:pt x="15612" y="295092"/>
                  </a:lnTo>
                  <a:lnTo>
                    <a:pt x="14005" y="285101"/>
                  </a:lnTo>
                  <a:lnTo>
                    <a:pt x="12651" y="274293"/>
                  </a:lnTo>
                  <a:lnTo>
                    <a:pt x="11155" y="263130"/>
                  </a:lnTo>
                  <a:lnTo>
                    <a:pt x="9308" y="251920"/>
                  </a:lnTo>
                  <a:lnTo>
                    <a:pt x="7241" y="240635"/>
                  </a:lnTo>
                  <a:lnTo>
                    <a:pt x="5309" y="229002"/>
                  </a:lnTo>
                  <a:lnTo>
                    <a:pt x="3713" y="216883"/>
                  </a:lnTo>
                  <a:lnTo>
                    <a:pt x="2489" y="204288"/>
                  </a:lnTo>
                  <a:lnTo>
                    <a:pt x="1593" y="191294"/>
                  </a:lnTo>
                  <a:lnTo>
                    <a:pt x="956" y="177993"/>
                  </a:lnTo>
                  <a:lnTo>
                    <a:pt x="511" y="164466"/>
                  </a:lnTo>
                  <a:lnTo>
                    <a:pt x="205" y="150779"/>
                  </a:lnTo>
                  <a:lnTo>
                    <a:pt x="0" y="136980"/>
                  </a:lnTo>
                  <a:lnTo>
                    <a:pt x="32" y="123104"/>
                  </a:lnTo>
                  <a:lnTo>
                    <a:pt x="584" y="109175"/>
                  </a:lnTo>
                  <a:lnTo>
                    <a:pt x="1769" y="95210"/>
                  </a:lnTo>
                  <a:lnTo>
                    <a:pt x="3378" y="81221"/>
                  </a:lnTo>
                  <a:lnTo>
                    <a:pt x="4998" y="67216"/>
                  </a:lnTo>
                  <a:lnTo>
                    <a:pt x="6390" y="53209"/>
                  </a:lnTo>
                  <a:lnTo>
                    <a:pt x="7816" y="39531"/>
                  </a:lnTo>
                  <a:lnTo>
                    <a:pt x="9912" y="26800"/>
                  </a:lnTo>
                  <a:lnTo>
                    <a:pt x="13015" y="15305"/>
                  </a:lnTo>
                  <a:lnTo>
                    <a:pt x="17942" y="6053"/>
                  </a:lnTo>
                  <a:lnTo>
                    <a:pt x="24770" y="831"/>
                  </a:lnTo>
                  <a:lnTo>
                    <a:pt x="31734" y="0"/>
                  </a:lnTo>
                  <a:lnTo>
                    <a:pt x="38088" y="2692"/>
                  </a:lnTo>
                  <a:lnTo>
                    <a:pt x="43740" y="7907"/>
                  </a:lnTo>
                  <a:lnTo>
                    <a:pt x="48793" y="14858"/>
                  </a:lnTo>
                  <a:lnTo>
                    <a:pt x="53387" y="22987"/>
                  </a:lnTo>
                  <a:lnTo>
                    <a:pt x="57651" y="31914"/>
                  </a:lnTo>
                  <a:lnTo>
                    <a:pt x="61847" y="41541"/>
                  </a:lnTo>
                  <a:lnTo>
                    <a:pt x="66354" y="52000"/>
                  </a:lnTo>
                  <a:lnTo>
                    <a:pt x="71353" y="63303"/>
                  </a:lnTo>
                  <a:lnTo>
                    <a:pt x="76846" y="75337"/>
                  </a:lnTo>
                  <a:lnTo>
                    <a:pt x="82759" y="87948"/>
                  </a:lnTo>
                  <a:lnTo>
                    <a:pt x="88991" y="100986"/>
                  </a:lnTo>
                  <a:lnTo>
                    <a:pt x="95294" y="114165"/>
                  </a:lnTo>
                  <a:lnTo>
                    <a:pt x="101292" y="127086"/>
                  </a:lnTo>
                  <a:lnTo>
                    <a:pt x="106803" y="139558"/>
                  </a:lnTo>
                  <a:lnTo>
                    <a:pt x="111825" y="151729"/>
                  </a:lnTo>
                  <a:lnTo>
                    <a:pt x="116431" y="163974"/>
                  </a:lnTo>
                  <a:lnTo>
                    <a:pt x="120716" y="176508"/>
                  </a:lnTo>
                  <a:lnTo>
                    <a:pt x="124765" y="189216"/>
                  </a:lnTo>
                  <a:lnTo>
                    <a:pt x="128644" y="201754"/>
                  </a:lnTo>
                  <a:lnTo>
                    <a:pt x="132410" y="213932"/>
                  </a:lnTo>
                  <a:lnTo>
                    <a:pt x="136263" y="225720"/>
                  </a:lnTo>
                  <a:lnTo>
                    <a:pt x="140536" y="237169"/>
                  </a:lnTo>
                  <a:lnTo>
                    <a:pt x="145372" y="248351"/>
                  </a:lnTo>
                  <a:lnTo>
                    <a:pt x="150586" y="259335"/>
                  </a:lnTo>
                  <a:lnTo>
                    <a:pt x="155778" y="270177"/>
                  </a:lnTo>
                  <a:lnTo>
                    <a:pt x="160709" y="280911"/>
                  </a:lnTo>
                  <a:lnTo>
                    <a:pt x="165169" y="291304"/>
                  </a:lnTo>
                  <a:lnTo>
                    <a:pt x="169334" y="301994"/>
                  </a:lnTo>
                  <a:lnTo>
                    <a:pt x="173566" y="315038"/>
                  </a:lnTo>
                  <a:lnTo>
                    <a:pt x="178549" y="3340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621388" y="431668"/>
              <a:ext cx="115815" cy="31586"/>
            </a:xfrm>
            <a:custGeom>
              <a:avLst/>
              <a:gdLst/>
              <a:ahLst/>
              <a:cxnLst/>
              <a:rect l="0" t="0" r="0" b="0"/>
              <a:pathLst>
                <a:path w="115815" h="31586">
                  <a:moveTo>
                    <a:pt x="115814" y="31585"/>
                  </a:moveTo>
                  <a:lnTo>
                    <a:pt x="106945" y="25785"/>
                  </a:lnTo>
                  <a:lnTo>
                    <a:pt x="97958" y="20861"/>
                  </a:lnTo>
                  <a:lnTo>
                    <a:pt x="87963" y="16363"/>
                  </a:lnTo>
                  <a:lnTo>
                    <a:pt x="76982" y="12315"/>
                  </a:lnTo>
                  <a:lnTo>
                    <a:pt x="65171" y="8949"/>
                  </a:lnTo>
                  <a:lnTo>
                    <a:pt x="52731" y="6341"/>
                  </a:lnTo>
                  <a:lnTo>
                    <a:pt x="40438" y="4410"/>
                  </a:lnTo>
                  <a:lnTo>
                    <a:pt x="28416" y="2819"/>
                  </a:lnTo>
                  <a:lnTo>
                    <a:pt x="15614" y="142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831958" y="411445"/>
              <a:ext cx="136872" cy="125509"/>
            </a:xfrm>
            <a:custGeom>
              <a:avLst/>
              <a:gdLst/>
              <a:ahLst/>
              <a:cxnLst/>
              <a:rect l="0" t="0" r="0" b="0"/>
              <a:pathLst>
                <a:path w="136872" h="125509">
                  <a:moveTo>
                    <a:pt x="0" y="41280"/>
                  </a:moveTo>
                  <a:lnTo>
                    <a:pt x="2934" y="50081"/>
                  </a:lnTo>
                  <a:lnTo>
                    <a:pt x="5716" y="58428"/>
                  </a:lnTo>
                  <a:lnTo>
                    <a:pt x="8611" y="67131"/>
                  </a:lnTo>
                  <a:lnTo>
                    <a:pt x="11479" y="76425"/>
                  </a:lnTo>
                  <a:lnTo>
                    <a:pt x="13995" y="86568"/>
                  </a:lnTo>
                  <a:lnTo>
                    <a:pt x="15981" y="97539"/>
                  </a:lnTo>
                  <a:lnTo>
                    <a:pt x="16592" y="106588"/>
                  </a:lnTo>
                  <a:lnTo>
                    <a:pt x="15516" y="109792"/>
                  </a:lnTo>
                  <a:lnTo>
                    <a:pt x="14160" y="107348"/>
                  </a:lnTo>
                  <a:lnTo>
                    <a:pt x="13059" y="100855"/>
                  </a:lnTo>
                  <a:lnTo>
                    <a:pt x="12259" y="91700"/>
                  </a:lnTo>
                  <a:lnTo>
                    <a:pt x="11706" y="80832"/>
                  </a:lnTo>
                  <a:lnTo>
                    <a:pt x="11497" y="68863"/>
                  </a:lnTo>
                  <a:lnTo>
                    <a:pt x="11886" y="56181"/>
                  </a:lnTo>
                  <a:lnTo>
                    <a:pt x="12978" y="43055"/>
                  </a:lnTo>
                  <a:lnTo>
                    <a:pt x="15204" y="30298"/>
                  </a:lnTo>
                  <a:lnTo>
                    <a:pt x="19366" y="19243"/>
                  </a:lnTo>
                  <a:lnTo>
                    <a:pt x="25720" y="10486"/>
                  </a:lnTo>
                  <a:lnTo>
                    <a:pt x="33734" y="4268"/>
                  </a:lnTo>
                  <a:lnTo>
                    <a:pt x="42408" y="827"/>
                  </a:lnTo>
                  <a:lnTo>
                    <a:pt x="51087" y="0"/>
                  </a:lnTo>
                  <a:lnTo>
                    <a:pt x="59504" y="1510"/>
                  </a:lnTo>
                  <a:lnTo>
                    <a:pt x="67601" y="5165"/>
                  </a:lnTo>
                  <a:lnTo>
                    <a:pt x="75408" y="10651"/>
                  </a:lnTo>
                  <a:lnTo>
                    <a:pt x="82817" y="17583"/>
                  </a:lnTo>
                  <a:lnTo>
                    <a:pt x="89582" y="25597"/>
                  </a:lnTo>
                  <a:lnTo>
                    <a:pt x="95619" y="34391"/>
                  </a:lnTo>
                  <a:lnTo>
                    <a:pt x="100998" y="43734"/>
                  </a:lnTo>
                  <a:lnTo>
                    <a:pt x="105846" y="53458"/>
                  </a:lnTo>
                  <a:lnTo>
                    <a:pt x="110294" y="63439"/>
                  </a:lnTo>
                  <a:lnTo>
                    <a:pt x="114494" y="73523"/>
                  </a:lnTo>
                  <a:lnTo>
                    <a:pt x="119134" y="84715"/>
                  </a:lnTo>
                  <a:lnTo>
                    <a:pt x="125745" y="100232"/>
                  </a:lnTo>
                  <a:lnTo>
                    <a:pt x="136871" y="1255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937243" y="431962"/>
              <a:ext cx="181740" cy="273448"/>
            </a:xfrm>
            <a:custGeom>
              <a:avLst/>
              <a:gdLst/>
              <a:ahLst/>
              <a:cxnLst/>
              <a:rect l="0" t="0" r="0" b="0"/>
              <a:pathLst>
                <a:path w="181740" h="273448">
                  <a:moveTo>
                    <a:pt x="157928" y="104991"/>
                  </a:moveTo>
                  <a:lnTo>
                    <a:pt x="160794" y="96123"/>
                  </a:lnTo>
                  <a:lnTo>
                    <a:pt x="162936" y="87136"/>
                  </a:lnTo>
                  <a:lnTo>
                    <a:pt x="164530" y="77145"/>
                  </a:lnTo>
                  <a:lnTo>
                    <a:pt x="165365" y="66337"/>
                  </a:lnTo>
                  <a:lnTo>
                    <a:pt x="164917" y="55174"/>
                  </a:lnTo>
                  <a:lnTo>
                    <a:pt x="163003" y="43978"/>
                  </a:lnTo>
                  <a:lnTo>
                    <a:pt x="159594" y="33211"/>
                  </a:lnTo>
                  <a:lnTo>
                    <a:pt x="154637" y="23524"/>
                  </a:lnTo>
                  <a:lnTo>
                    <a:pt x="148265" y="15173"/>
                  </a:lnTo>
                  <a:lnTo>
                    <a:pt x="140734" y="8400"/>
                  </a:lnTo>
                  <a:lnTo>
                    <a:pt x="132316" y="3593"/>
                  </a:lnTo>
                  <a:lnTo>
                    <a:pt x="123261" y="775"/>
                  </a:lnTo>
                  <a:lnTo>
                    <a:pt x="114081" y="0"/>
                  </a:lnTo>
                  <a:lnTo>
                    <a:pt x="105532" y="1516"/>
                  </a:lnTo>
                  <a:lnTo>
                    <a:pt x="97971" y="5238"/>
                  </a:lnTo>
                  <a:lnTo>
                    <a:pt x="91405" y="10819"/>
                  </a:lnTo>
                  <a:lnTo>
                    <a:pt x="85679" y="17844"/>
                  </a:lnTo>
                  <a:lnTo>
                    <a:pt x="80612" y="25935"/>
                  </a:lnTo>
                  <a:lnTo>
                    <a:pt x="76359" y="34788"/>
                  </a:lnTo>
                  <a:lnTo>
                    <a:pt x="73399" y="44175"/>
                  </a:lnTo>
                  <a:lnTo>
                    <a:pt x="71887" y="53930"/>
                  </a:lnTo>
                  <a:lnTo>
                    <a:pt x="71684" y="63937"/>
                  </a:lnTo>
                  <a:lnTo>
                    <a:pt x="72536" y="74115"/>
                  </a:lnTo>
                  <a:lnTo>
                    <a:pt x="74196" y="84395"/>
                  </a:lnTo>
                  <a:lnTo>
                    <a:pt x="76936" y="94247"/>
                  </a:lnTo>
                  <a:lnTo>
                    <a:pt x="81511" y="102726"/>
                  </a:lnTo>
                  <a:lnTo>
                    <a:pt x="88173" y="109415"/>
                  </a:lnTo>
                  <a:lnTo>
                    <a:pt x="96410" y="114074"/>
                  </a:lnTo>
                  <a:lnTo>
                    <a:pt x="105240" y="116385"/>
                  </a:lnTo>
                  <a:lnTo>
                    <a:pt x="114024" y="116413"/>
                  </a:lnTo>
                  <a:lnTo>
                    <a:pt x="122343" y="114349"/>
                  </a:lnTo>
                  <a:lnTo>
                    <a:pt x="129843" y="110313"/>
                  </a:lnTo>
                  <a:lnTo>
                    <a:pt x="136450" y="104603"/>
                  </a:lnTo>
                  <a:lnTo>
                    <a:pt x="142826" y="98861"/>
                  </a:lnTo>
                  <a:lnTo>
                    <a:pt x="149741" y="96787"/>
                  </a:lnTo>
                  <a:lnTo>
                    <a:pt x="156477" y="100010"/>
                  </a:lnTo>
                  <a:lnTo>
                    <a:pt x="162153" y="106747"/>
                  </a:lnTo>
                  <a:lnTo>
                    <a:pt x="166913" y="115586"/>
                  </a:lnTo>
                  <a:lnTo>
                    <a:pt x="171110" y="125514"/>
                  </a:lnTo>
                  <a:lnTo>
                    <a:pt x="174984" y="135932"/>
                  </a:lnTo>
                  <a:lnTo>
                    <a:pt x="178353" y="146703"/>
                  </a:lnTo>
                  <a:lnTo>
                    <a:pt x="180680" y="158001"/>
                  </a:lnTo>
                  <a:lnTo>
                    <a:pt x="181739" y="169886"/>
                  </a:lnTo>
                  <a:lnTo>
                    <a:pt x="181290" y="181818"/>
                  </a:lnTo>
                  <a:lnTo>
                    <a:pt x="178932" y="192771"/>
                  </a:lnTo>
                  <a:lnTo>
                    <a:pt x="174628" y="202244"/>
                  </a:lnTo>
                  <a:lnTo>
                    <a:pt x="168312" y="210079"/>
                  </a:lnTo>
                  <a:lnTo>
                    <a:pt x="159728" y="216200"/>
                  </a:lnTo>
                  <a:lnTo>
                    <a:pt x="148963" y="220764"/>
                  </a:lnTo>
                  <a:lnTo>
                    <a:pt x="136687" y="224220"/>
                  </a:lnTo>
                  <a:lnTo>
                    <a:pt x="123924" y="227179"/>
                  </a:lnTo>
                  <a:lnTo>
                    <a:pt x="111311" y="230034"/>
                  </a:lnTo>
                  <a:lnTo>
                    <a:pt x="99082" y="232956"/>
                  </a:lnTo>
                  <a:lnTo>
                    <a:pt x="87265" y="235999"/>
                  </a:lnTo>
                  <a:lnTo>
                    <a:pt x="75800" y="239160"/>
                  </a:lnTo>
                  <a:lnTo>
                    <a:pt x="64609" y="242418"/>
                  </a:lnTo>
                  <a:lnTo>
                    <a:pt x="53619" y="245751"/>
                  </a:lnTo>
                  <a:lnTo>
                    <a:pt x="42788" y="249138"/>
                  </a:lnTo>
                  <a:lnTo>
                    <a:pt x="32525" y="252605"/>
                  </a:lnTo>
                  <a:lnTo>
                    <a:pt x="22681" y="256665"/>
                  </a:lnTo>
                  <a:lnTo>
                    <a:pt x="12389" y="262793"/>
                  </a:lnTo>
                  <a:lnTo>
                    <a:pt x="0" y="2734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143205" y="242155"/>
              <a:ext cx="25666" cy="284270"/>
            </a:xfrm>
            <a:custGeom>
              <a:avLst/>
              <a:gdLst/>
              <a:ahLst/>
              <a:cxnLst/>
              <a:rect l="0" t="0" r="0" b="0"/>
              <a:pathLst>
                <a:path w="25666" h="284270">
                  <a:moveTo>
                    <a:pt x="4608" y="0"/>
                  </a:moveTo>
                  <a:lnTo>
                    <a:pt x="1808" y="8801"/>
                  </a:lnTo>
                  <a:lnTo>
                    <a:pt x="306" y="17148"/>
                  </a:lnTo>
                  <a:lnTo>
                    <a:pt x="0" y="25851"/>
                  </a:lnTo>
                  <a:lnTo>
                    <a:pt x="679" y="35145"/>
                  </a:lnTo>
                  <a:lnTo>
                    <a:pt x="2147" y="45288"/>
                  </a:lnTo>
                  <a:lnTo>
                    <a:pt x="4212" y="56334"/>
                  </a:lnTo>
                  <a:lnTo>
                    <a:pt x="6548" y="68173"/>
                  </a:lnTo>
                  <a:lnTo>
                    <a:pt x="8722" y="80643"/>
                  </a:lnTo>
                  <a:lnTo>
                    <a:pt x="10516" y="93590"/>
                  </a:lnTo>
                  <a:lnTo>
                    <a:pt x="12057" y="107046"/>
                  </a:lnTo>
                  <a:lnTo>
                    <a:pt x="13704" y="121216"/>
                  </a:lnTo>
                  <a:lnTo>
                    <a:pt x="15663" y="136153"/>
                  </a:lnTo>
                  <a:lnTo>
                    <a:pt x="17811" y="151607"/>
                  </a:lnTo>
                  <a:lnTo>
                    <a:pt x="19799" y="167134"/>
                  </a:lnTo>
                  <a:lnTo>
                    <a:pt x="21435" y="182468"/>
                  </a:lnTo>
                  <a:lnTo>
                    <a:pt x="22685" y="197528"/>
                  </a:lnTo>
                  <a:lnTo>
                    <a:pt x="23599" y="212326"/>
                  </a:lnTo>
                  <a:lnTo>
                    <a:pt x="24249" y="226892"/>
                  </a:lnTo>
                  <a:lnTo>
                    <a:pt x="24702" y="240671"/>
                  </a:lnTo>
                  <a:lnTo>
                    <a:pt x="25064" y="253879"/>
                  </a:lnTo>
                  <a:lnTo>
                    <a:pt x="25367" y="267675"/>
                  </a:lnTo>
                  <a:lnTo>
                    <a:pt x="25665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251844" y="407556"/>
              <a:ext cx="124176" cy="171512"/>
            </a:xfrm>
            <a:custGeom>
              <a:avLst/>
              <a:gdLst/>
              <a:ahLst/>
              <a:cxnLst/>
              <a:rect l="0" t="0" r="0" b="0"/>
              <a:pathLst>
                <a:path w="124176" h="171512">
                  <a:moveTo>
                    <a:pt x="1254" y="76754"/>
                  </a:moveTo>
                  <a:lnTo>
                    <a:pt x="10122" y="73888"/>
                  </a:lnTo>
                  <a:lnTo>
                    <a:pt x="19109" y="71746"/>
                  </a:lnTo>
                  <a:lnTo>
                    <a:pt x="29105" y="70143"/>
                  </a:lnTo>
                  <a:lnTo>
                    <a:pt x="40085" y="68962"/>
                  </a:lnTo>
                  <a:lnTo>
                    <a:pt x="51896" y="68113"/>
                  </a:lnTo>
                  <a:lnTo>
                    <a:pt x="64346" y="67507"/>
                  </a:lnTo>
                  <a:lnTo>
                    <a:pt x="76938" y="66747"/>
                  </a:lnTo>
                  <a:lnTo>
                    <a:pt x="88922" y="65166"/>
                  </a:lnTo>
                  <a:lnTo>
                    <a:pt x="99924" y="62462"/>
                  </a:lnTo>
                  <a:lnTo>
                    <a:pt x="109443" y="58507"/>
                  </a:lnTo>
                  <a:lnTo>
                    <a:pt x="116707" y="53177"/>
                  </a:lnTo>
                  <a:lnTo>
                    <a:pt x="121510" y="46557"/>
                  </a:lnTo>
                  <a:lnTo>
                    <a:pt x="123955" y="39028"/>
                  </a:lnTo>
                  <a:lnTo>
                    <a:pt x="124175" y="31145"/>
                  </a:lnTo>
                  <a:lnTo>
                    <a:pt x="122467" y="23265"/>
                  </a:lnTo>
                  <a:lnTo>
                    <a:pt x="118900" y="15859"/>
                  </a:lnTo>
                  <a:lnTo>
                    <a:pt x="113242" y="9572"/>
                  </a:lnTo>
                  <a:lnTo>
                    <a:pt x="105559" y="4654"/>
                  </a:lnTo>
                  <a:lnTo>
                    <a:pt x="96489" y="1336"/>
                  </a:lnTo>
                  <a:lnTo>
                    <a:pt x="87024" y="0"/>
                  </a:lnTo>
                  <a:lnTo>
                    <a:pt x="77774" y="658"/>
                  </a:lnTo>
                  <a:lnTo>
                    <a:pt x="68956" y="3030"/>
                  </a:lnTo>
                  <a:lnTo>
                    <a:pt x="60581" y="6747"/>
                  </a:lnTo>
                  <a:lnTo>
                    <a:pt x="52580" y="11464"/>
                  </a:lnTo>
                  <a:lnTo>
                    <a:pt x="44867" y="16898"/>
                  </a:lnTo>
                  <a:lnTo>
                    <a:pt x="37367" y="22836"/>
                  </a:lnTo>
                  <a:lnTo>
                    <a:pt x="30022" y="29127"/>
                  </a:lnTo>
                  <a:lnTo>
                    <a:pt x="22951" y="35824"/>
                  </a:lnTo>
                  <a:lnTo>
                    <a:pt x="16428" y="43159"/>
                  </a:lnTo>
                  <a:lnTo>
                    <a:pt x="10569" y="51212"/>
                  </a:lnTo>
                  <a:lnTo>
                    <a:pt x="5653" y="60080"/>
                  </a:lnTo>
                  <a:lnTo>
                    <a:pt x="2181" y="69944"/>
                  </a:lnTo>
                  <a:lnTo>
                    <a:pt x="298" y="80801"/>
                  </a:lnTo>
                  <a:lnTo>
                    <a:pt x="0" y="92346"/>
                  </a:lnTo>
                  <a:lnTo>
                    <a:pt x="1313" y="104088"/>
                  </a:lnTo>
                  <a:lnTo>
                    <a:pt x="4089" y="115715"/>
                  </a:lnTo>
                  <a:lnTo>
                    <a:pt x="8222" y="126791"/>
                  </a:lnTo>
                  <a:lnTo>
                    <a:pt x="13737" y="136697"/>
                  </a:lnTo>
                  <a:lnTo>
                    <a:pt x="20518" y="145202"/>
                  </a:lnTo>
                  <a:lnTo>
                    <a:pt x="28459" y="152271"/>
                  </a:lnTo>
                  <a:lnTo>
                    <a:pt x="38632" y="158569"/>
                  </a:lnTo>
                  <a:lnTo>
                    <a:pt x="55283" y="164648"/>
                  </a:lnTo>
                  <a:lnTo>
                    <a:pt x="85482" y="1715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84269" y="568939"/>
              <a:ext cx="2137286" cy="83828"/>
            </a:xfrm>
            <a:custGeom>
              <a:avLst/>
              <a:gdLst/>
              <a:ahLst/>
              <a:cxnLst/>
              <a:rect l="0" t="0" r="0" b="0"/>
              <a:pathLst>
                <a:path w="2137286" h="83828">
                  <a:moveTo>
                    <a:pt x="2137285" y="20656"/>
                  </a:moveTo>
                  <a:lnTo>
                    <a:pt x="2128417" y="23456"/>
                  </a:lnTo>
                  <a:lnTo>
                    <a:pt x="2119430" y="24958"/>
                  </a:lnTo>
                  <a:lnTo>
                    <a:pt x="2109435" y="25264"/>
                  </a:lnTo>
                  <a:lnTo>
                    <a:pt x="2098454" y="24585"/>
                  </a:lnTo>
                  <a:lnTo>
                    <a:pt x="2086642" y="23117"/>
                  </a:lnTo>
                  <a:lnTo>
                    <a:pt x="2074180" y="21053"/>
                  </a:lnTo>
                  <a:lnTo>
                    <a:pt x="2061069" y="18716"/>
                  </a:lnTo>
                  <a:lnTo>
                    <a:pt x="2047140" y="16542"/>
                  </a:lnTo>
                  <a:lnTo>
                    <a:pt x="2032369" y="14753"/>
                  </a:lnTo>
                  <a:lnTo>
                    <a:pt x="2017028" y="13386"/>
                  </a:lnTo>
                  <a:lnTo>
                    <a:pt x="2001578" y="12386"/>
                  </a:lnTo>
                  <a:lnTo>
                    <a:pt x="1986292" y="11676"/>
                  </a:lnTo>
                  <a:lnTo>
                    <a:pt x="1971094" y="11181"/>
                  </a:lnTo>
                  <a:lnTo>
                    <a:pt x="1955671" y="10840"/>
                  </a:lnTo>
                  <a:lnTo>
                    <a:pt x="1939854" y="10608"/>
                  </a:lnTo>
                  <a:lnTo>
                    <a:pt x="1923791" y="10450"/>
                  </a:lnTo>
                  <a:lnTo>
                    <a:pt x="1907846" y="10344"/>
                  </a:lnTo>
                  <a:lnTo>
                    <a:pt x="1892224" y="10273"/>
                  </a:lnTo>
                  <a:lnTo>
                    <a:pt x="1876800" y="10225"/>
                  </a:lnTo>
                  <a:lnTo>
                    <a:pt x="1861224" y="10193"/>
                  </a:lnTo>
                  <a:lnTo>
                    <a:pt x="1845305" y="10166"/>
                  </a:lnTo>
                  <a:lnTo>
                    <a:pt x="1829172" y="9979"/>
                  </a:lnTo>
                  <a:lnTo>
                    <a:pt x="1813182" y="9321"/>
                  </a:lnTo>
                  <a:lnTo>
                    <a:pt x="1797533" y="8066"/>
                  </a:lnTo>
                  <a:lnTo>
                    <a:pt x="1782262" y="6409"/>
                  </a:lnTo>
                  <a:lnTo>
                    <a:pt x="1767321" y="4758"/>
                  </a:lnTo>
                  <a:lnTo>
                    <a:pt x="1752641" y="3354"/>
                  </a:lnTo>
                  <a:lnTo>
                    <a:pt x="1738155" y="2260"/>
                  </a:lnTo>
                  <a:lnTo>
                    <a:pt x="1723809" y="1451"/>
                  </a:lnTo>
                  <a:lnTo>
                    <a:pt x="1709561" y="872"/>
                  </a:lnTo>
                  <a:lnTo>
                    <a:pt x="1695380" y="467"/>
                  </a:lnTo>
                  <a:lnTo>
                    <a:pt x="1681246" y="187"/>
                  </a:lnTo>
                  <a:lnTo>
                    <a:pt x="1667143" y="0"/>
                  </a:lnTo>
                  <a:lnTo>
                    <a:pt x="1653062" y="43"/>
                  </a:lnTo>
                  <a:lnTo>
                    <a:pt x="1638995" y="604"/>
                  </a:lnTo>
                  <a:lnTo>
                    <a:pt x="1624933" y="1794"/>
                  </a:lnTo>
                  <a:lnTo>
                    <a:pt x="1610709" y="3407"/>
                  </a:lnTo>
                  <a:lnTo>
                    <a:pt x="1596014" y="5028"/>
                  </a:lnTo>
                  <a:lnTo>
                    <a:pt x="1580721" y="6413"/>
                  </a:lnTo>
                  <a:lnTo>
                    <a:pt x="1565027" y="7494"/>
                  </a:lnTo>
                  <a:lnTo>
                    <a:pt x="1549338" y="8294"/>
                  </a:lnTo>
                  <a:lnTo>
                    <a:pt x="1533891" y="8867"/>
                  </a:lnTo>
                  <a:lnTo>
                    <a:pt x="1518586" y="9268"/>
                  </a:lnTo>
                  <a:lnTo>
                    <a:pt x="1503091" y="9545"/>
                  </a:lnTo>
                  <a:lnTo>
                    <a:pt x="1487226" y="9740"/>
                  </a:lnTo>
                  <a:lnTo>
                    <a:pt x="1471130" y="10041"/>
                  </a:lnTo>
                  <a:lnTo>
                    <a:pt x="1455164" y="10776"/>
                  </a:lnTo>
                  <a:lnTo>
                    <a:pt x="1439532" y="12084"/>
                  </a:lnTo>
                  <a:lnTo>
                    <a:pt x="1424271" y="13776"/>
                  </a:lnTo>
                  <a:lnTo>
                    <a:pt x="1409338" y="15450"/>
                  </a:lnTo>
                  <a:lnTo>
                    <a:pt x="1394663" y="16870"/>
                  </a:lnTo>
                  <a:lnTo>
                    <a:pt x="1380180" y="17975"/>
                  </a:lnTo>
                  <a:lnTo>
                    <a:pt x="1365836" y="18791"/>
                  </a:lnTo>
                  <a:lnTo>
                    <a:pt x="1351584" y="19374"/>
                  </a:lnTo>
                  <a:lnTo>
                    <a:pt x="1337232" y="19783"/>
                  </a:lnTo>
                  <a:lnTo>
                    <a:pt x="1322450" y="20065"/>
                  </a:lnTo>
                  <a:lnTo>
                    <a:pt x="1307099" y="20257"/>
                  </a:lnTo>
                  <a:lnTo>
                    <a:pt x="1291365" y="20388"/>
                  </a:lnTo>
                  <a:lnTo>
                    <a:pt x="1275650" y="20476"/>
                  </a:lnTo>
                  <a:lnTo>
                    <a:pt x="1260190" y="20536"/>
                  </a:lnTo>
                  <a:lnTo>
                    <a:pt x="1245046" y="20576"/>
                  </a:lnTo>
                  <a:lnTo>
                    <a:pt x="1230192" y="20602"/>
                  </a:lnTo>
                  <a:lnTo>
                    <a:pt x="1215570" y="20620"/>
                  </a:lnTo>
                  <a:lnTo>
                    <a:pt x="1201123" y="20632"/>
                  </a:lnTo>
                  <a:lnTo>
                    <a:pt x="1186803" y="20640"/>
                  </a:lnTo>
                  <a:lnTo>
                    <a:pt x="1172572" y="20646"/>
                  </a:lnTo>
                  <a:lnTo>
                    <a:pt x="1158403" y="20649"/>
                  </a:lnTo>
                  <a:lnTo>
                    <a:pt x="1144277" y="20652"/>
                  </a:lnTo>
                  <a:lnTo>
                    <a:pt x="1130179" y="20653"/>
                  </a:lnTo>
                  <a:lnTo>
                    <a:pt x="1116102" y="20654"/>
                  </a:lnTo>
                  <a:lnTo>
                    <a:pt x="1102037" y="20655"/>
                  </a:lnTo>
                  <a:lnTo>
                    <a:pt x="1087981" y="20655"/>
                  </a:lnTo>
                  <a:lnTo>
                    <a:pt x="1073931" y="20656"/>
                  </a:lnTo>
                  <a:lnTo>
                    <a:pt x="1059885" y="20656"/>
                  </a:lnTo>
                  <a:lnTo>
                    <a:pt x="1045841" y="20656"/>
                  </a:lnTo>
                  <a:lnTo>
                    <a:pt x="1031800" y="20656"/>
                  </a:lnTo>
                  <a:lnTo>
                    <a:pt x="1017759" y="20656"/>
                  </a:lnTo>
                  <a:lnTo>
                    <a:pt x="1003720" y="20656"/>
                  </a:lnTo>
                  <a:lnTo>
                    <a:pt x="989681" y="20656"/>
                  </a:lnTo>
                  <a:lnTo>
                    <a:pt x="975642" y="20656"/>
                  </a:lnTo>
                  <a:lnTo>
                    <a:pt x="961603" y="20652"/>
                  </a:lnTo>
                  <a:lnTo>
                    <a:pt x="947565" y="20479"/>
                  </a:lnTo>
                  <a:lnTo>
                    <a:pt x="933527" y="19831"/>
                  </a:lnTo>
                  <a:lnTo>
                    <a:pt x="919480" y="18582"/>
                  </a:lnTo>
                  <a:lnTo>
                    <a:pt x="905096" y="16929"/>
                  </a:lnTo>
                  <a:lnTo>
                    <a:pt x="889761" y="15281"/>
                  </a:lnTo>
                  <a:lnTo>
                    <a:pt x="873231" y="13883"/>
                  </a:lnTo>
                  <a:lnTo>
                    <a:pt x="856060" y="12963"/>
                  </a:lnTo>
                  <a:lnTo>
                    <a:pt x="839374" y="12803"/>
                  </a:lnTo>
                  <a:lnTo>
                    <a:pt x="823779" y="13474"/>
                  </a:lnTo>
                  <a:lnTo>
                    <a:pt x="809208" y="14722"/>
                  </a:lnTo>
                  <a:lnTo>
                    <a:pt x="795203" y="16090"/>
                  </a:lnTo>
                  <a:lnTo>
                    <a:pt x="781411" y="17302"/>
                  </a:lnTo>
                  <a:lnTo>
                    <a:pt x="767656" y="18265"/>
                  </a:lnTo>
                  <a:lnTo>
                    <a:pt x="753867" y="18985"/>
                  </a:lnTo>
                  <a:lnTo>
                    <a:pt x="740025" y="19504"/>
                  </a:lnTo>
                  <a:lnTo>
                    <a:pt x="726132" y="19870"/>
                  </a:lnTo>
                  <a:lnTo>
                    <a:pt x="712198" y="20123"/>
                  </a:lnTo>
                  <a:lnTo>
                    <a:pt x="698234" y="20301"/>
                  </a:lnTo>
                  <a:lnTo>
                    <a:pt x="684246" y="20591"/>
                  </a:lnTo>
                  <a:lnTo>
                    <a:pt x="670243" y="21319"/>
                  </a:lnTo>
                  <a:lnTo>
                    <a:pt x="656224" y="22622"/>
                  </a:lnTo>
                  <a:lnTo>
                    <a:pt x="642029" y="24311"/>
                  </a:lnTo>
                  <a:lnTo>
                    <a:pt x="627353" y="25983"/>
                  </a:lnTo>
                  <a:lnTo>
                    <a:pt x="612073" y="27406"/>
                  </a:lnTo>
                  <a:lnTo>
                    <a:pt x="596388" y="28683"/>
                  </a:lnTo>
                  <a:lnTo>
                    <a:pt x="580705" y="30146"/>
                  </a:lnTo>
                  <a:lnTo>
                    <a:pt x="565261" y="31978"/>
                  </a:lnTo>
                  <a:lnTo>
                    <a:pt x="549959" y="34039"/>
                  </a:lnTo>
                  <a:lnTo>
                    <a:pt x="534466" y="35969"/>
                  </a:lnTo>
                  <a:lnTo>
                    <a:pt x="518602" y="37569"/>
                  </a:lnTo>
                  <a:lnTo>
                    <a:pt x="502507" y="38965"/>
                  </a:lnTo>
                  <a:lnTo>
                    <a:pt x="486541" y="40509"/>
                  </a:lnTo>
                  <a:lnTo>
                    <a:pt x="470905" y="42396"/>
                  </a:lnTo>
                  <a:lnTo>
                    <a:pt x="455472" y="44493"/>
                  </a:lnTo>
                  <a:lnTo>
                    <a:pt x="439890" y="46448"/>
                  </a:lnTo>
                  <a:lnTo>
                    <a:pt x="423966" y="48060"/>
                  </a:lnTo>
                  <a:lnTo>
                    <a:pt x="407831" y="49294"/>
                  </a:lnTo>
                  <a:lnTo>
                    <a:pt x="391839" y="50198"/>
                  </a:lnTo>
                  <a:lnTo>
                    <a:pt x="376193" y="50845"/>
                  </a:lnTo>
                  <a:lnTo>
                    <a:pt x="361094" y="51465"/>
                  </a:lnTo>
                  <a:lnTo>
                    <a:pt x="346801" y="52422"/>
                  </a:lnTo>
                  <a:lnTo>
                    <a:pt x="333369" y="53881"/>
                  </a:lnTo>
                  <a:lnTo>
                    <a:pt x="320536" y="55677"/>
                  </a:lnTo>
                  <a:lnTo>
                    <a:pt x="307837" y="57421"/>
                  </a:lnTo>
                  <a:lnTo>
                    <a:pt x="294992" y="58889"/>
                  </a:lnTo>
                  <a:lnTo>
                    <a:pt x="281904" y="60025"/>
                  </a:lnTo>
                  <a:lnTo>
                    <a:pt x="268578" y="60862"/>
                  </a:lnTo>
                  <a:lnTo>
                    <a:pt x="255053" y="61464"/>
                  </a:lnTo>
                  <a:lnTo>
                    <a:pt x="241376" y="62055"/>
                  </a:lnTo>
                  <a:lnTo>
                    <a:pt x="227589" y="62992"/>
                  </a:lnTo>
                  <a:lnTo>
                    <a:pt x="213718" y="64437"/>
                  </a:lnTo>
                  <a:lnTo>
                    <a:pt x="199624" y="66223"/>
                  </a:lnTo>
                  <a:lnTo>
                    <a:pt x="185016" y="67962"/>
                  </a:lnTo>
                  <a:lnTo>
                    <a:pt x="169788" y="69430"/>
                  </a:lnTo>
                  <a:lnTo>
                    <a:pt x="154305" y="70736"/>
                  </a:lnTo>
                  <a:lnTo>
                    <a:pt x="139292" y="72220"/>
                  </a:lnTo>
                  <a:lnTo>
                    <a:pt x="125115" y="74065"/>
                  </a:lnTo>
                  <a:lnTo>
                    <a:pt x="111648" y="76135"/>
                  </a:lnTo>
                  <a:lnTo>
                    <a:pt x="98458" y="78071"/>
                  </a:lnTo>
                  <a:lnTo>
                    <a:pt x="85254" y="79670"/>
                  </a:lnTo>
                  <a:lnTo>
                    <a:pt x="71946" y="80899"/>
                  </a:lnTo>
                  <a:lnTo>
                    <a:pt x="56948" y="81932"/>
                  </a:lnTo>
                  <a:lnTo>
                    <a:pt x="35584" y="82856"/>
                  </a:lnTo>
                  <a:lnTo>
                    <a:pt x="0" y="838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505782" y="368497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106878" y="2867"/>
                  </a:lnTo>
                  <a:lnTo>
                    <a:pt x="97251" y="5009"/>
                  </a:lnTo>
                  <a:lnTo>
                    <a:pt x="85968" y="6612"/>
                  </a:lnTo>
                  <a:lnTo>
                    <a:pt x="73336" y="7795"/>
                  </a:lnTo>
                  <a:lnTo>
                    <a:pt x="58444" y="8773"/>
                  </a:lnTo>
                  <a:lnTo>
                    <a:pt x="36627" y="963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758056" y="2294276"/>
            <a:ext cx="3117676" cy="527362"/>
            <a:chOff x="6758056" y="2294276"/>
            <a:chExt cx="3117676" cy="527362"/>
          </a:xfrm>
        </p:grpSpPr>
        <p:sp>
          <p:nvSpPr>
            <p:cNvPr id="36" name="Freeform 35"/>
            <p:cNvSpPr/>
            <p:nvPr/>
          </p:nvSpPr>
          <p:spPr>
            <a:xfrm>
              <a:off x="6758056" y="2295212"/>
              <a:ext cx="296038" cy="327507"/>
            </a:xfrm>
            <a:custGeom>
              <a:avLst/>
              <a:gdLst/>
              <a:ahLst/>
              <a:cxnLst/>
              <a:rect l="0" t="0" r="0" b="0"/>
              <a:pathLst>
                <a:path w="296038" h="327507">
                  <a:moveTo>
                    <a:pt x="232866" y="0"/>
                  </a:moveTo>
                  <a:lnTo>
                    <a:pt x="226999" y="6001"/>
                  </a:lnTo>
                  <a:lnTo>
                    <a:pt x="221434" y="12846"/>
                  </a:lnTo>
                  <a:lnTo>
                    <a:pt x="215635" y="21234"/>
                  </a:lnTo>
                  <a:lnTo>
                    <a:pt x="209555" y="30861"/>
                  </a:lnTo>
                  <a:lnTo>
                    <a:pt x="203224" y="41176"/>
                  </a:lnTo>
                  <a:lnTo>
                    <a:pt x="196697" y="51784"/>
                  </a:lnTo>
                  <a:lnTo>
                    <a:pt x="190021" y="62481"/>
                  </a:lnTo>
                  <a:lnTo>
                    <a:pt x="183238" y="73182"/>
                  </a:lnTo>
                  <a:lnTo>
                    <a:pt x="176374" y="83854"/>
                  </a:lnTo>
                  <a:lnTo>
                    <a:pt x="169293" y="94493"/>
                  </a:lnTo>
                  <a:lnTo>
                    <a:pt x="161699" y="105102"/>
                  </a:lnTo>
                  <a:lnTo>
                    <a:pt x="153477" y="115693"/>
                  </a:lnTo>
                  <a:lnTo>
                    <a:pt x="144666" y="126434"/>
                  </a:lnTo>
                  <a:lnTo>
                    <a:pt x="135372" y="137639"/>
                  </a:lnTo>
                  <a:lnTo>
                    <a:pt x="125717" y="149435"/>
                  </a:lnTo>
                  <a:lnTo>
                    <a:pt x="115963" y="161629"/>
                  </a:lnTo>
                  <a:lnTo>
                    <a:pt x="106493" y="173814"/>
                  </a:lnTo>
                  <a:lnTo>
                    <a:pt x="97499" y="185746"/>
                  </a:lnTo>
                  <a:lnTo>
                    <a:pt x="88985" y="197199"/>
                  </a:lnTo>
                  <a:lnTo>
                    <a:pt x="80881" y="207890"/>
                  </a:lnTo>
                  <a:lnTo>
                    <a:pt x="73094" y="217749"/>
                  </a:lnTo>
                  <a:lnTo>
                    <a:pt x="65541" y="227031"/>
                  </a:lnTo>
                  <a:lnTo>
                    <a:pt x="58155" y="236192"/>
                  </a:lnTo>
                  <a:lnTo>
                    <a:pt x="50888" y="245505"/>
                  </a:lnTo>
                  <a:lnTo>
                    <a:pt x="43700" y="254897"/>
                  </a:lnTo>
                  <a:lnTo>
                    <a:pt x="36567" y="264057"/>
                  </a:lnTo>
                  <a:lnTo>
                    <a:pt x="29471" y="272814"/>
                  </a:lnTo>
                  <a:lnTo>
                    <a:pt x="22401" y="281151"/>
                  </a:lnTo>
                  <a:lnTo>
                    <a:pt x="15346" y="289131"/>
                  </a:lnTo>
                  <a:lnTo>
                    <a:pt x="8337" y="296845"/>
                  </a:lnTo>
                  <a:lnTo>
                    <a:pt x="2563" y="304894"/>
                  </a:lnTo>
                  <a:lnTo>
                    <a:pt x="0" y="313110"/>
                  </a:lnTo>
                  <a:lnTo>
                    <a:pt x="1142" y="319800"/>
                  </a:lnTo>
                  <a:lnTo>
                    <a:pt x="5632" y="324308"/>
                  </a:lnTo>
                  <a:lnTo>
                    <a:pt x="12823" y="326749"/>
                  </a:lnTo>
                  <a:lnTo>
                    <a:pt x="21888" y="327506"/>
                  </a:lnTo>
                  <a:lnTo>
                    <a:pt x="31959" y="326989"/>
                  </a:lnTo>
                  <a:lnTo>
                    <a:pt x="42478" y="325551"/>
                  </a:lnTo>
                  <a:lnTo>
                    <a:pt x="53322" y="323629"/>
                  </a:lnTo>
                  <a:lnTo>
                    <a:pt x="64670" y="321728"/>
                  </a:lnTo>
                  <a:lnTo>
                    <a:pt x="76603" y="320120"/>
                  </a:lnTo>
                  <a:lnTo>
                    <a:pt x="89077" y="318873"/>
                  </a:lnTo>
                  <a:lnTo>
                    <a:pt x="101992" y="317954"/>
                  </a:lnTo>
                  <a:lnTo>
                    <a:pt x="115236" y="317292"/>
                  </a:lnTo>
                  <a:lnTo>
                    <a:pt x="128554" y="316660"/>
                  </a:lnTo>
                  <a:lnTo>
                    <a:pt x="141570" y="315695"/>
                  </a:lnTo>
                  <a:lnTo>
                    <a:pt x="154105" y="314229"/>
                  </a:lnTo>
                  <a:lnTo>
                    <a:pt x="166319" y="312429"/>
                  </a:lnTo>
                  <a:lnTo>
                    <a:pt x="178592" y="310682"/>
                  </a:lnTo>
                  <a:lnTo>
                    <a:pt x="191150" y="309212"/>
                  </a:lnTo>
                  <a:lnTo>
                    <a:pt x="204043" y="308075"/>
                  </a:lnTo>
                  <a:lnTo>
                    <a:pt x="217239" y="307237"/>
                  </a:lnTo>
                  <a:lnTo>
                    <a:pt x="230661" y="306634"/>
                  </a:lnTo>
                  <a:lnTo>
                    <a:pt x="243837" y="306013"/>
                  </a:lnTo>
                  <a:lnTo>
                    <a:pt x="257302" y="304777"/>
                  </a:lnTo>
                  <a:lnTo>
                    <a:pt x="273356" y="301698"/>
                  </a:lnTo>
                  <a:lnTo>
                    <a:pt x="296037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180435" y="2368911"/>
              <a:ext cx="1" cy="252685"/>
            </a:xfrm>
            <a:custGeom>
              <a:avLst/>
              <a:gdLst/>
              <a:ahLst/>
              <a:cxnLst/>
              <a:rect l="0" t="0" r="0" b="0"/>
              <a:pathLst>
                <a:path w="1" h="252685">
                  <a:moveTo>
                    <a:pt x="0" y="0"/>
                  </a:moveTo>
                  <a:lnTo>
                    <a:pt x="0" y="11736"/>
                  </a:lnTo>
                  <a:lnTo>
                    <a:pt x="0" y="22865"/>
                  </a:lnTo>
                  <a:lnTo>
                    <a:pt x="0" y="34463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0" y="72340"/>
                  </a:lnTo>
                  <a:lnTo>
                    <a:pt x="0" y="85692"/>
                  </a:lnTo>
                  <a:lnTo>
                    <a:pt x="0" y="99257"/>
                  </a:lnTo>
                  <a:lnTo>
                    <a:pt x="0" y="112977"/>
                  </a:lnTo>
                  <a:lnTo>
                    <a:pt x="0" y="126969"/>
                  </a:lnTo>
                  <a:lnTo>
                    <a:pt x="0" y="141507"/>
                  </a:lnTo>
                  <a:lnTo>
                    <a:pt x="0" y="156690"/>
                  </a:lnTo>
                  <a:lnTo>
                    <a:pt x="0" y="172285"/>
                  </a:lnTo>
                  <a:lnTo>
                    <a:pt x="0" y="189664"/>
                  </a:lnTo>
                  <a:lnTo>
                    <a:pt x="0" y="213708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096207" y="2294276"/>
              <a:ext cx="284270" cy="316792"/>
            </a:xfrm>
            <a:custGeom>
              <a:avLst/>
              <a:gdLst/>
              <a:ahLst/>
              <a:cxnLst/>
              <a:rect l="0" t="0" r="0" b="0"/>
              <a:pathLst>
                <a:path w="284270" h="316792">
                  <a:moveTo>
                    <a:pt x="0" y="95693"/>
                  </a:moveTo>
                  <a:lnTo>
                    <a:pt x="133" y="84024"/>
                  </a:lnTo>
                  <a:lnTo>
                    <a:pt x="1414" y="73536"/>
                  </a:lnTo>
                  <a:lnTo>
                    <a:pt x="4012" y="63238"/>
                  </a:lnTo>
                  <a:lnTo>
                    <a:pt x="7905" y="53110"/>
                  </a:lnTo>
                  <a:lnTo>
                    <a:pt x="13186" y="43414"/>
                  </a:lnTo>
                  <a:lnTo>
                    <a:pt x="19771" y="34283"/>
                  </a:lnTo>
                  <a:lnTo>
                    <a:pt x="27444" y="25853"/>
                  </a:lnTo>
                  <a:lnTo>
                    <a:pt x="35955" y="18340"/>
                  </a:lnTo>
                  <a:lnTo>
                    <a:pt x="45086" y="11778"/>
                  </a:lnTo>
                  <a:lnTo>
                    <a:pt x="54826" y="6372"/>
                  </a:lnTo>
                  <a:lnTo>
                    <a:pt x="65348" y="2564"/>
                  </a:lnTo>
                  <a:lnTo>
                    <a:pt x="76678" y="452"/>
                  </a:lnTo>
                  <a:lnTo>
                    <a:pt x="88387" y="0"/>
                  </a:lnTo>
                  <a:lnTo>
                    <a:pt x="99714" y="1208"/>
                  </a:lnTo>
                  <a:lnTo>
                    <a:pt x="110252" y="3914"/>
                  </a:lnTo>
                  <a:lnTo>
                    <a:pt x="119785" y="7999"/>
                  </a:lnTo>
                  <a:lnTo>
                    <a:pt x="128116" y="13483"/>
                  </a:lnTo>
                  <a:lnTo>
                    <a:pt x="135272" y="20242"/>
                  </a:lnTo>
                  <a:lnTo>
                    <a:pt x="141434" y="28051"/>
                  </a:lnTo>
                  <a:lnTo>
                    <a:pt x="146823" y="36662"/>
                  </a:lnTo>
                  <a:lnTo>
                    <a:pt x="151637" y="45865"/>
                  </a:lnTo>
                  <a:lnTo>
                    <a:pt x="155873" y="55654"/>
                  </a:lnTo>
                  <a:lnTo>
                    <a:pt x="159347" y="66210"/>
                  </a:lnTo>
                  <a:lnTo>
                    <a:pt x="162010" y="77567"/>
                  </a:lnTo>
                  <a:lnTo>
                    <a:pt x="163628" y="89466"/>
                  </a:lnTo>
                  <a:lnTo>
                    <a:pt x="163732" y="101453"/>
                  </a:lnTo>
                  <a:lnTo>
                    <a:pt x="162204" y="113252"/>
                  </a:lnTo>
                  <a:lnTo>
                    <a:pt x="159229" y="124615"/>
                  </a:lnTo>
                  <a:lnTo>
                    <a:pt x="155099" y="135246"/>
                  </a:lnTo>
                  <a:lnTo>
                    <a:pt x="150113" y="145066"/>
                  </a:lnTo>
                  <a:lnTo>
                    <a:pt x="145007" y="154321"/>
                  </a:lnTo>
                  <a:lnTo>
                    <a:pt x="140885" y="163464"/>
                  </a:lnTo>
                  <a:lnTo>
                    <a:pt x="138276" y="172765"/>
                  </a:lnTo>
                  <a:lnTo>
                    <a:pt x="137343" y="182150"/>
                  </a:lnTo>
                  <a:lnTo>
                    <a:pt x="138156" y="191304"/>
                  </a:lnTo>
                  <a:lnTo>
                    <a:pt x="140555" y="200062"/>
                  </a:lnTo>
                  <a:lnTo>
                    <a:pt x="144249" y="208570"/>
                  </a:lnTo>
                  <a:lnTo>
                    <a:pt x="148928" y="217196"/>
                  </a:lnTo>
                  <a:lnTo>
                    <a:pt x="154327" y="226143"/>
                  </a:lnTo>
                  <a:lnTo>
                    <a:pt x="160236" y="235287"/>
                  </a:lnTo>
                  <a:lnTo>
                    <a:pt x="166499" y="244279"/>
                  </a:lnTo>
                  <a:lnTo>
                    <a:pt x="173012" y="252922"/>
                  </a:lnTo>
                  <a:lnTo>
                    <a:pt x="179861" y="261184"/>
                  </a:lnTo>
                  <a:lnTo>
                    <a:pt x="187297" y="269112"/>
                  </a:lnTo>
                  <a:lnTo>
                    <a:pt x="195414" y="276773"/>
                  </a:lnTo>
                  <a:lnTo>
                    <a:pt x="204155" y="284069"/>
                  </a:lnTo>
                  <a:lnTo>
                    <a:pt x="213401" y="290750"/>
                  </a:lnTo>
                  <a:lnTo>
                    <a:pt x="223026" y="296723"/>
                  </a:lnTo>
                  <a:lnTo>
                    <a:pt x="232852" y="301903"/>
                  </a:lnTo>
                  <a:lnTo>
                    <a:pt x="243835" y="306639"/>
                  </a:lnTo>
                  <a:lnTo>
                    <a:pt x="259174" y="311345"/>
                  </a:lnTo>
                  <a:lnTo>
                    <a:pt x="284269" y="3167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334202" y="2326798"/>
              <a:ext cx="227617" cy="231628"/>
            </a:xfrm>
            <a:custGeom>
              <a:avLst/>
              <a:gdLst/>
              <a:ahLst/>
              <a:cxnLst/>
              <a:rect l="0" t="0" r="0" b="0"/>
              <a:pathLst>
                <a:path w="227617" h="231628">
                  <a:moveTo>
                    <a:pt x="25217" y="231627"/>
                  </a:moveTo>
                  <a:lnTo>
                    <a:pt x="25150" y="219958"/>
                  </a:lnTo>
                  <a:lnTo>
                    <a:pt x="24510" y="209470"/>
                  </a:lnTo>
                  <a:lnTo>
                    <a:pt x="23214" y="199159"/>
                  </a:lnTo>
                  <a:lnTo>
                    <a:pt x="21354" y="188512"/>
                  </a:lnTo>
                  <a:lnTo>
                    <a:pt x="19038" y="176872"/>
                  </a:lnTo>
                  <a:lnTo>
                    <a:pt x="16376" y="163980"/>
                  </a:lnTo>
                  <a:lnTo>
                    <a:pt x="13625" y="150073"/>
                  </a:lnTo>
                  <a:lnTo>
                    <a:pt x="11166" y="135671"/>
                  </a:lnTo>
                  <a:lnTo>
                    <a:pt x="9179" y="121137"/>
                  </a:lnTo>
                  <a:lnTo>
                    <a:pt x="7508" y="106803"/>
                  </a:lnTo>
                  <a:lnTo>
                    <a:pt x="5771" y="93033"/>
                  </a:lnTo>
                  <a:lnTo>
                    <a:pt x="3758" y="79961"/>
                  </a:lnTo>
                  <a:lnTo>
                    <a:pt x="1744" y="67541"/>
                  </a:lnTo>
                  <a:lnTo>
                    <a:pt x="376" y="55652"/>
                  </a:lnTo>
                  <a:lnTo>
                    <a:pt x="0" y="44199"/>
                  </a:lnTo>
                  <a:lnTo>
                    <a:pt x="1393" y="34202"/>
                  </a:lnTo>
                  <a:lnTo>
                    <a:pt x="4964" y="27883"/>
                  </a:lnTo>
                  <a:lnTo>
                    <a:pt x="9510" y="26105"/>
                  </a:lnTo>
                  <a:lnTo>
                    <a:pt x="14230" y="28108"/>
                  </a:lnTo>
                  <a:lnTo>
                    <a:pt x="18807" y="32852"/>
                  </a:lnTo>
                  <a:lnTo>
                    <a:pt x="23158" y="39654"/>
                  </a:lnTo>
                  <a:lnTo>
                    <a:pt x="27292" y="48215"/>
                  </a:lnTo>
                  <a:lnTo>
                    <a:pt x="31254" y="58240"/>
                  </a:lnTo>
                  <a:lnTo>
                    <a:pt x="35250" y="69250"/>
                  </a:lnTo>
                  <a:lnTo>
                    <a:pt x="39625" y="80644"/>
                  </a:lnTo>
                  <a:lnTo>
                    <a:pt x="44536" y="92053"/>
                  </a:lnTo>
                  <a:lnTo>
                    <a:pt x="49973" y="103326"/>
                  </a:lnTo>
                  <a:lnTo>
                    <a:pt x="55846" y="114429"/>
                  </a:lnTo>
                  <a:lnTo>
                    <a:pt x="62058" y="125381"/>
                  </a:lnTo>
                  <a:lnTo>
                    <a:pt x="68515" y="136210"/>
                  </a:lnTo>
                  <a:lnTo>
                    <a:pt x="75151" y="146949"/>
                  </a:lnTo>
                  <a:lnTo>
                    <a:pt x="81908" y="157619"/>
                  </a:lnTo>
                  <a:lnTo>
                    <a:pt x="88751" y="168073"/>
                  </a:lnTo>
                  <a:lnTo>
                    <a:pt x="95650" y="178021"/>
                  </a:lnTo>
                  <a:lnTo>
                    <a:pt x="102589" y="187341"/>
                  </a:lnTo>
                  <a:lnTo>
                    <a:pt x="109555" y="196075"/>
                  </a:lnTo>
                  <a:lnTo>
                    <a:pt x="116537" y="204327"/>
                  </a:lnTo>
                  <a:lnTo>
                    <a:pt x="123540" y="212200"/>
                  </a:lnTo>
                  <a:lnTo>
                    <a:pt x="130889" y="219301"/>
                  </a:lnTo>
                  <a:lnTo>
                    <a:pt x="139194" y="224786"/>
                  </a:lnTo>
                  <a:lnTo>
                    <a:pt x="148703" y="228320"/>
                  </a:lnTo>
                  <a:lnTo>
                    <a:pt x="159024" y="229879"/>
                  </a:lnTo>
                  <a:lnTo>
                    <a:pt x="169336" y="229487"/>
                  </a:lnTo>
                  <a:lnTo>
                    <a:pt x="179154" y="227366"/>
                  </a:lnTo>
                  <a:lnTo>
                    <a:pt x="188184" y="223689"/>
                  </a:lnTo>
                  <a:lnTo>
                    <a:pt x="196170" y="218488"/>
                  </a:lnTo>
                  <a:lnTo>
                    <a:pt x="203090" y="211916"/>
                  </a:lnTo>
                  <a:lnTo>
                    <a:pt x="209093" y="204066"/>
                  </a:lnTo>
                  <a:lnTo>
                    <a:pt x="214375" y="194895"/>
                  </a:lnTo>
                  <a:lnTo>
                    <a:pt x="219111" y="184507"/>
                  </a:lnTo>
                  <a:lnTo>
                    <a:pt x="223125" y="173278"/>
                  </a:lnTo>
                  <a:lnTo>
                    <a:pt x="225918" y="161749"/>
                  </a:lnTo>
                  <a:lnTo>
                    <a:pt x="227320" y="150250"/>
                  </a:lnTo>
                  <a:lnTo>
                    <a:pt x="227616" y="138751"/>
                  </a:lnTo>
                  <a:lnTo>
                    <a:pt x="227358" y="126965"/>
                  </a:lnTo>
                  <a:lnTo>
                    <a:pt x="226925" y="114742"/>
                  </a:lnTo>
                  <a:lnTo>
                    <a:pt x="226331" y="102245"/>
                  </a:lnTo>
                  <a:lnTo>
                    <a:pt x="225333" y="89848"/>
                  </a:lnTo>
                  <a:lnTo>
                    <a:pt x="223818" y="77766"/>
                  </a:lnTo>
                  <a:lnTo>
                    <a:pt x="221962" y="65915"/>
                  </a:lnTo>
                  <a:lnTo>
                    <a:pt x="219976" y="52526"/>
                  </a:lnTo>
                  <a:lnTo>
                    <a:pt x="217683" y="33073"/>
                  </a:lnTo>
                  <a:lnTo>
                    <a:pt x="21473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645689" y="2315173"/>
              <a:ext cx="202965" cy="257935"/>
            </a:xfrm>
            <a:custGeom>
              <a:avLst/>
              <a:gdLst/>
              <a:ahLst/>
              <a:cxnLst/>
              <a:rect l="0" t="0" r="0" b="0"/>
              <a:pathLst>
                <a:path w="202965" h="257935">
                  <a:moveTo>
                    <a:pt x="103285" y="11625"/>
                  </a:moveTo>
                  <a:lnTo>
                    <a:pt x="97350" y="5958"/>
                  </a:lnTo>
                  <a:lnTo>
                    <a:pt x="91145" y="2314"/>
                  </a:lnTo>
                  <a:lnTo>
                    <a:pt x="84053" y="409"/>
                  </a:lnTo>
                  <a:lnTo>
                    <a:pt x="76286" y="81"/>
                  </a:lnTo>
                  <a:lnTo>
                    <a:pt x="68289" y="1348"/>
                  </a:lnTo>
                  <a:lnTo>
                    <a:pt x="60348" y="4078"/>
                  </a:lnTo>
                  <a:lnTo>
                    <a:pt x="52573" y="8171"/>
                  </a:lnTo>
                  <a:lnTo>
                    <a:pt x="44980" y="13655"/>
                  </a:lnTo>
                  <a:lnTo>
                    <a:pt x="37548" y="20417"/>
                  </a:lnTo>
                  <a:lnTo>
                    <a:pt x="30406" y="28396"/>
                  </a:lnTo>
                  <a:lnTo>
                    <a:pt x="23829" y="37653"/>
                  </a:lnTo>
                  <a:lnTo>
                    <a:pt x="17926" y="48104"/>
                  </a:lnTo>
                  <a:lnTo>
                    <a:pt x="12808" y="59544"/>
                  </a:lnTo>
                  <a:lnTo>
                    <a:pt x="8670" y="71748"/>
                  </a:lnTo>
                  <a:lnTo>
                    <a:pt x="5516" y="84512"/>
                  </a:lnTo>
                  <a:lnTo>
                    <a:pt x="3210" y="97675"/>
                  </a:lnTo>
                  <a:lnTo>
                    <a:pt x="1573" y="111118"/>
                  </a:lnTo>
                  <a:lnTo>
                    <a:pt x="440" y="124748"/>
                  </a:lnTo>
                  <a:lnTo>
                    <a:pt x="0" y="138341"/>
                  </a:lnTo>
                  <a:lnTo>
                    <a:pt x="760" y="151548"/>
                  </a:lnTo>
                  <a:lnTo>
                    <a:pt x="2898" y="164211"/>
                  </a:lnTo>
                  <a:lnTo>
                    <a:pt x="6131" y="176341"/>
                  </a:lnTo>
                  <a:lnTo>
                    <a:pt x="9911" y="188028"/>
                  </a:lnTo>
                  <a:lnTo>
                    <a:pt x="13863" y="199368"/>
                  </a:lnTo>
                  <a:lnTo>
                    <a:pt x="17974" y="210291"/>
                  </a:lnTo>
                  <a:lnTo>
                    <a:pt x="22484" y="220560"/>
                  </a:lnTo>
                  <a:lnTo>
                    <a:pt x="27525" y="230090"/>
                  </a:lnTo>
                  <a:lnTo>
                    <a:pt x="33403" y="238627"/>
                  </a:lnTo>
                  <a:lnTo>
                    <a:pt x="40645" y="245683"/>
                  </a:lnTo>
                  <a:lnTo>
                    <a:pt x="49419" y="251125"/>
                  </a:lnTo>
                  <a:lnTo>
                    <a:pt x="59737" y="254966"/>
                  </a:lnTo>
                  <a:lnTo>
                    <a:pt x="71638" y="257185"/>
                  </a:lnTo>
                  <a:lnTo>
                    <a:pt x="84968" y="257934"/>
                  </a:lnTo>
                  <a:lnTo>
                    <a:pt x="99139" y="257320"/>
                  </a:lnTo>
                  <a:lnTo>
                    <a:pt x="113254" y="255322"/>
                  </a:lnTo>
                  <a:lnTo>
                    <a:pt x="126807" y="252050"/>
                  </a:lnTo>
                  <a:lnTo>
                    <a:pt x="139344" y="247567"/>
                  </a:lnTo>
                  <a:lnTo>
                    <a:pt x="150311" y="241810"/>
                  </a:lnTo>
                  <a:lnTo>
                    <a:pt x="159578" y="234863"/>
                  </a:lnTo>
                  <a:lnTo>
                    <a:pt x="167497" y="226927"/>
                  </a:lnTo>
                  <a:lnTo>
                    <a:pt x="174680" y="218230"/>
                  </a:lnTo>
                  <a:lnTo>
                    <a:pt x="181550" y="208969"/>
                  </a:lnTo>
                  <a:lnTo>
                    <a:pt x="187999" y="199141"/>
                  </a:lnTo>
                  <a:lnTo>
                    <a:pt x="193506" y="188558"/>
                  </a:lnTo>
                  <a:lnTo>
                    <a:pt x="197837" y="177174"/>
                  </a:lnTo>
                  <a:lnTo>
                    <a:pt x="200900" y="164919"/>
                  </a:lnTo>
                  <a:lnTo>
                    <a:pt x="202579" y="151628"/>
                  </a:lnTo>
                  <a:lnTo>
                    <a:pt x="202964" y="137321"/>
                  </a:lnTo>
                  <a:lnTo>
                    <a:pt x="202273" y="122477"/>
                  </a:lnTo>
                  <a:lnTo>
                    <a:pt x="200753" y="107899"/>
                  </a:lnTo>
                  <a:lnTo>
                    <a:pt x="198622" y="94028"/>
                  </a:lnTo>
                  <a:lnTo>
                    <a:pt x="195887" y="81106"/>
                  </a:lnTo>
                  <a:lnTo>
                    <a:pt x="192375" y="69346"/>
                  </a:lnTo>
                  <a:lnTo>
                    <a:pt x="188049" y="58735"/>
                  </a:lnTo>
                  <a:lnTo>
                    <a:pt x="183009" y="49099"/>
                  </a:lnTo>
                  <a:lnTo>
                    <a:pt x="177401" y="40226"/>
                  </a:lnTo>
                  <a:lnTo>
                    <a:pt x="171364" y="31919"/>
                  </a:lnTo>
                  <a:lnTo>
                    <a:pt x="164853" y="24185"/>
                  </a:lnTo>
                  <a:lnTo>
                    <a:pt x="157650" y="17209"/>
                  </a:lnTo>
                  <a:lnTo>
                    <a:pt x="149697" y="11042"/>
                  </a:lnTo>
                  <a:lnTo>
                    <a:pt x="141148" y="5931"/>
                  </a:lnTo>
                  <a:lnTo>
                    <a:pt x="131234" y="1993"/>
                  </a:lnTo>
                  <a:lnTo>
                    <a:pt x="116851" y="0"/>
                  </a:lnTo>
                  <a:lnTo>
                    <a:pt x="92757" y="10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759503" y="2484725"/>
              <a:ext cx="84228" cy="147400"/>
            </a:xfrm>
            <a:custGeom>
              <a:avLst/>
              <a:gdLst/>
              <a:ahLst/>
              <a:cxnLst/>
              <a:rect l="0" t="0" r="0" b="0"/>
              <a:pathLst>
                <a:path w="84228" h="147400">
                  <a:moveTo>
                    <a:pt x="0" y="0"/>
                  </a:moveTo>
                  <a:lnTo>
                    <a:pt x="2999" y="14535"/>
                  </a:lnTo>
                  <a:lnTo>
                    <a:pt x="6422" y="27166"/>
                  </a:lnTo>
                  <a:lnTo>
                    <a:pt x="10618" y="39066"/>
                  </a:lnTo>
                  <a:lnTo>
                    <a:pt x="15518" y="50375"/>
                  </a:lnTo>
                  <a:lnTo>
                    <a:pt x="21000" y="60919"/>
                  </a:lnTo>
                  <a:lnTo>
                    <a:pt x="26931" y="70657"/>
                  </a:lnTo>
                  <a:lnTo>
                    <a:pt x="33192" y="79847"/>
                  </a:lnTo>
                  <a:lnTo>
                    <a:pt x="39691" y="88941"/>
                  </a:lnTo>
                  <a:lnTo>
                    <a:pt x="46350" y="98202"/>
                  </a:lnTo>
                  <a:lnTo>
                    <a:pt x="53009" y="107453"/>
                  </a:lnTo>
                  <a:lnTo>
                    <a:pt x="60171" y="117178"/>
                  </a:lnTo>
                  <a:lnTo>
                    <a:pt x="69585" y="129352"/>
                  </a:lnTo>
                  <a:lnTo>
                    <a:pt x="84227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221210" y="2411026"/>
              <a:ext cx="118140" cy="116962"/>
            </a:xfrm>
            <a:custGeom>
              <a:avLst/>
              <a:gdLst/>
              <a:ahLst/>
              <a:cxnLst/>
              <a:rect l="0" t="0" r="0" b="0"/>
              <a:pathLst>
                <a:path w="118140" h="116962">
                  <a:moveTo>
                    <a:pt x="54189" y="0"/>
                  </a:moveTo>
                  <a:lnTo>
                    <a:pt x="45388" y="3000"/>
                  </a:lnTo>
                  <a:lnTo>
                    <a:pt x="37041" y="6423"/>
                  </a:lnTo>
                  <a:lnTo>
                    <a:pt x="28356" y="10628"/>
                  </a:lnTo>
                  <a:lnTo>
                    <a:pt x="19754" y="15874"/>
                  </a:lnTo>
                  <a:lnTo>
                    <a:pt x="12204" y="22652"/>
                  </a:lnTo>
                  <a:lnTo>
                    <a:pt x="6180" y="31080"/>
                  </a:lnTo>
                  <a:lnTo>
                    <a:pt x="1988" y="40647"/>
                  </a:lnTo>
                  <a:lnTo>
                    <a:pt x="0" y="50442"/>
                  </a:lnTo>
                  <a:lnTo>
                    <a:pt x="188" y="59911"/>
                  </a:lnTo>
                  <a:lnTo>
                    <a:pt x="2231" y="68876"/>
                  </a:lnTo>
                  <a:lnTo>
                    <a:pt x="5720" y="77349"/>
                  </a:lnTo>
                  <a:lnTo>
                    <a:pt x="10285" y="85410"/>
                  </a:lnTo>
                  <a:lnTo>
                    <a:pt x="15784" y="92993"/>
                  </a:lnTo>
                  <a:lnTo>
                    <a:pt x="22300" y="99874"/>
                  </a:lnTo>
                  <a:lnTo>
                    <a:pt x="29791" y="105980"/>
                  </a:lnTo>
                  <a:lnTo>
                    <a:pt x="38109" y="111065"/>
                  </a:lnTo>
                  <a:lnTo>
                    <a:pt x="47069" y="114652"/>
                  </a:lnTo>
                  <a:lnTo>
                    <a:pt x="56502" y="116612"/>
                  </a:lnTo>
                  <a:lnTo>
                    <a:pt x="66107" y="116961"/>
                  </a:lnTo>
                  <a:lnTo>
                    <a:pt x="75475" y="115683"/>
                  </a:lnTo>
                  <a:lnTo>
                    <a:pt x="84400" y="112931"/>
                  </a:lnTo>
                  <a:lnTo>
                    <a:pt x="92697" y="108813"/>
                  </a:lnTo>
                  <a:lnTo>
                    <a:pt x="100123" y="103309"/>
                  </a:lnTo>
                  <a:lnTo>
                    <a:pt x="106627" y="96531"/>
                  </a:lnTo>
                  <a:lnTo>
                    <a:pt x="111996" y="88540"/>
                  </a:lnTo>
                  <a:lnTo>
                    <a:pt x="115779" y="79274"/>
                  </a:lnTo>
                  <a:lnTo>
                    <a:pt x="117870" y="68832"/>
                  </a:lnTo>
                  <a:lnTo>
                    <a:pt x="118139" y="57905"/>
                  </a:lnTo>
                  <a:lnTo>
                    <a:pt x="116276" y="47644"/>
                  </a:lnTo>
                  <a:lnTo>
                    <a:pt x="112327" y="38638"/>
                  </a:lnTo>
                  <a:lnTo>
                    <a:pt x="106875" y="30899"/>
                  </a:lnTo>
                  <a:lnTo>
                    <a:pt x="100220" y="23269"/>
                  </a:lnTo>
                  <a:lnTo>
                    <a:pt x="90663" y="13968"/>
                  </a:lnTo>
                  <a:lnTo>
                    <a:pt x="7524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391212" y="2368911"/>
              <a:ext cx="84229" cy="145691"/>
            </a:xfrm>
            <a:custGeom>
              <a:avLst/>
              <a:gdLst/>
              <a:ahLst/>
              <a:cxnLst/>
              <a:rect l="0" t="0" r="0" b="0"/>
              <a:pathLst>
                <a:path w="84229" h="145691">
                  <a:moveTo>
                    <a:pt x="0" y="115814"/>
                  </a:moveTo>
                  <a:lnTo>
                    <a:pt x="3001" y="124548"/>
                  </a:lnTo>
                  <a:lnTo>
                    <a:pt x="6423" y="132255"/>
                  </a:lnTo>
                  <a:lnTo>
                    <a:pt x="10605" y="139603"/>
                  </a:lnTo>
                  <a:lnTo>
                    <a:pt x="14942" y="144857"/>
                  </a:lnTo>
                  <a:lnTo>
                    <a:pt x="17912" y="145690"/>
                  </a:lnTo>
                  <a:lnTo>
                    <a:pt x="18460" y="142814"/>
                  </a:lnTo>
                  <a:lnTo>
                    <a:pt x="16797" y="137366"/>
                  </a:lnTo>
                  <a:lnTo>
                    <a:pt x="13800" y="130033"/>
                  </a:lnTo>
                  <a:lnTo>
                    <a:pt x="10575" y="121090"/>
                  </a:lnTo>
                  <a:lnTo>
                    <a:pt x="7753" y="110795"/>
                  </a:lnTo>
                  <a:lnTo>
                    <a:pt x="5691" y="99599"/>
                  </a:lnTo>
                  <a:lnTo>
                    <a:pt x="4674" y="88077"/>
                  </a:lnTo>
                  <a:lnTo>
                    <a:pt x="4739" y="76586"/>
                  </a:lnTo>
                  <a:lnTo>
                    <a:pt x="6070" y="65428"/>
                  </a:lnTo>
                  <a:lnTo>
                    <a:pt x="9079" y="54933"/>
                  </a:lnTo>
                  <a:lnTo>
                    <a:pt x="13843" y="45212"/>
                  </a:lnTo>
                  <a:lnTo>
                    <a:pt x="20142" y="36363"/>
                  </a:lnTo>
                  <a:lnTo>
                    <a:pt x="27656" y="28557"/>
                  </a:lnTo>
                  <a:lnTo>
                    <a:pt x="36069" y="21789"/>
                  </a:lnTo>
                  <a:lnTo>
                    <a:pt x="44864" y="16056"/>
                  </a:lnTo>
                  <a:lnTo>
                    <a:pt x="54289" y="10881"/>
                  </a:lnTo>
                  <a:lnTo>
                    <a:pt x="66286" y="5807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739923" y="2305741"/>
              <a:ext cx="198772" cy="301754"/>
            </a:xfrm>
            <a:custGeom>
              <a:avLst/>
              <a:gdLst/>
              <a:ahLst/>
              <a:cxnLst/>
              <a:rect l="0" t="0" r="0" b="0"/>
              <a:pathLst>
                <a:path w="198772" h="301754">
                  <a:moveTo>
                    <a:pt x="146129" y="0"/>
                  </a:moveTo>
                  <a:lnTo>
                    <a:pt x="143128" y="8734"/>
                  </a:lnTo>
                  <a:lnTo>
                    <a:pt x="139706" y="16440"/>
                  </a:lnTo>
                  <a:lnTo>
                    <a:pt x="135514" y="23852"/>
                  </a:lnTo>
                  <a:lnTo>
                    <a:pt x="130788" y="31458"/>
                  </a:lnTo>
                  <a:lnTo>
                    <a:pt x="125954" y="39934"/>
                  </a:lnTo>
                  <a:lnTo>
                    <a:pt x="121271" y="49561"/>
                  </a:lnTo>
                  <a:lnTo>
                    <a:pt x="116663" y="60130"/>
                  </a:lnTo>
                  <a:lnTo>
                    <a:pt x="111812" y="71141"/>
                  </a:lnTo>
                  <a:lnTo>
                    <a:pt x="106550" y="82255"/>
                  </a:lnTo>
                  <a:lnTo>
                    <a:pt x="100866" y="93480"/>
                  </a:lnTo>
                  <a:lnTo>
                    <a:pt x="94816" y="105074"/>
                  </a:lnTo>
                  <a:lnTo>
                    <a:pt x="88484" y="117163"/>
                  </a:lnTo>
                  <a:lnTo>
                    <a:pt x="81944" y="129569"/>
                  </a:lnTo>
                  <a:lnTo>
                    <a:pt x="75253" y="141904"/>
                  </a:lnTo>
                  <a:lnTo>
                    <a:pt x="68461" y="153945"/>
                  </a:lnTo>
                  <a:lnTo>
                    <a:pt x="61768" y="165642"/>
                  </a:lnTo>
                  <a:lnTo>
                    <a:pt x="55499" y="177029"/>
                  </a:lnTo>
                  <a:lnTo>
                    <a:pt x="49797" y="188166"/>
                  </a:lnTo>
                  <a:lnTo>
                    <a:pt x="44478" y="198950"/>
                  </a:lnTo>
                  <a:lnTo>
                    <a:pt x="39138" y="209125"/>
                  </a:lnTo>
                  <a:lnTo>
                    <a:pt x="33543" y="218607"/>
                  </a:lnTo>
                  <a:lnTo>
                    <a:pt x="27629" y="227619"/>
                  </a:lnTo>
                  <a:lnTo>
                    <a:pt x="21429" y="236591"/>
                  </a:lnTo>
                  <a:lnTo>
                    <a:pt x="15007" y="245780"/>
                  </a:lnTo>
                  <a:lnTo>
                    <a:pt x="8915" y="255257"/>
                  </a:lnTo>
                  <a:lnTo>
                    <a:pt x="4123" y="265005"/>
                  </a:lnTo>
                  <a:lnTo>
                    <a:pt x="1067" y="274956"/>
                  </a:lnTo>
                  <a:lnTo>
                    <a:pt x="0" y="284401"/>
                  </a:lnTo>
                  <a:lnTo>
                    <a:pt x="1255" y="292065"/>
                  </a:lnTo>
                  <a:lnTo>
                    <a:pt x="4770" y="297395"/>
                  </a:lnTo>
                  <a:lnTo>
                    <a:pt x="10198" y="300495"/>
                  </a:lnTo>
                  <a:lnTo>
                    <a:pt x="17112" y="301753"/>
                  </a:lnTo>
                  <a:lnTo>
                    <a:pt x="25130" y="301604"/>
                  </a:lnTo>
                  <a:lnTo>
                    <a:pt x="34102" y="300594"/>
                  </a:lnTo>
                  <a:lnTo>
                    <a:pt x="44101" y="299327"/>
                  </a:lnTo>
                  <a:lnTo>
                    <a:pt x="55084" y="298155"/>
                  </a:lnTo>
                  <a:lnTo>
                    <a:pt x="66900" y="297204"/>
                  </a:lnTo>
                  <a:lnTo>
                    <a:pt x="79363" y="296486"/>
                  </a:lnTo>
                  <a:lnTo>
                    <a:pt x="92304" y="295964"/>
                  </a:lnTo>
                  <a:lnTo>
                    <a:pt x="105589" y="295596"/>
                  </a:lnTo>
                  <a:lnTo>
                    <a:pt x="119112" y="295340"/>
                  </a:lnTo>
                  <a:lnTo>
                    <a:pt x="132789" y="295164"/>
                  </a:lnTo>
                  <a:lnTo>
                    <a:pt x="146151" y="295044"/>
                  </a:lnTo>
                  <a:lnTo>
                    <a:pt x="159769" y="294950"/>
                  </a:lnTo>
                  <a:lnTo>
                    <a:pt x="175955" y="294872"/>
                  </a:lnTo>
                  <a:lnTo>
                    <a:pt x="198771" y="2947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993347" y="2337326"/>
              <a:ext cx="246292" cy="300467"/>
            </a:xfrm>
            <a:custGeom>
              <a:avLst/>
              <a:gdLst/>
              <a:ahLst/>
              <a:cxnLst/>
              <a:rect l="0" t="0" r="0" b="0"/>
              <a:pathLst>
                <a:path w="246292" h="300467">
                  <a:moveTo>
                    <a:pt x="134860" y="42114"/>
                  </a:moveTo>
                  <a:lnTo>
                    <a:pt x="128926" y="36448"/>
                  </a:lnTo>
                  <a:lnTo>
                    <a:pt x="122721" y="32803"/>
                  </a:lnTo>
                  <a:lnTo>
                    <a:pt x="115625" y="30894"/>
                  </a:lnTo>
                  <a:lnTo>
                    <a:pt x="107685" y="30393"/>
                  </a:lnTo>
                  <a:lnTo>
                    <a:pt x="99039" y="31012"/>
                  </a:lnTo>
                  <a:lnTo>
                    <a:pt x="89849" y="32488"/>
                  </a:lnTo>
                  <a:lnTo>
                    <a:pt x="80421" y="34756"/>
                  </a:lnTo>
                  <a:lnTo>
                    <a:pt x="71181" y="37943"/>
                  </a:lnTo>
                  <a:lnTo>
                    <a:pt x="62340" y="42054"/>
                  </a:lnTo>
                  <a:lnTo>
                    <a:pt x="53933" y="47287"/>
                  </a:lnTo>
                  <a:lnTo>
                    <a:pt x="45900" y="54089"/>
                  </a:lnTo>
                  <a:lnTo>
                    <a:pt x="38166" y="62553"/>
                  </a:lnTo>
                  <a:lnTo>
                    <a:pt x="30819" y="72324"/>
                  </a:lnTo>
                  <a:lnTo>
                    <a:pt x="24103" y="82791"/>
                  </a:lnTo>
                  <a:lnTo>
                    <a:pt x="18106" y="93537"/>
                  </a:lnTo>
                  <a:lnTo>
                    <a:pt x="12924" y="104513"/>
                  </a:lnTo>
                  <a:lnTo>
                    <a:pt x="8743" y="115940"/>
                  </a:lnTo>
                  <a:lnTo>
                    <a:pt x="5563" y="127927"/>
                  </a:lnTo>
                  <a:lnTo>
                    <a:pt x="3240" y="140604"/>
                  </a:lnTo>
                  <a:lnTo>
                    <a:pt x="1589" y="154185"/>
                  </a:lnTo>
                  <a:lnTo>
                    <a:pt x="446" y="168695"/>
                  </a:lnTo>
                  <a:lnTo>
                    <a:pt x="0" y="183847"/>
                  </a:lnTo>
                  <a:lnTo>
                    <a:pt x="757" y="199165"/>
                  </a:lnTo>
                  <a:lnTo>
                    <a:pt x="2897" y="214345"/>
                  </a:lnTo>
                  <a:lnTo>
                    <a:pt x="6301" y="228961"/>
                  </a:lnTo>
                  <a:lnTo>
                    <a:pt x="10728" y="242396"/>
                  </a:lnTo>
                  <a:lnTo>
                    <a:pt x="15934" y="254424"/>
                  </a:lnTo>
                  <a:lnTo>
                    <a:pt x="21869" y="264992"/>
                  </a:lnTo>
                  <a:lnTo>
                    <a:pt x="28675" y="274033"/>
                  </a:lnTo>
                  <a:lnTo>
                    <a:pt x="36369" y="281670"/>
                  </a:lnTo>
                  <a:lnTo>
                    <a:pt x="44991" y="287987"/>
                  </a:lnTo>
                  <a:lnTo>
                    <a:pt x="54689" y="292949"/>
                  </a:lnTo>
                  <a:lnTo>
                    <a:pt x="65434" y="296657"/>
                  </a:lnTo>
                  <a:lnTo>
                    <a:pt x="76904" y="299167"/>
                  </a:lnTo>
                  <a:lnTo>
                    <a:pt x="88595" y="300410"/>
                  </a:lnTo>
                  <a:lnTo>
                    <a:pt x="100197" y="300466"/>
                  </a:lnTo>
                  <a:lnTo>
                    <a:pt x="111598" y="299369"/>
                  </a:lnTo>
                  <a:lnTo>
                    <a:pt x="122784" y="297037"/>
                  </a:lnTo>
                  <a:lnTo>
                    <a:pt x="133786" y="293543"/>
                  </a:lnTo>
                  <a:lnTo>
                    <a:pt x="144479" y="289078"/>
                  </a:lnTo>
                  <a:lnTo>
                    <a:pt x="154594" y="283865"/>
                  </a:lnTo>
                  <a:lnTo>
                    <a:pt x="164031" y="278097"/>
                  </a:lnTo>
                  <a:lnTo>
                    <a:pt x="172843" y="271767"/>
                  </a:lnTo>
                  <a:lnTo>
                    <a:pt x="181150" y="264686"/>
                  </a:lnTo>
                  <a:lnTo>
                    <a:pt x="189073" y="256816"/>
                  </a:lnTo>
                  <a:lnTo>
                    <a:pt x="196716" y="248412"/>
                  </a:lnTo>
                  <a:lnTo>
                    <a:pt x="204162" y="239925"/>
                  </a:lnTo>
                  <a:lnTo>
                    <a:pt x="211467" y="231620"/>
                  </a:lnTo>
                  <a:lnTo>
                    <a:pt x="218510" y="223416"/>
                  </a:lnTo>
                  <a:lnTo>
                    <a:pt x="225013" y="214995"/>
                  </a:lnTo>
                  <a:lnTo>
                    <a:pt x="230863" y="206176"/>
                  </a:lnTo>
                  <a:lnTo>
                    <a:pt x="235943" y="196778"/>
                  </a:lnTo>
                  <a:lnTo>
                    <a:pt x="240056" y="186551"/>
                  </a:lnTo>
                  <a:lnTo>
                    <a:pt x="243188" y="175442"/>
                  </a:lnTo>
                  <a:lnTo>
                    <a:pt x="245308" y="163557"/>
                  </a:lnTo>
                  <a:lnTo>
                    <a:pt x="246291" y="151054"/>
                  </a:lnTo>
                  <a:lnTo>
                    <a:pt x="246174" y="138093"/>
                  </a:lnTo>
                  <a:lnTo>
                    <a:pt x="245132" y="124968"/>
                  </a:lnTo>
                  <a:lnTo>
                    <a:pt x="243369" y="112084"/>
                  </a:lnTo>
                  <a:lnTo>
                    <a:pt x="241071" y="99642"/>
                  </a:lnTo>
                  <a:lnTo>
                    <a:pt x="238223" y="87661"/>
                  </a:lnTo>
                  <a:lnTo>
                    <a:pt x="234636" y="76075"/>
                  </a:lnTo>
                  <a:lnTo>
                    <a:pt x="230254" y="64807"/>
                  </a:lnTo>
                  <a:lnTo>
                    <a:pt x="225006" y="54103"/>
                  </a:lnTo>
                  <a:lnTo>
                    <a:pt x="218727" y="44513"/>
                  </a:lnTo>
                  <a:lnTo>
                    <a:pt x="211434" y="36247"/>
                  </a:lnTo>
                  <a:lnTo>
                    <a:pt x="203544" y="29156"/>
                  </a:lnTo>
                  <a:lnTo>
                    <a:pt x="194897" y="22103"/>
                  </a:lnTo>
                  <a:lnTo>
                    <a:pt x="183617" y="13354"/>
                  </a:lnTo>
                  <a:lnTo>
                    <a:pt x="16644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149264" y="2558425"/>
              <a:ext cx="105286" cy="189513"/>
            </a:xfrm>
            <a:custGeom>
              <a:avLst/>
              <a:gdLst/>
              <a:ahLst/>
              <a:cxnLst/>
              <a:rect l="0" t="0" r="0" b="0"/>
              <a:pathLst>
                <a:path w="105286" h="189513">
                  <a:moveTo>
                    <a:pt x="0" y="0"/>
                  </a:moveTo>
                  <a:lnTo>
                    <a:pt x="2934" y="8801"/>
                  </a:lnTo>
                  <a:lnTo>
                    <a:pt x="5715" y="17148"/>
                  </a:lnTo>
                  <a:lnTo>
                    <a:pt x="8621" y="25851"/>
                  </a:lnTo>
                  <a:lnTo>
                    <a:pt x="11834" y="35145"/>
                  </a:lnTo>
                  <a:lnTo>
                    <a:pt x="15646" y="45288"/>
                  </a:lnTo>
                  <a:lnTo>
                    <a:pt x="20160" y="56328"/>
                  </a:lnTo>
                  <a:lnTo>
                    <a:pt x="25151" y="67995"/>
                  </a:lnTo>
                  <a:lnTo>
                    <a:pt x="30190" y="79817"/>
                  </a:lnTo>
                  <a:lnTo>
                    <a:pt x="35026" y="91502"/>
                  </a:lnTo>
                  <a:lnTo>
                    <a:pt x="39746" y="102786"/>
                  </a:lnTo>
                  <a:lnTo>
                    <a:pt x="44676" y="113363"/>
                  </a:lnTo>
                  <a:lnTo>
                    <a:pt x="49991" y="123142"/>
                  </a:lnTo>
                  <a:lnTo>
                    <a:pt x="55715" y="132200"/>
                  </a:lnTo>
                  <a:lnTo>
                    <a:pt x="61788" y="140678"/>
                  </a:lnTo>
                  <a:lnTo>
                    <a:pt x="68133" y="148714"/>
                  </a:lnTo>
                  <a:lnTo>
                    <a:pt x="74565" y="156321"/>
                  </a:lnTo>
                  <a:lnTo>
                    <a:pt x="81544" y="164233"/>
                  </a:lnTo>
                  <a:lnTo>
                    <a:pt x="90800" y="174265"/>
                  </a:lnTo>
                  <a:lnTo>
                    <a:pt x="105285" y="1895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329373" y="2400497"/>
              <a:ext cx="200361" cy="263213"/>
            </a:xfrm>
            <a:custGeom>
              <a:avLst/>
              <a:gdLst/>
              <a:ahLst/>
              <a:cxnLst/>
              <a:rect l="0" t="0" r="0" b="0"/>
              <a:pathLst>
                <a:path w="200361" h="263213">
                  <a:moveTo>
                    <a:pt x="19933" y="263212"/>
                  </a:moveTo>
                  <a:lnTo>
                    <a:pt x="17066" y="251410"/>
                  </a:lnTo>
                  <a:lnTo>
                    <a:pt x="14923" y="239641"/>
                  </a:lnTo>
                  <a:lnTo>
                    <a:pt x="13316" y="226751"/>
                  </a:lnTo>
                  <a:lnTo>
                    <a:pt x="11963" y="212903"/>
                  </a:lnTo>
                  <a:lnTo>
                    <a:pt x="10466" y="198575"/>
                  </a:lnTo>
                  <a:lnTo>
                    <a:pt x="8620" y="184101"/>
                  </a:lnTo>
                  <a:lnTo>
                    <a:pt x="6553" y="169478"/>
                  </a:lnTo>
                  <a:lnTo>
                    <a:pt x="4620" y="154454"/>
                  </a:lnTo>
                  <a:lnTo>
                    <a:pt x="3024" y="138906"/>
                  </a:lnTo>
                  <a:lnTo>
                    <a:pt x="1801" y="122856"/>
                  </a:lnTo>
                  <a:lnTo>
                    <a:pt x="905" y="106389"/>
                  </a:lnTo>
                  <a:lnTo>
                    <a:pt x="272" y="89608"/>
                  </a:lnTo>
                  <a:lnTo>
                    <a:pt x="0" y="72762"/>
                  </a:lnTo>
                  <a:lnTo>
                    <a:pt x="342" y="56225"/>
                  </a:lnTo>
                  <a:lnTo>
                    <a:pt x="1398" y="40217"/>
                  </a:lnTo>
                  <a:lnTo>
                    <a:pt x="3520" y="26254"/>
                  </a:lnTo>
                  <a:lnTo>
                    <a:pt x="7148" y="18453"/>
                  </a:lnTo>
                  <a:lnTo>
                    <a:pt x="11580" y="18544"/>
                  </a:lnTo>
                  <a:lnTo>
                    <a:pt x="15817" y="23773"/>
                  </a:lnTo>
                  <a:lnTo>
                    <a:pt x="19717" y="31943"/>
                  </a:lnTo>
                  <a:lnTo>
                    <a:pt x="23403" y="41598"/>
                  </a:lnTo>
                  <a:lnTo>
                    <a:pt x="26984" y="51919"/>
                  </a:lnTo>
                  <a:lnTo>
                    <a:pt x="30685" y="62499"/>
                  </a:lnTo>
                  <a:lnTo>
                    <a:pt x="34841" y="73158"/>
                  </a:lnTo>
                  <a:lnTo>
                    <a:pt x="39591" y="83825"/>
                  </a:lnTo>
                  <a:lnTo>
                    <a:pt x="44744" y="94640"/>
                  </a:lnTo>
                  <a:lnTo>
                    <a:pt x="49894" y="105904"/>
                  </a:lnTo>
                  <a:lnTo>
                    <a:pt x="54800" y="117744"/>
                  </a:lnTo>
                  <a:lnTo>
                    <a:pt x="59398" y="129971"/>
                  </a:lnTo>
                  <a:lnTo>
                    <a:pt x="63713" y="142179"/>
                  </a:lnTo>
                  <a:lnTo>
                    <a:pt x="67803" y="154127"/>
                  </a:lnTo>
                  <a:lnTo>
                    <a:pt x="71889" y="165590"/>
                  </a:lnTo>
                  <a:lnTo>
                    <a:pt x="76324" y="176289"/>
                  </a:lnTo>
                  <a:lnTo>
                    <a:pt x="81278" y="186149"/>
                  </a:lnTo>
                  <a:lnTo>
                    <a:pt x="86742" y="195261"/>
                  </a:lnTo>
                  <a:lnTo>
                    <a:pt x="92636" y="203776"/>
                  </a:lnTo>
                  <a:lnTo>
                    <a:pt x="98860" y="211841"/>
                  </a:lnTo>
                  <a:lnTo>
                    <a:pt x="105327" y="219583"/>
                  </a:lnTo>
                  <a:lnTo>
                    <a:pt x="111967" y="227095"/>
                  </a:lnTo>
                  <a:lnTo>
                    <a:pt x="118734" y="234445"/>
                  </a:lnTo>
                  <a:lnTo>
                    <a:pt x="125751" y="241517"/>
                  </a:lnTo>
                  <a:lnTo>
                    <a:pt x="133301" y="248040"/>
                  </a:lnTo>
                  <a:lnTo>
                    <a:pt x="141489" y="253894"/>
                  </a:lnTo>
                  <a:lnTo>
                    <a:pt x="150108" y="258638"/>
                  </a:lnTo>
                  <a:lnTo>
                    <a:pt x="158740" y="261461"/>
                  </a:lnTo>
                  <a:lnTo>
                    <a:pt x="167134" y="262091"/>
                  </a:lnTo>
                  <a:lnTo>
                    <a:pt x="175057" y="260563"/>
                  </a:lnTo>
                  <a:lnTo>
                    <a:pt x="182226" y="256953"/>
                  </a:lnTo>
                  <a:lnTo>
                    <a:pt x="188553" y="251521"/>
                  </a:lnTo>
                  <a:lnTo>
                    <a:pt x="193801" y="244469"/>
                  </a:lnTo>
                  <a:lnTo>
                    <a:pt x="197502" y="235850"/>
                  </a:lnTo>
                  <a:lnTo>
                    <a:pt x="199553" y="225831"/>
                  </a:lnTo>
                  <a:lnTo>
                    <a:pt x="200303" y="214511"/>
                  </a:lnTo>
                  <a:lnTo>
                    <a:pt x="200360" y="201859"/>
                  </a:lnTo>
                  <a:lnTo>
                    <a:pt x="200140" y="187985"/>
                  </a:lnTo>
                  <a:lnTo>
                    <a:pt x="199692" y="173431"/>
                  </a:lnTo>
                  <a:lnTo>
                    <a:pt x="198791" y="159049"/>
                  </a:lnTo>
                  <a:lnTo>
                    <a:pt x="197342" y="145300"/>
                  </a:lnTo>
                  <a:lnTo>
                    <a:pt x="195539" y="132120"/>
                  </a:lnTo>
                  <a:lnTo>
                    <a:pt x="193782" y="119124"/>
                  </a:lnTo>
                  <a:lnTo>
                    <a:pt x="192299" y="106049"/>
                  </a:lnTo>
                  <a:lnTo>
                    <a:pt x="190979" y="92962"/>
                  </a:lnTo>
                  <a:lnTo>
                    <a:pt x="189487" y="80161"/>
                  </a:lnTo>
                  <a:lnTo>
                    <a:pt x="187631" y="67808"/>
                  </a:lnTo>
                  <a:lnTo>
                    <a:pt x="185346" y="55973"/>
                  </a:lnTo>
                  <a:lnTo>
                    <a:pt x="182281" y="43340"/>
                  </a:lnTo>
                  <a:lnTo>
                    <a:pt x="177045" y="26566"/>
                  </a:lnTo>
                  <a:lnTo>
                    <a:pt x="16733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607909" y="2411026"/>
              <a:ext cx="46724" cy="273741"/>
            </a:xfrm>
            <a:custGeom>
              <a:avLst/>
              <a:gdLst/>
              <a:ahLst/>
              <a:cxnLst/>
              <a:rect l="0" t="0" r="0" b="0"/>
              <a:pathLst>
                <a:path w="46724" h="273741">
                  <a:moveTo>
                    <a:pt x="4609" y="0"/>
                  </a:moveTo>
                  <a:lnTo>
                    <a:pt x="1809" y="11735"/>
                  </a:lnTo>
                  <a:lnTo>
                    <a:pt x="308" y="22864"/>
                  </a:lnTo>
                  <a:lnTo>
                    <a:pt x="0" y="34462"/>
                  </a:lnTo>
                  <a:lnTo>
                    <a:pt x="680" y="46623"/>
                  </a:lnTo>
                  <a:lnTo>
                    <a:pt x="2148" y="59283"/>
                  </a:lnTo>
                  <a:lnTo>
                    <a:pt x="4212" y="72339"/>
                  </a:lnTo>
                  <a:lnTo>
                    <a:pt x="6549" y="85691"/>
                  </a:lnTo>
                  <a:lnTo>
                    <a:pt x="8723" y="99256"/>
                  </a:lnTo>
                  <a:lnTo>
                    <a:pt x="10516" y="112971"/>
                  </a:lnTo>
                  <a:lnTo>
                    <a:pt x="12058" y="126790"/>
                  </a:lnTo>
                  <a:lnTo>
                    <a:pt x="13706" y="140681"/>
                  </a:lnTo>
                  <a:lnTo>
                    <a:pt x="15669" y="154614"/>
                  </a:lnTo>
                  <a:lnTo>
                    <a:pt x="17990" y="168413"/>
                  </a:lnTo>
                  <a:lnTo>
                    <a:pt x="20626" y="181758"/>
                  </a:lnTo>
                  <a:lnTo>
                    <a:pt x="23514" y="194513"/>
                  </a:lnTo>
                  <a:lnTo>
                    <a:pt x="26590" y="206705"/>
                  </a:lnTo>
                  <a:lnTo>
                    <a:pt x="29801" y="218433"/>
                  </a:lnTo>
                  <a:lnTo>
                    <a:pt x="33102" y="229793"/>
                  </a:lnTo>
                  <a:lnTo>
                    <a:pt x="36312" y="240425"/>
                  </a:lnTo>
                  <a:lnTo>
                    <a:pt x="39428" y="250566"/>
                  </a:lnTo>
                  <a:lnTo>
                    <a:pt x="42725" y="261106"/>
                  </a:lnTo>
                  <a:lnTo>
                    <a:pt x="46723" y="2737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601989" y="2358354"/>
              <a:ext cx="273743" cy="463284"/>
            </a:xfrm>
            <a:custGeom>
              <a:avLst/>
              <a:gdLst/>
              <a:ahLst/>
              <a:cxnLst/>
              <a:rect l="0" t="0" r="0" b="0"/>
              <a:pathLst>
                <a:path w="273743" h="463284">
                  <a:moveTo>
                    <a:pt x="0" y="21086"/>
                  </a:moveTo>
                  <a:lnTo>
                    <a:pt x="5935" y="15286"/>
                  </a:lnTo>
                  <a:lnTo>
                    <a:pt x="12140" y="10361"/>
                  </a:lnTo>
                  <a:lnTo>
                    <a:pt x="19234" y="5872"/>
                  </a:lnTo>
                  <a:lnTo>
                    <a:pt x="27175" y="2170"/>
                  </a:lnTo>
                  <a:lnTo>
                    <a:pt x="35821" y="101"/>
                  </a:lnTo>
                  <a:lnTo>
                    <a:pt x="45015" y="0"/>
                  </a:lnTo>
                  <a:lnTo>
                    <a:pt x="54616" y="1724"/>
                  </a:lnTo>
                  <a:lnTo>
                    <a:pt x="64506" y="4938"/>
                  </a:lnTo>
                  <a:lnTo>
                    <a:pt x="74595" y="9289"/>
                  </a:lnTo>
                  <a:lnTo>
                    <a:pt x="84656" y="14631"/>
                  </a:lnTo>
                  <a:lnTo>
                    <a:pt x="94337" y="21031"/>
                  </a:lnTo>
                  <a:lnTo>
                    <a:pt x="103474" y="28448"/>
                  </a:lnTo>
                  <a:lnTo>
                    <a:pt x="111914" y="36883"/>
                  </a:lnTo>
                  <a:lnTo>
                    <a:pt x="119437" y="46455"/>
                  </a:lnTo>
                  <a:lnTo>
                    <a:pt x="126007" y="57116"/>
                  </a:lnTo>
                  <a:lnTo>
                    <a:pt x="131419" y="68530"/>
                  </a:lnTo>
                  <a:lnTo>
                    <a:pt x="135231" y="80183"/>
                  </a:lnTo>
                  <a:lnTo>
                    <a:pt x="137352" y="91760"/>
                  </a:lnTo>
                  <a:lnTo>
                    <a:pt x="137980" y="103142"/>
                  </a:lnTo>
                  <a:lnTo>
                    <a:pt x="137422" y="114318"/>
                  </a:lnTo>
                  <a:lnTo>
                    <a:pt x="135971" y="125317"/>
                  </a:lnTo>
                  <a:lnTo>
                    <a:pt x="133711" y="136178"/>
                  </a:lnTo>
                  <a:lnTo>
                    <a:pt x="130525" y="146938"/>
                  </a:lnTo>
                  <a:lnTo>
                    <a:pt x="126412" y="157612"/>
                  </a:lnTo>
                  <a:lnTo>
                    <a:pt x="121176" y="167730"/>
                  </a:lnTo>
                  <a:lnTo>
                    <a:pt x="114374" y="176387"/>
                  </a:lnTo>
                  <a:lnTo>
                    <a:pt x="105926" y="183191"/>
                  </a:lnTo>
                  <a:lnTo>
                    <a:pt x="96842" y="187733"/>
                  </a:lnTo>
                  <a:lnTo>
                    <a:pt x="88872" y="188589"/>
                  </a:lnTo>
                  <a:lnTo>
                    <a:pt x="84382" y="187450"/>
                  </a:lnTo>
                  <a:lnTo>
                    <a:pt x="84532" y="188907"/>
                  </a:lnTo>
                  <a:lnTo>
                    <a:pt x="86976" y="193562"/>
                  </a:lnTo>
                  <a:lnTo>
                    <a:pt x="90297" y="200859"/>
                  </a:lnTo>
                  <a:lnTo>
                    <a:pt x="94085" y="209831"/>
                  </a:lnTo>
                  <a:lnTo>
                    <a:pt x="98422" y="219311"/>
                  </a:lnTo>
                  <a:lnTo>
                    <a:pt x="103358" y="228622"/>
                  </a:lnTo>
                  <a:lnTo>
                    <a:pt x="108833" y="237840"/>
                  </a:lnTo>
                  <a:lnTo>
                    <a:pt x="114746" y="247558"/>
                  </a:lnTo>
                  <a:lnTo>
                    <a:pt x="120984" y="258097"/>
                  </a:lnTo>
                  <a:lnTo>
                    <a:pt x="127293" y="269314"/>
                  </a:lnTo>
                  <a:lnTo>
                    <a:pt x="133298" y="280778"/>
                  </a:lnTo>
                  <a:lnTo>
                    <a:pt x="138819" y="292203"/>
                  </a:lnTo>
                  <a:lnTo>
                    <a:pt x="144016" y="303640"/>
                  </a:lnTo>
                  <a:lnTo>
                    <a:pt x="149273" y="315378"/>
                  </a:lnTo>
                  <a:lnTo>
                    <a:pt x="154819" y="327565"/>
                  </a:lnTo>
                  <a:lnTo>
                    <a:pt x="160867" y="340036"/>
                  </a:lnTo>
                  <a:lnTo>
                    <a:pt x="167692" y="352415"/>
                  </a:lnTo>
                  <a:lnTo>
                    <a:pt x="175358" y="364481"/>
                  </a:lnTo>
                  <a:lnTo>
                    <a:pt x="183609" y="376025"/>
                  </a:lnTo>
                  <a:lnTo>
                    <a:pt x="191987" y="386777"/>
                  </a:lnTo>
                  <a:lnTo>
                    <a:pt x="200210" y="396673"/>
                  </a:lnTo>
                  <a:lnTo>
                    <a:pt x="208188" y="405810"/>
                  </a:lnTo>
                  <a:lnTo>
                    <a:pt x="215925" y="414341"/>
                  </a:lnTo>
                  <a:lnTo>
                    <a:pt x="223460" y="422414"/>
                  </a:lnTo>
                  <a:lnTo>
                    <a:pt x="230926" y="430044"/>
                  </a:lnTo>
                  <a:lnTo>
                    <a:pt x="239471" y="437974"/>
                  </a:lnTo>
                  <a:lnTo>
                    <a:pt x="252083" y="448022"/>
                  </a:lnTo>
                  <a:lnTo>
                    <a:pt x="273742" y="4632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7854259" y="3190134"/>
            <a:ext cx="781413" cy="404772"/>
            <a:chOff x="7854259" y="3190134"/>
            <a:chExt cx="781413" cy="404772"/>
          </a:xfrm>
        </p:grpSpPr>
        <p:sp>
          <p:nvSpPr>
            <p:cNvPr id="51" name="Freeform 50"/>
            <p:cNvSpPr/>
            <p:nvPr/>
          </p:nvSpPr>
          <p:spPr>
            <a:xfrm>
              <a:off x="7854259" y="3201973"/>
              <a:ext cx="178985" cy="367188"/>
            </a:xfrm>
            <a:custGeom>
              <a:avLst/>
              <a:gdLst/>
              <a:ahLst/>
              <a:cxnLst/>
              <a:rect l="0" t="0" r="0" b="0"/>
              <a:pathLst>
                <a:path w="178985" h="367188">
                  <a:moveTo>
                    <a:pt x="0" y="356659"/>
                  </a:moveTo>
                  <a:lnTo>
                    <a:pt x="67" y="344924"/>
                  </a:lnTo>
                  <a:lnTo>
                    <a:pt x="707" y="333795"/>
                  </a:lnTo>
                  <a:lnTo>
                    <a:pt x="1999" y="322192"/>
                  </a:lnTo>
                  <a:lnTo>
                    <a:pt x="3686" y="309858"/>
                  </a:lnTo>
                  <a:lnTo>
                    <a:pt x="5354" y="296549"/>
                  </a:lnTo>
                  <a:lnTo>
                    <a:pt x="6772" y="282240"/>
                  </a:lnTo>
                  <a:lnTo>
                    <a:pt x="8043" y="267062"/>
                  </a:lnTo>
                  <a:lnTo>
                    <a:pt x="9502" y="251201"/>
                  </a:lnTo>
                  <a:lnTo>
                    <a:pt x="11334" y="234830"/>
                  </a:lnTo>
                  <a:lnTo>
                    <a:pt x="13566" y="218093"/>
                  </a:lnTo>
                  <a:lnTo>
                    <a:pt x="16142" y="201098"/>
                  </a:lnTo>
                  <a:lnTo>
                    <a:pt x="18989" y="183925"/>
                  </a:lnTo>
                  <a:lnTo>
                    <a:pt x="22037" y="166631"/>
                  </a:lnTo>
                  <a:lnTo>
                    <a:pt x="25229" y="149253"/>
                  </a:lnTo>
                  <a:lnTo>
                    <a:pt x="28518" y="131820"/>
                  </a:lnTo>
                  <a:lnTo>
                    <a:pt x="31708" y="114349"/>
                  </a:lnTo>
                  <a:lnTo>
                    <a:pt x="34470" y="96853"/>
                  </a:lnTo>
                  <a:lnTo>
                    <a:pt x="36665" y="79349"/>
                  </a:lnTo>
                  <a:lnTo>
                    <a:pt x="38478" y="62170"/>
                  </a:lnTo>
                  <a:lnTo>
                    <a:pt x="40310" y="45934"/>
                  </a:lnTo>
                  <a:lnTo>
                    <a:pt x="42404" y="30926"/>
                  </a:lnTo>
                  <a:lnTo>
                    <a:pt x="45154" y="17901"/>
                  </a:lnTo>
                  <a:lnTo>
                    <a:pt x="49143" y="8193"/>
                  </a:lnTo>
                  <a:lnTo>
                    <a:pt x="54566" y="2235"/>
                  </a:lnTo>
                  <a:lnTo>
                    <a:pt x="60971" y="0"/>
                  </a:lnTo>
                  <a:lnTo>
                    <a:pt x="67495" y="1442"/>
                  </a:lnTo>
                  <a:lnTo>
                    <a:pt x="73622" y="6150"/>
                  </a:lnTo>
                  <a:lnTo>
                    <a:pt x="79358" y="13492"/>
                  </a:lnTo>
                  <a:lnTo>
                    <a:pt x="85043" y="22829"/>
                  </a:lnTo>
                  <a:lnTo>
                    <a:pt x="90899" y="33619"/>
                  </a:lnTo>
                  <a:lnTo>
                    <a:pt x="96830" y="45603"/>
                  </a:lnTo>
                  <a:lnTo>
                    <a:pt x="102521" y="58777"/>
                  </a:lnTo>
                  <a:lnTo>
                    <a:pt x="107798" y="73045"/>
                  </a:lnTo>
                  <a:lnTo>
                    <a:pt x="112646" y="88220"/>
                  </a:lnTo>
                  <a:lnTo>
                    <a:pt x="117131" y="104092"/>
                  </a:lnTo>
                  <a:lnTo>
                    <a:pt x="121337" y="120471"/>
                  </a:lnTo>
                  <a:lnTo>
                    <a:pt x="125499" y="137047"/>
                  </a:lnTo>
                  <a:lnTo>
                    <a:pt x="129987" y="153403"/>
                  </a:lnTo>
                  <a:lnTo>
                    <a:pt x="134971" y="169333"/>
                  </a:lnTo>
                  <a:lnTo>
                    <a:pt x="140286" y="184980"/>
                  </a:lnTo>
                  <a:lnTo>
                    <a:pt x="145546" y="200712"/>
                  </a:lnTo>
                  <a:lnTo>
                    <a:pt x="150524" y="216741"/>
                  </a:lnTo>
                  <a:lnTo>
                    <a:pt x="154999" y="232948"/>
                  </a:lnTo>
                  <a:lnTo>
                    <a:pt x="158699" y="248989"/>
                  </a:lnTo>
                  <a:lnTo>
                    <a:pt x="161559" y="264667"/>
                  </a:lnTo>
                  <a:lnTo>
                    <a:pt x="163834" y="279789"/>
                  </a:lnTo>
                  <a:lnTo>
                    <a:pt x="165984" y="294097"/>
                  </a:lnTo>
                  <a:lnTo>
                    <a:pt x="168284" y="307525"/>
                  </a:lnTo>
                  <a:lnTo>
                    <a:pt x="170672" y="319917"/>
                  </a:lnTo>
                  <a:lnTo>
                    <a:pt x="173074" y="332254"/>
                  </a:lnTo>
                  <a:lnTo>
                    <a:pt x="175706" y="346739"/>
                  </a:lnTo>
                  <a:lnTo>
                    <a:pt x="178984" y="3671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854259" y="3435003"/>
              <a:ext cx="136872" cy="7816"/>
            </a:xfrm>
            <a:custGeom>
              <a:avLst/>
              <a:gdLst/>
              <a:ahLst/>
              <a:cxnLst/>
              <a:rect l="0" t="0" r="0" b="0"/>
              <a:pathLst>
                <a:path w="136872" h="7816">
                  <a:moveTo>
                    <a:pt x="136871" y="7815"/>
                  </a:moveTo>
                  <a:lnTo>
                    <a:pt x="128001" y="4949"/>
                  </a:lnTo>
                  <a:lnTo>
                    <a:pt x="119015" y="2806"/>
                  </a:lnTo>
                  <a:lnTo>
                    <a:pt x="109020" y="1208"/>
                  </a:lnTo>
                  <a:lnTo>
                    <a:pt x="98040" y="200"/>
                  </a:lnTo>
                  <a:lnTo>
                    <a:pt x="86228" y="0"/>
                  </a:lnTo>
                  <a:lnTo>
                    <a:pt x="73778" y="651"/>
                  </a:lnTo>
                  <a:lnTo>
                    <a:pt x="61082" y="1897"/>
                  </a:lnTo>
                  <a:lnTo>
                    <a:pt x="47257" y="3394"/>
                  </a:lnTo>
                  <a:lnTo>
                    <a:pt x="28858" y="5273"/>
                  </a:lnTo>
                  <a:lnTo>
                    <a:pt x="0" y="78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117879" y="3221720"/>
              <a:ext cx="247740" cy="315856"/>
            </a:xfrm>
            <a:custGeom>
              <a:avLst/>
              <a:gdLst/>
              <a:ahLst/>
              <a:cxnLst/>
              <a:rect l="0" t="0" r="0" b="0"/>
              <a:pathLst>
                <a:path w="247740" h="315856">
                  <a:moveTo>
                    <a:pt x="20649" y="315855"/>
                  </a:moveTo>
                  <a:lnTo>
                    <a:pt x="17782" y="306920"/>
                  </a:lnTo>
                  <a:lnTo>
                    <a:pt x="15640" y="297293"/>
                  </a:lnTo>
                  <a:lnTo>
                    <a:pt x="14037" y="286006"/>
                  </a:lnTo>
                  <a:lnTo>
                    <a:pt x="12857" y="273338"/>
                  </a:lnTo>
                  <a:lnTo>
                    <a:pt x="12008" y="259858"/>
                  </a:lnTo>
                  <a:lnTo>
                    <a:pt x="11410" y="245986"/>
                  </a:lnTo>
                  <a:lnTo>
                    <a:pt x="10996" y="231950"/>
                  </a:lnTo>
                  <a:lnTo>
                    <a:pt x="10713" y="217859"/>
                  </a:lnTo>
                  <a:lnTo>
                    <a:pt x="10515" y="203758"/>
                  </a:lnTo>
                  <a:lnTo>
                    <a:pt x="10211" y="189664"/>
                  </a:lnTo>
                  <a:lnTo>
                    <a:pt x="9474" y="175582"/>
                  </a:lnTo>
                  <a:lnTo>
                    <a:pt x="8166" y="161511"/>
                  </a:lnTo>
                  <a:lnTo>
                    <a:pt x="6474" y="147450"/>
                  </a:lnTo>
                  <a:lnTo>
                    <a:pt x="4798" y="133396"/>
                  </a:lnTo>
                  <a:lnTo>
                    <a:pt x="3379" y="119346"/>
                  </a:lnTo>
                  <a:lnTo>
                    <a:pt x="2274" y="105301"/>
                  </a:lnTo>
                  <a:lnTo>
                    <a:pt x="1458" y="91258"/>
                  </a:lnTo>
                  <a:lnTo>
                    <a:pt x="875" y="77216"/>
                  </a:lnTo>
                  <a:lnTo>
                    <a:pt x="466" y="63176"/>
                  </a:lnTo>
                  <a:lnTo>
                    <a:pt x="185" y="49136"/>
                  </a:lnTo>
                  <a:lnTo>
                    <a:pt x="0" y="35124"/>
                  </a:lnTo>
                  <a:lnTo>
                    <a:pt x="234" y="22125"/>
                  </a:lnTo>
                  <a:lnTo>
                    <a:pt x="2153" y="12124"/>
                  </a:lnTo>
                  <a:lnTo>
                    <a:pt x="6639" y="7200"/>
                  </a:lnTo>
                  <a:lnTo>
                    <a:pt x="12352" y="7932"/>
                  </a:lnTo>
                  <a:lnTo>
                    <a:pt x="17670" y="12227"/>
                  </a:lnTo>
                  <a:lnTo>
                    <a:pt x="22347" y="18669"/>
                  </a:lnTo>
                  <a:lnTo>
                    <a:pt x="26563" y="26490"/>
                  </a:lnTo>
                  <a:lnTo>
                    <a:pt x="30494" y="35385"/>
                  </a:lnTo>
                  <a:lnTo>
                    <a:pt x="34258" y="45356"/>
                  </a:lnTo>
                  <a:lnTo>
                    <a:pt x="37929" y="56333"/>
                  </a:lnTo>
                  <a:lnTo>
                    <a:pt x="41708" y="68150"/>
                  </a:lnTo>
                  <a:lnTo>
                    <a:pt x="45928" y="80617"/>
                  </a:lnTo>
                  <a:lnTo>
                    <a:pt x="50726" y="93563"/>
                  </a:lnTo>
                  <a:lnTo>
                    <a:pt x="55913" y="106850"/>
                  </a:lnTo>
                  <a:lnTo>
                    <a:pt x="61089" y="120377"/>
                  </a:lnTo>
                  <a:lnTo>
                    <a:pt x="66016" y="134064"/>
                  </a:lnTo>
                  <a:lnTo>
                    <a:pt x="70798" y="147696"/>
                  </a:lnTo>
                  <a:lnTo>
                    <a:pt x="75768" y="160929"/>
                  </a:lnTo>
                  <a:lnTo>
                    <a:pt x="81112" y="173613"/>
                  </a:lnTo>
                  <a:lnTo>
                    <a:pt x="86855" y="185928"/>
                  </a:lnTo>
                  <a:lnTo>
                    <a:pt x="92940" y="198270"/>
                  </a:lnTo>
                  <a:lnTo>
                    <a:pt x="99298" y="210865"/>
                  </a:lnTo>
                  <a:lnTo>
                    <a:pt x="105857" y="223443"/>
                  </a:lnTo>
                  <a:lnTo>
                    <a:pt x="112559" y="235363"/>
                  </a:lnTo>
                  <a:lnTo>
                    <a:pt x="119362" y="246307"/>
                  </a:lnTo>
                  <a:lnTo>
                    <a:pt x="126234" y="256283"/>
                  </a:lnTo>
                  <a:lnTo>
                    <a:pt x="133154" y="265445"/>
                  </a:lnTo>
                  <a:lnTo>
                    <a:pt x="140107" y="273976"/>
                  </a:lnTo>
                  <a:lnTo>
                    <a:pt x="147082" y="282045"/>
                  </a:lnTo>
                  <a:lnTo>
                    <a:pt x="154071" y="289786"/>
                  </a:lnTo>
                  <a:lnTo>
                    <a:pt x="161074" y="297283"/>
                  </a:lnTo>
                  <a:lnTo>
                    <a:pt x="168252" y="304115"/>
                  </a:lnTo>
                  <a:lnTo>
                    <a:pt x="175911" y="309413"/>
                  </a:lnTo>
                  <a:lnTo>
                    <a:pt x="184172" y="312818"/>
                  </a:lnTo>
                  <a:lnTo>
                    <a:pt x="192840" y="314288"/>
                  </a:lnTo>
                  <a:lnTo>
                    <a:pt x="201504" y="313838"/>
                  </a:lnTo>
                  <a:lnTo>
                    <a:pt x="209920" y="311672"/>
                  </a:lnTo>
                  <a:lnTo>
                    <a:pt x="217857" y="307794"/>
                  </a:lnTo>
                  <a:lnTo>
                    <a:pt x="225035" y="301927"/>
                  </a:lnTo>
                  <a:lnTo>
                    <a:pt x="231374" y="294095"/>
                  </a:lnTo>
                  <a:lnTo>
                    <a:pt x="236799" y="284583"/>
                  </a:lnTo>
                  <a:lnTo>
                    <a:pt x="241153" y="273759"/>
                  </a:lnTo>
                  <a:lnTo>
                    <a:pt x="244449" y="261965"/>
                  </a:lnTo>
                  <a:lnTo>
                    <a:pt x="246680" y="249640"/>
                  </a:lnTo>
                  <a:lnTo>
                    <a:pt x="247739" y="237301"/>
                  </a:lnTo>
                  <a:lnTo>
                    <a:pt x="247677" y="225224"/>
                  </a:lnTo>
                  <a:lnTo>
                    <a:pt x="246841" y="213319"/>
                  </a:lnTo>
                  <a:lnTo>
                    <a:pt x="245750" y="201253"/>
                  </a:lnTo>
                  <a:lnTo>
                    <a:pt x="244720" y="188834"/>
                  </a:lnTo>
                  <a:lnTo>
                    <a:pt x="243709" y="176034"/>
                  </a:lnTo>
                  <a:lnTo>
                    <a:pt x="242424" y="162901"/>
                  </a:lnTo>
                  <a:lnTo>
                    <a:pt x="240713" y="149502"/>
                  </a:lnTo>
                  <a:lnTo>
                    <a:pt x="238732" y="135739"/>
                  </a:lnTo>
                  <a:lnTo>
                    <a:pt x="236855" y="121361"/>
                  </a:lnTo>
                  <a:lnTo>
                    <a:pt x="235292" y="106290"/>
                  </a:lnTo>
                  <a:lnTo>
                    <a:pt x="233919" y="90915"/>
                  </a:lnTo>
                  <a:lnTo>
                    <a:pt x="232391" y="75973"/>
                  </a:lnTo>
                  <a:lnTo>
                    <a:pt x="230511" y="61860"/>
                  </a:lnTo>
                  <a:lnTo>
                    <a:pt x="228210" y="48872"/>
                  </a:lnTo>
                  <a:lnTo>
                    <a:pt x="225131" y="36003"/>
                  </a:lnTo>
                  <a:lnTo>
                    <a:pt x="219885" y="21011"/>
                  </a:lnTo>
                  <a:lnTo>
                    <a:pt x="21016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464911" y="3232248"/>
              <a:ext cx="21059" cy="326385"/>
            </a:xfrm>
            <a:custGeom>
              <a:avLst/>
              <a:gdLst/>
              <a:ahLst/>
              <a:cxnLst/>
              <a:rect l="0" t="0" r="0" b="0"/>
              <a:pathLst>
                <a:path w="21059" h="326385">
                  <a:moveTo>
                    <a:pt x="21058" y="326384"/>
                  </a:moveTo>
                  <a:lnTo>
                    <a:pt x="21058" y="314581"/>
                  </a:lnTo>
                  <a:lnTo>
                    <a:pt x="21058" y="302812"/>
                  </a:lnTo>
                  <a:lnTo>
                    <a:pt x="21058" y="289922"/>
                  </a:lnTo>
                  <a:lnTo>
                    <a:pt x="21058" y="276074"/>
                  </a:lnTo>
                  <a:lnTo>
                    <a:pt x="21058" y="261746"/>
                  </a:lnTo>
                  <a:lnTo>
                    <a:pt x="21058" y="247272"/>
                  </a:lnTo>
                  <a:lnTo>
                    <a:pt x="21058" y="232649"/>
                  </a:lnTo>
                  <a:lnTo>
                    <a:pt x="21058" y="217625"/>
                  </a:lnTo>
                  <a:lnTo>
                    <a:pt x="21053" y="202077"/>
                  </a:lnTo>
                  <a:lnTo>
                    <a:pt x="20881" y="186027"/>
                  </a:lnTo>
                  <a:lnTo>
                    <a:pt x="20233" y="169561"/>
                  </a:lnTo>
                  <a:lnTo>
                    <a:pt x="18983" y="152779"/>
                  </a:lnTo>
                  <a:lnTo>
                    <a:pt x="17331" y="135933"/>
                  </a:lnTo>
                  <a:lnTo>
                    <a:pt x="15682" y="119396"/>
                  </a:lnTo>
                  <a:lnTo>
                    <a:pt x="14279" y="103348"/>
                  </a:lnTo>
                  <a:lnTo>
                    <a:pt x="13187" y="87792"/>
                  </a:lnTo>
                  <a:lnTo>
                    <a:pt x="12379" y="72654"/>
                  </a:lnTo>
                  <a:lnTo>
                    <a:pt x="11796" y="57856"/>
                  </a:lnTo>
                  <a:lnTo>
                    <a:pt x="11188" y="43919"/>
                  </a:lnTo>
                  <a:lnTo>
                    <a:pt x="9963" y="30589"/>
                  </a:lnTo>
                  <a:lnTo>
                    <a:pt x="6892" y="166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359626" y="3190134"/>
              <a:ext cx="276046" cy="404772"/>
            </a:xfrm>
            <a:custGeom>
              <a:avLst/>
              <a:gdLst/>
              <a:ahLst/>
              <a:cxnLst/>
              <a:rect l="0" t="0" r="0" b="0"/>
              <a:pathLst>
                <a:path w="276046" h="404772">
                  <a:moveTo>
                    <a:pt x="42115" y="0"/>
                  </a:moveTo>
                  <a:lnTo>
                    <a:pt x="53783" y="67"/>
                  </a:lnTo>
                  <a:lnTo>
                    <a:pt x="64272" y="708"/>
                  </a:lnTo>
                  <a:lnTo>
                    <a:pt x="74579" y="2004"/>
                  </a:lnTo>
                  <a:lnTo>
                    <a:pt x="85052" y="3864"/>
                  </a:lnTo>
                  <a:lnTo>
                    <a:pt x="96044" y="6180"/>
                  </a:lnTo>
                  <a:lnTo>
                    <a:pt x="107682" y="8851"/>
                  </a:lnTo>
                  <a:lnTo>
                    <a:pt x="119763" y="11948"/>
                  </a:lnTo>
                  <a:lnTo>
                    <a:pt x="131870" y="15703"/>
                  </a:lnTo>
                  <a:lnTo>
                    <a:pt x="143751" y="20192"/>
                  </a:lnTo>
                  <a:lnTo>
                    <a:pt x="155340" y="25341"/>
                  </a:lnTo>
                  <a:lnTo>
                    <a:pt x="166654" y="31022"/>
                  </a:lnTo>
                  <a:lnTo>
                    <a:pt x="177740" y="37108"/>
                  </a:lnTo>
                  <a:lnTo>
                    <a:pt x="188490" y="43652"/>
                  </a:lnTo>
                  <a:lnTo>
                    <a:pt x="198643" y="50877"/>
                  </a:lnTo>
                  <a:lnTo>
                    <a:pt x="208105" y="58849"/>
                  </a:lnTo>
                  <a:lnTo>
                    <a:pt x="216935" y="67490"/>
                  </a:lnTo>
                  <a:lnTo>
                    <a:pt x="225253" y="76668"/>
                  </a:lnTo>
                  <a:lnTo>
                    <a:pt x="233178" y="86251"/>
                  </a:lnTo>
                  <a:lnTo>
                    <a:pt x="240654" y="96127"/>
                  </a:lnTo>
                  <a:lnTo>
                    <a:pt x="247456" y="106210"/>
                  </a:lnTo>
                  <a:lnTo>
                    <a:pt x="253514" y="116435"/>
                  </a:lnTo>
                  <a:lnTo>
                    <a:pt x="258906" y="126759"/>
                  </a:lnTo>
                  <a:lnTo>
                    <a:pt x="263761" y="137150"/>
                  </a:lnTo>
                  <a:lnTo>
                    <a:pt x="268203" y="147591"/>
                  </a:lnTo>
                  <a:lnTo>
                    <a:pt x="272019" y="158230"/>
                  </a:lnTo>
                  <a:lnTo>
                    <a:pt x="274677" y="169365"/>
                  </a:lnTo>
                  <a:lnTo>
                    <a:pt x="275983" y="181120"/>
                  </a:lnTo>
                  <a:lnTo>
                    <a:pt x="276045" y="193455"/>
                  </a:lnTo>
                  <a:lnTo>
                    <a:pt x="275099" y="206268"/>
                  </a:lnTo>
                  <a:lnTo>
                    <a:pt x="273389" y="219439"/>
                  </a:lnTo>
                  <a:lnTo>
                    <a:pt x="271123" y="232708"/>
                  </a:lnTo>
                  <a:lnTo>
                    <a:pt x="268465" y="245689"/>
                  </a:lnTo>
                  <a:lnTo>
                    <a:pt x="265530" y="258200"/>
                  </a:lnTo>
                  <a:lnTo>
                    <a:pt x="262239" y="270398"/>
                  </a:lnTo>
                  <a:lnTo>
                    <a:pt x="258344" y="282661"/>
                  </a:lnTo>
                  <a:lnTo>
                    <a:pt x="253759" y="295202"/>
                  </a:lnTo>
                  <a:lnTo>
                    <a:pt x="248542" y="307745"/>
                  </a:lnTo>
                  <a:lnTo>
                    <a:pt x="242815" y="319640"/>
                  </a:lnTo>
                  <a:lnTo>
                    <a:pt x="236698" y="330568"/>
                  </a:lnTo>
                  <a:lnTo>
                    <a:pt x="230132" y="340533"/>
                  </a:lnTo>
                  <a:lnTo>
                    <a:pt x="222895" y="349687"/>
                  </a:lnTo>
                  <a:lnTo>
                    <a:pt x="214914" y="358214"/>
                  </a:lnTo>
                  <a:lnTo>
                    <a:pt x="206265" y="366281"/>
                  </a:lnTo>
                  <a:lnTo>
                    <a:pt x="197083" y="374018"/>
                  </a:lnTo>
                  <a:lnTo>
                    <a:pt x="187487" y="381518"/>
                  </a:lnTo>
                  <a:lnTo>
                    <a:pt x="177264" y="388523"/>
                  </a:lnTo>
                  <a:lnTo>
                    <a:pt x="165883" y="394468"/>
                  </a:lnTo>
                  <a:lnTo>
                    <a:pt x="153160" y="399127"/>
                  </a:lnTo>
                  <a:lnTo>
                    <a:pt x="139530" y="402422"/>
                  </a:lnTo>
                  <a:lnTo>
                    <a:pt x="125842" y="404267"/>
                  </a:lnTo>
                  <a:lnTo>
                    <a:pt x="112596" y="404771"/>
                  </a:lnTo>
                  <a:lnTo>
                    <a:pt x="99770" y="404331"/>
                  </a:lnTo>
                  <a:lnTo>
                    <a:pt x="87020" y="403512"/>
                  </a:lnTo>
                  <a:lnTo>
                    <a:pt x="74119" y="402674"/>
                  </a:lnTo>
                  <a:lnTo>
                    <a:pt x="61214" y="401961"/>
                  </a:lnTo>
                  <a:lnTo>
                    <a:pt x="47276" y="401332"/>
                  </a:lnTo>
                  <a:lnTo>
                    <a:pt x="28839" y="400737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6788769" y="4122938"/>
            <a:ext cx="1970942" cy="372731"/>
            <a:chOff x="6788769" y="4122938"/>
            <a:chExt cx="1970942" cy="372731"/>
          </a:xfrm>
        </p:grpSpPr>
        <p:sp>
          <p:nvSpPr>
            <p:cNvPr id="57" name="Freeform 56"/>
            <p:cNvSpPr/>
            <p:nvPr/>
          </p:nvSpPr>
          <p:spPr>
            <a:xfrm>
              <a:off x="6788769" y="4127171"/>
              <a:ext cx="223211" cy="336912"/>
            </a:xfrm>
            <a:custGeom>
              <a:avLst/>
              <a:gdLst/>
              <a:ahLst/>
              <a:cxnLst/>
              <a:rect l="0" t="0" r="0" b="0"/>
              <a:pathLst>
                <a:path w="223211" h="336912">
                  <a:moveTo>
                    <a:pt x="149511" y="0"/>
                  </a:moveTo>
                  <a:lnTo>
                    <a:pt x="146576" y="8868"/>
                  </a:lnTo>
                  <a:lnTo>
                    <a:pt x="143794" y="17855"/>
                  </a:lnTo>
                  <a:lnTo>
                    <a:pt x="140894" y="27850"/>
                  </a:lnTo>
                  <a:lnTo>
                    <a:pt x="137854" y="38831"/>
                  </a:lnTo>
                  <a:lnTo>
                    <a:pt x="134689" y="50643"/>
                  </a:lnTo>
                  <a:lnTo>
                    <a:pt x="131425" y="63096"/>
                  </a:lnTo>
                  <a:lnTo>
                    <a:pt x="128087" y="75861"/>
                  </a:lnTo>
                  <a:lnTo>
                    <a:pt x="124696" y="88494"/>
                  </a:lnTo>
                  <a:lnTo>
                    <a:pt x="121263" y="100758"/>
                  </a:lnTo>
                  <a:lnTo>
                    <a:pt x="117635" y="112448"/>
                  </a:lnTo>
                  <a:lnTo>
                    <a:pt x="113514" y="123305"/>
                  </a:lnTo>
                  <a:lnTo>
                    <a:pt x="108776" y="133279"/>
                  </a:lnTo>
                  <a:lnTo>
                    <a:pt x="103459" y="142640"/>
                  </a:lnTo>
                  <a:lnTo>
                    <a:pt x="97663" y="151854"/>
                  </a:lnTo>
                  <a:lnTo>
                    <a:pt x="91505" y="161207"/>
                  </a:lnTo>
                  <a:lnTo>
                    <a:pt x="85083" y="170797"/>
                  </a:lnTo>
                  <a:lnTo>
                    <a:pt x="78473" y="180622"/>
                  </a:lnTo>
                  <a:lnTo>
                    <a:pt x="71731" y="190638"/>
                  </a:lnTo>
                  <a:lnTo>
                    <a:pt x="64901" y="200635"/>
                  </a:lnTo>
                  <a:lnTo>
                    <a:pt x="58006" y="210268"/>
                  </a:lnTo>
                  <a:lnTo>
                    <a:pt x="51073" y="219378"/>
                  </a:lnTo>
                  <a:lnTo>
                    <a:pt x="44111" y="228137"/>
                  </a:lnTo>
                  <a:lnTo>
                    <a:pt x="37130" y="236940"/>
                  </a:lnTo>
                  <a:lnTo>
                    <a:pt x="30137" y="246008"/>
                  </a:lnTo>
                  <a:lnTo>
                    <a:pt x="23134" y="255235"/>
                  </a:lnTo>
                  <a:lnTo>
                    <a:pt x="16127" y="264284"/>
                  </a:lnTo>
                  <a:lnTo>
                    <a:pt x="9138" y="272960"/>
                  </a:lnTo>
                  <a:lnTo>
                    <a:pt x="3009" y="281094"/>
                  </a:lnTo>
                  <a:lnTo>
                    <a:pt x="0" y="289062"/>
                  </a:lnTo>
                  <a:lnTo>
                    <a:pt x="1326" y="296739"/>
                  </a:lnTo>
                  <a:lnTo>
                    <a:pt x="6101" y="302748"/>
                  </a:lnTo>
                  <a:lnTo>
                    <a:pt x="13485" y="307004"/>
                  </a:lnTo>
                  <a:lnTo>
                    <a:pt x="22827" y="309913"/>
                  </a:lnTo>
                  <a:lnTo>
                    <a:pt x="33601" y="311877"/>
                  </a:lnTo>
                  <a:lnTo>
                    <a:pt x="45397" y="313195"/>
                  </a:lnTo>
                  <a:lnTo>
                    <a:pt x="57908" y="314078"/>
                  </a:lnTo>
                  <a:lnTo>
                    <a:pt x="70910" y="314669"/>
                  </a:lnTo>
                  <a:lnTo>
                    <a:pt x="84251" y="315068"/>
                  </a:lnTo>
                  <a:lnTo>
                    <a:pt x="97819" y="315504"/>
                  </a:lnTo>
                  <a:lnTo>
                    <a:pt x="111541" y="316328"/>
                  </a:lnTo>
                  <a:lnTo>
                    <a:pt x="125364" y="317699"/>
                  </a:lnTo>
                  <a:lnTo>
                    <a:pt x="139088" y="319602"/>
                  </a:lnTo>
                  <a:lnTo>
                    <a:pt x="152384" y="321951"/>
                  </a:lnTo>
                  <a:lnTo>
                    <a:pt x="165096" y="324637"/>
                  </a:lnTo>
                  <a:lnTo>
                    <a:pt x="176989" y="327417"/>
                  </a:lnTo>
                  <a:lnTo>
                    <a:pt x="188931" y="330190"/>
                  </a:lnTo>
                  <a:lnTo>
                    <a:pt x="203087" y="333197"/>
                  </a:lnTo>
                  <a:lnTo>
                    <a:pt x="223210" y="3369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106735" y="4122938"/>
              <a:ext cx="127645" cy="339682"/>
            </a:xfrm>
            <a:custGeom>
              <a:avLst/>
              <a:gdLst/>
              <a:ahLst/>
              <a:cxnLst/>
              <a:rect l="0" t="0" r="0" b="0"/>
              <a:pathLst>
                <a:path w="127645" h="339682">
                  <a:moveTo>
                    <a:pt x="0" y="109517"/>
                  </a:moveTo>
                  <a:lnTo>
                    <a:pt x="0" y="121252"/>
                  </a:lnTo>
                  <a:lnTo>
                    <a:pt x="0" y="132382"/>
                  </a:lnTo>
                  <a:lnTo>
                    <a:pt x="5" y="143985"/>
                  </a:lnTo>
                  <a:lnTo>
                    <a:pt x="177" y="156319"/>
                  </a:lnTo>
                  <a:lnTo>
                    <a:pt x="826" y="169627"/>
                  </a:lnTo>
                  <a:lnTo>
                    <a:pt x="2075" y="183932"/>
                  </a:lnTo>
                  <a:lnTo>
                    <a:pt x="3727" y="198937"/>
                  </a:lnTo>
                  <a:lnTo>
                    <a:pt x="5375" y="214150"/>
                  </a:lnTo>
                  <a:lnTo>
                    <a:pt x="6778" y="229273"/>
                  </a:lnTo>
                  <a:lnTo>
                    <a:pt x="7871" y="244357"/>
                  </a:lnTo>
                  <a:lnTo>
                    <a:pt x="8679" y="259703"/>
                  </a:lnTo>
                  <a:lnTo>
                    <a:pt x="9258" y="275468"/>
                  </a:lnTo>
                  <a:lnTo>
                    <a:pt x="9663" y="291497"/>
                  </a:lnTo>
                  <a:lnTo>
                    <a:pt x="9943" y="307418"/>
                  </a:lnTo>
                  <a:lnTo>
                    <a:pt x="10134" y="322935"/>
                  </a:lnTo>
                  <a:lnTo>
                    <a:pt x="10270" y="335024"/>
                  </a:lnTo>
                  <a:lnTo>
                    <a:pt x="10370" y="339681"/>
                  </a:lnTo>
                  <a:lnTo>
                    <a:pt x="10433" y="337731"/>
                  </a:lnTo>
                  <a:lnTo>
                    <a:pt x="10472" y="331292"/>
                  </a:lnTo>
                  <a:lnTo>
                    <a:pt x="10495" y="322029"/>
                  </a:lnTo>
                  <a:lnTo>
                    <a:pt x="10508" y="311015"/>
                  </a:lnTo>
                  <a:lnTo>
                    <a:pt x="10511" y="298917"/>
                  </a:lnTo>
                  <a:lnTo>
                    <a:pt x="10344" y="286301"/>
                  </a:lnTo>
                  <a:lnTo>
                    <a:pt x="9698" y="273724"/>
                  </a:lnTo>
                  <a:lnTo>
                    <a:pt x="8451" y="261466"/>
                  </a:lnTo>
                  <a:lnTo>
                    <a:pt x="6800" y="249430"/>
                  </a:lnTo>
                  <a:lnTo>
                    <a:pt x="5151" y="237271"/>
                  </a:lnTo>
                  <a:lnTo>
                    <a:pt x="3749" y="224784"/>
                  </a:lnTo>
                  <a:lnTo>
                    <a:pt x="2658" y="211767"/>
                  </a:lnTo>
                  <a:lnTo>
                    <a:pt x="1850" y="197956"/>
                  </a:lnTo>
                  <a:lnTo>
                    <a:pt x="1272" y="183292"/>
                  </a:lnTo>
                  <a:lnTo>
                    <a:pt x="866" y="168036"/>
                  </a:lnTo>
                  <a:lnTo>
                    <a:pt x="586" y="152649"/>
                  </a:lnTo>
                  <a:lnTo>
                    <a:pt x="396" y="137412"/>
                  </a:lnTo>
                  <a:lnTo>
                    <a:pt x="267" y="122420"/>
                  </a:lnTo>
                  <a:lnTo>
                    <a:pt x="180" y="107668"/>
                  </a:lnTo>
                  <a:lnTo>
                    <a:pt x="125" y="93119"/>
                  </a:lnTo>
                  <a:lnTo>
                    <a:pt x="258" y="78891"/>
                  </a:lnTo>
                  <a:lnTo>
                    <a:pt x="879" y="65250"/>
                  </a:lnTo>
                  <a:lnTo>
                    <a:pt x="2124" y="52302"/>
                  </a:lnTo>
                  <a:lnTo>
                    <a:pt x="4284" y="40318"/>
                  </a:lnTo>
                  <a:lnTo>
                    <a:pt x="7869" y="29794"/>
                  </a:lnTo>
                  <a:lnTo>
                    <a:pt x="13031" y="20870"/>
                  </a:lnTo>
                  <a:lnTo>
                    <a:pt x="19769" y="13538"/>
                  </a:lnTo>
                  <a:lnTo>
                    <a:pt x="28113" y="7822"/>
                  </a:lnTo>
                  <a:lnTo>
                    <a:pt x="37902" y="3577"/>
                  </a:lnTo>
                  <a:lnTo>
                    <a:pt x="48541" y="859"/>
                  </a:lnTo>
                  <a:lnTo>
                    <a:pt x="59133" y="0"/>
                  </a:lnTo>
                  <a:lnTo>
                    <a:pt x="69175" y="1013"/>
                  </a:lnTo>
                  <a:lnTo>
                    <a:pt x="78541" y="3641"/>
                  </a:lnTo>
                  <a:lnTo>
                    <a:pt x="87293" y="7538"/>
                  </a:lnTo>
                  <a:lnTo>
                    <a:pt x="95544" y="12384"/>
                  </a:lnTo>
                  <a:lnTo>
                    <a:pt x="103256" y="18076"/>
                  </a:lnTo>
                  <a:lnTo>
                    <a:pt x="110224" y="24720"/>
                  </a:lnTo>
                  <a:lnTo>
                    <a:pt x="116390" y="32303"/>
                  </a:lnTo>
                  <a:lnTo>
                    <a:pt x="121515" y="40853"/>
                  </a:lnTo>
                  <a:lnTo>
                    <a:pt x="125128" y="50502"/>
                  </a:lnTo>
                  <a:lnTo>
                    <a:pt x="127111" y="61214"/>
                  </a:lnTo>
                  <a:lnTo>
                    <a:pt x="127644" y="72663"/>
                  </a:lnTo>
                  <a:lnTo>
                    <a:pt x="127021" y="84340"/>
                  </a:lnTo>
                  <a:lnTo>
                    <a:pt x="125528" y="95928"/>
                  </a:lnTo>
                  <a:lnTo>
                    <a:pt x="123240" y="107147"/>
                  </a:lnTo>
                  <a:lnTo>
                    <a:pt x="120035" y="117682"/>
                  </a:lnTo>
                  <a:lnTo>
                    <a:pt x="115914" y="127427"/>
                  </a:lnTo>
                  <a:lnTo>
                    <a:pt x="110843" y="136294"/>
                  </a:lnTo>
                  <a:lnTo>
                    <a:pt x="104682" y="144111"/>
                  </a:lnTo>
                  <a:lnTo>
                    <a:pt x="97460" y="150890"/>
                  </a:lnTo>
                  <a:lnTo>
                    <a:pt x="89339" y="156784"/>
                  </a:lnTo>
                  <a:lnTo>
                    <a:pt x="80518" y="161985"/>
                  </a:lnTo>
                  <a:lnTo>
                    <a:pt x="71191" y="166669"/>
                  </a:lnTo>
                  <a:lnTo>
                    <a:pt x="61963" y="170830"/>
                  </a:lnTo>
                  <a:lnTo>
                    <a:pt x="52934" y="174697"/>
                  </a:lnTo>
                  <a:lnTo>
                    <a:pt x="43317" y="178614"/>
                  </a:lnTo>
                  <a:lnTo>
                    <a:pt x="31586" y="1832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265903" y="4190342"/>
              <a:ext cx="190266" cy="273741"/>
            </a:xfrm>
            <a:custGeom>
              <a:avLst/>
              <a:gdLst/>
              <a:ahLst/>
              <a:cxnLst/>
              <a:rect l="0" t="0" r="0" b="0"/>
              <a:pathLst>
                <a:path w="190266" h="273741">
                  <a:moveTo>
                    <a:pt x="9289" y="273740"/>
                  </a:moveTo>
                  <a:lnTo>
                    <a:pt x="9289" y="259138"/>
                  </a:lnTo>
                  <a:lnTo>
                    <a:pt x="9289" y="245867"/>
                  </a:lnTo>
                  <a:lnTo>
                    <a:pt x="9289" y="232662"/>
                  </a:lnTo>
                  <a:lnTo>
                    <a:pt x="9289" y="219147"/>
                  </a:lnTo>
                  <a:lnTo>
                    <a:pt x="9289" y="204991"/>
                  </a:lnTo>
                  <a:lnTo>
                    <a:pt x="9284" y="190089"/>
                  </a:lnTo>
                  <a:lnTo>
                    <a:pt x="9112" y="174669"/>
                  </a:lnTo>
                  <a:lnTo>
                    <a:pt x="8463" y="159171"/>
                  </a:lnTo>
                  <a:lnTo>
                    <a:pt x="7215" y="143855"/>
                  </a:lnTo>
                  <a:lnTo>
                    <a:pt x="5561" y="128640"/>
                  </a:lnTo>
                  <a:lnTo>
                    <a:pt x="3914" y="113206"/>
                  </a:lnTo>
                  <a:lnTo>
                    <a:pt x="2510" y="97381"/>
                  </a:lnTo>
                  <a:lnTo>
                    <a:pt x="1418" y="81313"/>
                  </a:lnTo>
                  <a:lnTo>
                    <a:pt x="610" y="65365"/>
                  </a:lnTo>
                  <a:lnTo>
                    <a:pt x="41" y="49777"/>
                  </a:lnTo>
                  <a:lnTo>
                    <a:pt x="0" y="35746"/>
                  </a:lnTo>
                  <a:lnTo>
                    <a:pt x="1700" y="25796"/>
                  </a:lnTo>
                  <a:lnTo>
                    <a:pt x="5287" y="21367"/>
                  </a:lnTo>
                  <a:lnTo>
                    <a:pt x="9001" y="22074"/>
                  </a:lnTo>
                  <a:lnTo>
                    <a:pt x="12079" y="26787"/>
                  </a:lnTo>
                  <a:lnTo>
                    <a:pt x="14577" y="34241"/>
                  </a:lnTo>
                  <a:lnTo>
                    <a:pt x="16905" y="43265"/>
                  </a:lnTo>
                  <a:lnTo>
                    <a:pt x="19349" y="53093"/>
                  </a:lnTo>
                  <a:lnTo>
                    <a:pt x="22167" y="63314"/>
                  </a:lnTo>
                  <a:lnTo>
                    <a:pt x="25675" y="73716"/>
                  </a:lnTo>
                  <a:lnTo>
                    <a:pt x="29962" y="84200"/>
                  </a:lnTo>
                  <a:lnTo>
                    <a:pt x="34792" y="94719"/>
                  </a:lnTo>
                  <a:lnTo>
                    <a:pt x="39718" y="105251"/>
                  </a:lnTo>
                  <a:lnTo>
                    <a:pt x="44477" y="115786"/>
                  </a:lnTo>
                  <a:lnTo>
                    <a:pt x="49144" y="126322"/>
                  </a:lnTo>
                  <a:lnTo>
                    <a:pt x="54037" y="136855"/>
                  </a:lnTo>
                  <a:lnTo>
                    <a:pt x="59323" y="147388"/>
                  </a:lnTo>
                  <a:lnTo>
                    <a:pt x="64858" y="157920"/>
                  </a:lnTo>
                  <a:lnTo>
                    <a:pt x="70273" y="168451"/>
                  </a:lnTo>
                  <a:lnTo>
                    <a:pt x="75366" y="178976"/>
                  </a:lnTo>
                  <a:lnTo>
                    <a:pt x="80261" y="189333"/>
                  </a:lnTo>
                  <a:lnTo>
                    <a:pt x="85307" y="199214"/>
                  </a:lnTo>
                  <a:lnTo>
                    <a:pt x="90702" y="208490"/>
                  </a:lnTo>
                  <a:lnTo>
                    <a:pt x="96480" y="217193"/>
                  </a:lnTo>
                  <a:lnTo>
                    <a:pt x="102590" y="225426"/>
                  </a:lnTo>
                  <a:lnTo>
                    <a:pt x="108973" y="233289"/>
                  </a:lnTo>
                  <a:lnTo>
                    <a:pt x="115887" y="240554"/>
                  </a:lnTo>
                  <a:lnTo>
                    <a:pt x="123892" y="246680"/>
                  </a:lnTo>
                  <a:lnTo>
                    <a:pt x="133192" y="251455"/>
                  </a:lnTo>
                  <a:lnTo>
                    <a:pt x="143201" y="254490"/>
                  </a:lnTo>
                  <a:lnTo>
                    <a:pt x="152771" y="255097"/>
                  </a:lnTo>
                  <a:lnTo>
                    <a:pt x="161277" y="253124"/>
                  </a:lnTo>
                  <a:lnTo>
                    <a:pt x="168613" y="248714"/>
                  </a:lnTo>
                  <a:lnTo>
                    <a:pt x="174923" y="242024"/>
                  </a:lnTo>
                  <a:lnTo>
                    <a:pt x="180413" y="233378"/>
                  </a:lnTo>
                  <a:lnTo>
                    <a:pt x="184965" y="223187"/>
                  </a:lnTo>
                  <a:lnTo>
                    <a:pt x="188133" y="211840"/>
                  </a:lnTo>
                  <a:lnTo>
                    <a:pt x="189791" y="199657"/>
                  </a:lnTo>
                  <a:lnTo>
                    <a:pt x="190265" y="186887"/>
                  </a:lnTo>
                  <a:lnTo>
                    <a:pt x="190127" y="173710"/>
                  </a:lnTo>
                  <a:lnTo>
                    <a:pt x="189775" y="160248"/>
                  </a:lnTo>
                  <a:lnTo>
                    <a:pt x="189234" y="146428"/>
                  </a:lnTo>
                  <a:lnTo>
                    <a:pt x="188273" y="132005"/>
                  </a:lnTo>
                  <a:lnTo>
                    <a:pt x="186778" y="116899"/>
                  </a:lnTo>
                  <a:lnTo>
                    <a:pt x="184774" y="101499"/>
                  </a:lnTo>
                  <a:lnTo>
                    <a:pt x="182350" y="86539"/>
                  </a:lnTo>
                  <a:lnTo>
                    <a:pt x="179610" y="72409"/>
                  </a:lnTo>
                  <a:lnTo>
                    <a:pt x="176793" y="59211"/>
                  </a:lnTo>
                  <a:lnTo>
                    <a:pt x="173990" y="45434"/>
                  </a:lnTo>
                  <a:lnTo>
                    <a:pt x="170956" y="27638"/>
                  </a:lnTo>
                  <a:lnTo>
                    <a:pt x="16721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580518" y="4232455"/>
              <a:ext cx="31586" cy="252686"/>
            </a:xfrm>
            <a:custGeom>
              <a:avLst/>
              <a:gdLst/>
              <a:ahLst/>
              <a:cxnLst/>
              <a:rect l="0" t="0" r="0" b="0"/>
              <a:pathLst>
                <a:path w="31586" h="252686">
                  <a:moveTo>
                    <a:pt x="0" y="0"/>
                  </a:moveTo>
                  <a:lnTo>
                    <a:pt x="68" y="11668"/>
                  </a:lnTo>
                  <a:lnTo>
                    <a:pt x="707" y="22157"/>
                  </a:lnTo>
                  <a:lnTo>
                    <a:pt x="1999" y="32463"/>
                  </a:lnTo>
                  <a:lnTo>
                    <a:pt x="3686" y="42938"/>
                  </a:lnTo>
                  <a:lnTo>
                    <a:pt x="5354" y="53930"/>
                  </a:lnTo>
                  <a:lnTo>
                    <a:pt x="6772" y="65568"/>
                  </a:lnTo>
                  <a:lnTo>
                    <a:pt x="8043" y="77649"/>
                  </a:lnTo>
                  <a:lnTo>
                    <a:pt x="9501" y="89755"/>
                  </a:lnTo>
                  <a:lnTo>
                    <a:pt x="11330" y="101642"/>
                  </a:lnTo>
                  <a:lnTo>
                    <a:pt x="13388" y="113403"/>
                  </a:lnTo>
                  <a:lnTo>
                    <a:pt x="15316" y="125365"/>
                  </a:lnTo>
                  <a:lnTo>
                    <a:pt x="16915" y="137705"/>
                  </a:lnTo>
                  <a:lnTo>
                    <a:pt x="18310" y="150281"/>
                  </a:lnTo>
                  <a:lnTo>
                    <a:pt x="19855" y="162730"/>
                  </a:lnTo>
                  <a:lnTo>
                    <a:pt x="21740" y="174848"/>
                  </a:lnTo>
                  <a:lnTo>
                    <a:pt x="23846" y="186722"/>
                  </a:lnTo>
                  <a:lnTo>
                    <a:pt x="26029" y="200129"/>
                  </a:lnTo>
                  <a:lnTo>
                    <a:pt x="28480" y="219597"/>
                  </a:lnTo>
                  <a:lnTo>
                    <a:pt x="31585" y="2526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527876" y="4157474"/>
              <a:ext cx="273741" cy="300274"/>
            </a:xfrm>
            <a:custGeom>
              <a:avLst/>
              <a:gdLst/>
              <a:ahLst/>
              <a:cxnLst/>
              <a:rect l="0" t="0" r="0" b="0"/>
              <a:pathLst>
                <a:path w="273741" h="300274">
                  <a:moveTo>
                    <a:pt x="0" y="74981"/>
                  </a:moveTo>
                  <a:lnTo>
                    <a:pt x="3000" y="66248"/>
                  </a:lnTo>
                  <a:lnTo>
                    <a:pt x="6423" y="58541"/>
                  </a:lnTo>
                  <a:lnTo>
                    <a:pt x="10619" y="51139"/>
                  </a:lnTo>
                  <a:lnTo>
                    <a:pt x="15518" y="43878"/>
                  </a:lnTo>
                  <a:lnTo>
                    <a:pt x="21000" y="36699"/>
                  </a:lnTo>
                  <a:lnTo>
                    <a:pt x="26935" y="29578"/>
                  </a:lnTo>
                  <a:lnTo>
                    <a:pt x="33370" y="22660"/>
                  </a:lnTo>
                  <a:lnTo>
                    <a:pt x="40517" y="16242"/>
                  </a:lnTo>
                  <a:lnTo>
                    <a:pt x="48439" y="10453"/>
                  </a:lnTo>
                  <a:lnTo>
                    <a:pt x="57216" y="5584"/>
                  </a:lnTo>
                  <a:lnTo>
                    <a:pt x="67017" y="2144"/>
                  </a:lnTo>
                  <a:lnTo>
                    <a:pt x="77832" y="283"/>
                  </a:lnTo>
                  <a:lnTo>
                    <a:pt x="89349" y="0"/>
                  </a:lnTo>
                  <a:lnTo>
                    <a:pt x="101072" y="1322"/>
                  </a:lnTo>
                  <a:lnTo>
                    <a:pt x="112687" y="4104"/>
                  </a:lnTo>
                  <a:lnTo>
                    <a:pt x="123753" y="8242"/>
                  </a:lnTo>
                  <a:lnTo>
                    <a:pt x="133653" y="13759"/>
                  </a:lnTo>
                  <a:lnTo>
                    <a:pt x="142155" y="20546"/>
                  </a:lnTo>
                  <a:lnTo>
                    <a:pt x="149201" y="28543"/>
                  </a:lnTo>
                  <a:lnTo>
                    <a:pt x="154726" y="37812"/>
                  </a:lnTo>
                  <a:lnTo>
                    <a:pt x="158847" y="48267"/>
                  </a:lnTo>
                  <a:lnTo>
                    <a:pt x="161651" y="59541"/>
                  </a:lnTo>
                  <a:lnTo>
                    <a:pt x="163100" y="71100"/>
                  </a:lnTo>
                  <a:lnTo>
                    <a:pt x="163297" y="82609"/>
                  </a:lnTo>
                  <a:lnTo>
                    <a:pt x="162298" y="93776"/>
                  </a:lnTo>
                  <a:lnTo>
                    <a:pt x="160031" y="104275"/>
                  </a:lnTo>
                  <a:lnTo>
                    <a:pt x="156582" y="114001"/>
                  </a:lnTo>
                  <a:lnTo>
                    <a:pt x="152148" y="123024"/>
                  </a:lnTo>
                  <a:lnTo>
                    <a:pt x="146954" y="131479"/>
                  </a:lnTo>
                  <a:lnTo>
                    <a:pt x="141203" y="139486"/>
                  </a:lnTo>
                  <a:lnTo>
                    <a:pt x="135054" y="146509"/>
                  </a:lnTo>
                  <a:lnTo>
                    <a:pt x="128629" y="151411"/>
                  </a:lnTo>
                  <a:lnTo>
                    <a:pt x="122043" y="153785"/>
                  </a:lnTo>
                  <a:lnTo>
                    <a:pt x="116528" y="155386"/>
                  </a:lnTo>
                  <a:lnTo>
                    <a:pt x="113938" y="158590"/>
                  </a:lnTo>
                  <a:lnTo>
                    <a:pt x="114369" y="163400"/>
                  </a:lnTo>
                  <a:lnTo>
                    <a:pt x="117050" y="169597"/>
                  </a:lnTo>
                  <a:lnTo>
                    <a:pt x="121237" y="176954"/>
                  </a:lnTo>
                  <a:lnTo>
                    <a:pt x="126407" y="185222"/>
                  </a:lnTo>
                  <a:lnTo>
                    <a:pt x="132209" y="194171"/>
                  </a:lnTo>
                  <a:lnTo>
                    <a:pt x="138257" y="203610"/>
                  </a:lnTo>
                  <a:lnTo>
                    <a:pt x="144101" y="213394"/>
                  </a:lnTo>
                  <a:lnTo>
                    <a:pt x="149523" y="223412"/>
                  </a:lnTo>
                  <a:lnTo>
                    <a:pt x="154658" y="233427"/>
                  </a:lnTo>
                  <a:lnTo>
                    <a:pt x="159875" y="243077"/>
                  </a:lnTo>
                  <a:lnTo>
                    <a:pt x="165390" y="252198"/>
                  </a:lnTo>
                  <a:lnTo>
                    <a:pt x="171247" y="260798"/>
                  </a:lnTo>
                  <a:lnTo>
                    <a:pt x="177413" y="268961"/>
                  </a:lnTo>
                  <a:lnTo>
                    <a:pt x="183833" y="276778"/>
                  </a:lnTo>
                  <a:lnTo>
                    <a:pt x="190773" y="284012"/>
                  </a:lnTo>
                  <a:lnTo>
                    <a:pt x="198796" y="290119"/>
                  </a:lnTo>
                  <a:lnTo>
                    <a:pt x="208113" y="294889"/>
                  </a:lnTo>
                  <a:lnTo>
                    <a:pt x="218400" y="298239"/>
                  </a:lnTo>
                  <a:lnTo>
                    <a:pt x="230201" y="300273"/>
                  </a:lnTo>
                  <a:lnTo>
                    <a:pt x="246787" y="300048"/>
                  </a:lnTo>
                  <a:lnTo>
                    <a:pt x="273740" y="2960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954038" y="4343670"/>
              <a:ext cx="111755" cy="131802"/>
            </a:xfrm>
            <a:custGeom>
              <a:avLst/>
              <a:gdLst/>
              <a:ahLst/>
              <a:cxnLst/>
              <a:rect l="0" t="0" r="0" b="0"/>
              <a:pathLst>
                <a:path w="111755" h="131802">
                  <a:moveTo>
                    <a:pt x="79205" y="4599"/>
                  </a:moveTo>
                  <a:lnTo>
                    <a:pt x="67537" y="1799"/>
                  </a:lnTo>
                  <a:lnTo>
                    <a:pt x="57048" y="297"/>
                  </a:lnTo>
                  <a:lnTo>
                    <a:pt x="46756" y="0"/>
                  </a:lnTo>
                  <a:lnTo>
                    <a:pt x="36801" y="1025"/>
                  </a:lnTo>
                  <a:lnTo>
                    <a:pt x="27754" y="3790"/>
                  </a:lnTo>
                  <a:lnTo>
                    <a:pt x="19875" y="8369"/>
                  </a:lnTo>
                  <a:lnTo>
                    <a:pt x="13270" y="14703"/>
                  </a:lnTo>
                  <a:lnTo>
                    <a:pt x="8054" y="22767"/>
                  </a:lnTo>
                  <a:lnTo>
                    <a:pt x="4144" y="32370"/>
                  </a:lnTo>
                  <a:lnTo>
                    <a:pt x="1483" y="43052"/>
                  </a:lnTo>
                  <a:lnTo>
                    <a:pt x="131" y="54206"/>
                  </a:lnTo>
                  <a:lnTo>
                    <a:pt x="0" y="65438"/>
                  </a:lnTo>
                  <a:lnTo>
                    <a:pt x="1046" y="76418"/>
                  </a:lnTo>
                  <a:lnTo>
                    <a:pt x="3340" y="86791"/>
                  </a:lnTo>
                  <a:lnTo>
                    <a:pt x="6815" y="96428"/>
                  </a:lnTo>
                  <a:lnTo>
                    <a:pt x="11437" y="105221"/>
                  </a:lnTo>
                  <a:lnTo>
                    <a:pt x="17287" y="112990"/>
                  </a:lnTo>
                  <a:lnTo>
                    <a:pt x="24295" y="119727"/>
                  </a:lnTo>
                  <a:lnTo>
                    <a:pt x="32273" y="125254"/>
                  </a:lnTo>
                  <a:lnTo>
                    <a:pt x="40999" y="129144"/>
                  </a:lnTo>
                  <a:lnTo>
                    <a:pt x="50271" y="131311"/>
                  </a:lnTo>
                  <a:lnTo>
                    <a:pt x="59766" y="131801"/>
                  </a:lnTo>
                  <a:lnTo>
                    <a:pt x="69061" y="130618"/>
                  </a:lnTo>
                  <a:lnTo>
                    <a:pt x="77934" y="127929"/>
                  </a:lnTo>
                  <a:lnTo>
                    <a:pt x="86196" y="123854"/>
                  </a:lnTo>
                  <a:lnTo>
                    <a:pt x="93600" y="118379"/>
                  </a:lnTo>
                  <a:lnTo>
                    <a:pt x="100089" y="111620"/>
                  </a:lnTo>
                  <a:lnTo>
                    <a:pt x="105447" y="103642"/>
                  </a:lnTo>
                  <a:lnTo>
                    <a:pt x="109224" y="94385"/>
                  </a:lnTo>
                  <a:lnTo>
                    <a:pt x="111316" y="83939"/>
                  </a:lnTo>
                  <a:lnTo>
                    <a:pt x="111754" y="72672"/>
                  </a:lnTo>
                  <a:lnTo>
                    <a:pt x="110537" y="61116"/>
                  </a:lnTo>
                  <a:lnTo>
                    <a:pt x="107839" y="49619"/>
                  </a:lnTo>
                  <a:lnTo>
                    <a:pt x="104250" y="38761"/>
                  </a:lnTo>
                  <a:lnTo>
                    <a:pt x="100323" y="28379"/>
                  </a:lnTo>
                  <a:lnTo>
                    <a:pt x="95718" y="17568"/>
                  </a:lnTo>
                  <a:lnTo>
                    <a:pt x="89734" y="45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117663" y="4337741"/>
              <a:ext cx="105095" cy="109608"/>
            </a:xfrm>
            <a:custGeom>
              <a:avLst/>
              <a:gdLst/>
              <a:ahLst/>
              <a:cxnLst/>
              <a:rect l="0" t="0" r="0" b="0"/>
              <a:pathLst>
                <a:path w="105095" h="109608">
                  <a:moveTo>
                    <a:pt x="20865" y="73699"/>
                  </a:moveTo>
                  <a:lnTo>
                    <a:pt x="20999" y="85300"/>
                  </a:lnTo>
                  <a:lnTo>
                    <a:pt x="22279" y="95149"/>
                  </a:lnTo>
                  <a:lnTo>
                    <a:pt x="24844" y="104075"/>
                  </a:lnTo>
                  <a:lnTo>
                    <a:pt x="27494" y="109607"/>
                  </a:lnTo>
                  <a:lnTo>
                    <a:pt x="28346" y="109115"/>
                  </a:lnTo>
                  <a:lnTo>
                    <a:pt x="26956" y="104708"/>
                  </a:lnTo>
                  <a:lnTo>
                    <a:pt x="23933" y="98040"/>
                  </a:lnTo>
                  <a:lnTo>
                    <a:pt x="20117" y="89999"/>
                  </a:lnTo>
                  <a:lnTo>
                    <a:pt x="16052" y="81090"/>
                  </a:lnTo>
                  <a:lnTo>
                    <a:pt x="11990" y="71623"/>
                  </a:lnTo>
                  <a:lnTo>
                    <a:pt x="8020" y="61795"/>
                  </a:lnTo>
                  <a:lnTo>
                    <a:pt x="4175" y="51738"/>
                  </a:lnTo>
                  <a:lnTo>
                    <a:pt x="1099" y="41861"/>
                  </a:lnTo>
                  <a:lnTo>
                    <a:pt x="0" y="32833"/>
                  </a:lnTo>
                  <a:lnTo>
                    <a:pt x="1380" y="24950"/>
                  </a:lnTo>
                  <a:lnTo>
                    <a:pt x="5259" y="18336"/>
                  </a:lnTo>
                  <a:lnTo>
                    <a:pt x="11523" y="13108"/>
                  </a:lnTo>
                  <a:lnTo>
                    <a:pt x="19850" y="9185"/>
                  </a:lnTo>
                  <a:lnTo>
                    <a:pt x="29813" y="6345"/>
                  </a:lnTo>
                  <a:lnTo>
                    <a:pt x="40999" y="4340"/>
                  </a:lnTo>
                  <a:lnTo>
                    <a:pt x="53051" y="2947"/>
                  </a:lnTo>
                  <a:lnTo>
                    <a:pt x="65101" y="1989"/>
                  </a:lnTo>
                  <a:lnTo>
                    <a:pt x="76939" y="1233"/>
                  </a:lnTo>
                  <a:lnTo>
                    <a:pt x="89603" y="608"/>
                  </a:lnTo>
                  <a:lnTo>
                    <a:pt x="10509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499258" y="4137699"/>
              <a:ext cx="260453" cy="357970"/>
            </a:xfrm>
            <a:custGeom>
              <a:avLst/>
              <a:gdLst/>
              <a:ahLst/>
              <a:cxnLst/>
              <a:rect l="0" t="0" r="0" b="0"/>
              <a:pathLst>
                <a:path w="260453" h="357970">
                  <a:moveTo>
                    <a:pt x="176224" y="0"/>
                  </a:moveTo>
                  <a:lnTo>
                    <a:pt x="173224" y="8801"/>
                  </a:lnTo>
                  <a:lnTo>
                    <a:pt x="169801" y="17148"/>
                  </a:lnTo>
                  <a:lnTo>
                    <a:pt x="165609" y="25847"/>
                  </a:lnTo>
                  <a:lnTo>
                    <a:pt x="160881" y="34968"/>
                  </a:lnTo>
                  <a:lnTo>
                    <a:pt x="156049" y="44463"/>
                  </a:lnTo>
                  <a:lnTo>
                    <a:pt x="151367" y="54255"/>
                  </a:lnTo>
                  <a:lnTo>
                    <a:pt x="146758" y="64269"/>
                  </a:lnTo>
                  <a:lnTo>
                    <a:pt x="141908" y="74443"/>
                  </a:lnTo>
                  <a:lnTo>
                    <a:pt x="136646" y="84729"/>
                  </a:lnTo>
                  <a:lnTo>
                    <a:pt x="130960" y="95093"/>
                  </a:lnTo>
                  <a:lnTo>
                    <a:pt x="124911" y="105511"/>
                  </a:lnTo>
                  <a:lnTo>
                    <a:pt x="118584" y="115970"/>
                  </a:lnTo>
                  <a:lnTo>
                    <a:pt x="112216" y="126620"/>
                  </a:lnTo>
                  <a:lnTo>
                    <a:pt x="106174" y="137764"/>
                  </a:lnTo>
                  <a:lnTo>
                    <a:pt x="100624" y="149514"/>
                  </a:lnTo>
                  <a:lnTo>
                    <a:pt x="95235" y="161507"/>
                  </a:lnTo>
                  <a:lnTo>
                    <a:pt x="89317" y="173026"/>
                  </a:lnTo>
                  <a:lnTo>
                    <a:pt x="82522" y="183697"/>
                  </a:lnTo>
                  <a:lnTo>
                    <a:pt x="74989" y="193488"/>
                  </a:lnTo>
                  <a:lnTo>
                    <a:pt x="67160" y="202525"/>
                  </a:lnTo>
                  <a:lnTo>
                    <a:pt x="59342" y="210978"/>
                  </a:lnTo>
                  <a:lnTo>
                    <a:pt x="51821" y="219165"/>
                  </a:lnTo>
                  <a:lnTo>
                    <a:pt x="44932" y="227516"/>
                  </a:lnTo>
                  <a:lnTo>
                    <a:pt x="38782" y="236250"/>
                  </a:lnTo>
                  <a:lnTo>
                    <a:pt x="33145" y="245237"/>
                  </a:lnTo>
                  <a:lnTo>
                    <a:pt x="27585" y="254117"/>
                  </a:lnTo>
                  <a:lnTo>
                    <a:pt x="21842" y="262687"/>
                  </a:lnTo>
                  <a:lnTo>
                    <a:pt x="16000" y="271067"/>
                  </a:lnTo>
                  <a:lnTo>
                    <a:pt x="10377" y="279607"/>
                  </a:lnTo>
                  <a:lnTo>
                    <a:pt x="5172" y="288487"/>
                  </a:lnTo>
                  <a:lnTo>
                    <a:pt x="1220" y="297246"/>
                  </a:lnTo>
                  <a:lnTo>
                    <a:pt x="0" y="304915"/>
                  </a:lnTo>
                  <a:lnTo>
                    <a:pt x="2082" y="311030"/>
                  </a:lnTo>
                  <a:lnTo>
                    <a:pt x="7230" y="315457"/>
                  </a:lnTo>
                  <a:lnTo>
                    <a:pt x="14880" y="318135"/>
                  </a:lnTo>
                  <a:lnTo>
                    <a:pt x="24431" y="319235"/>
                  </a:lnTo>
                  <a:lnTo>
                    <a:pt x="35364" y="319211"/>
                  </a:lnTo>
                  <a:lnTo>
                    <a:pt x="47276" y="318680"/>
                  </a:lnTo>
                  <a:lnTo>
                    <a:pt x="59864" y="318043"/>
                  </a:lnTo>
                  <a:lnTo>
                    <a:pt x="72753" y="317638"/>
                  </a:lnTo>
                  <a:lnTo>
                    <a:pt x="85486" y="317825"/>
                  </a:lnTo>
                  <a:lnTo>
                    <a:pt x="97835" y="318734"/>
                  </a:lnTo>
                  <a:lnTo>
                    <a:pt x="109923" y="320311"/>
                  </a:lnTo>
                  <a:lnTo>
                    <a:pt x="122114" y="322433"/>
                  </a:lnTo>
                  <a:lnTo>
                    <a:pt x="134617" y="324963"/>
                  </a:lnTo>
                  <a:lnTo>
                    <a:pt x="147473" y="327626"/>
                  </a:lnTo>
                  <a:lnTo>
                    <a:pt x="160645" y="330025"/>
                  </a:lnTo>
                  <a:lnTo>
                    <a:pt x="174060" y="331977"/>
                  </a:lnTo>
                  <a:lnTo>
                    <a:pt x="187495" y="333795"/>
                  </a:lnTo>
                  <a:lnTo>
                    <a:pt x="200588" y="336162"/>
                  </a:lnTo>
                  <a:lnTo>
                    <a:pt x="213155" y="339417"/>
                  </a:lnTo>
                  <a:lnTo>
                    <a:pt x="224752" y="343267"/>
                  </a:lnTo>
                  <a:lnTo>
                    <a:pt x="235717" y="347341"/>
                  </a:lnTo>
                  <a:lnTo>
                    <a:pt x="247011" y="352000"/>
                  </a:lnTo>
                  <a:lnTo>
                    <a:pt x="260452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8843938" y="4131840"/>
            <a:ext cx="742070" cy="448834"/>
            <a:chOff x="8843938" y="4131840"/>
            <a:chExt cx="742070" cy="448834"/>
          </a:xfrm>
        </p:grpSpPr>
        <p:sp>
          <p:nvSpPr>
            <p:cNvPr id="66" name="Freeform 65"/>
            <p:cNvSpPr/>
            <p:nvPr/>
          </p:nvSpPr>
          <p:spPr>
            <a:xfrm>
              <a:off x="8949223" y="4200870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0" y="0"/>
                  </a:moveTo>
                  <a:lnTo>
                    <a:pt x="2867" y="8868"/>
                  </a:lnTo>
                  <a:lnTo>
                    <a:pt x="5008" y="17855"/>
                  </a:lnTo>
                  <a:lnTo>
                    <a:pt x="6611" y="27850"/>
                  </a:lnTo>
                  <a:lnTo>
                    <a:pt x="7792" y="38831"/>
                  </a:lnTo>
                  <a:lnTo>
                    <a:pt x="8641" y="50643"/>
                  </a:lnTo>
                  <a:lnTo>
                    <a:pt x="9238" y="63110"/>
                  </a:lnTo>
                  <a:lnTo>
                    <a:pt x="9653" y="76394"/>
                  </a:lnTo>
                  <a:lnTo>
                    <a:pt x="9937" y="90971"/>
                  </a:lnTo>
                  <a:lnTo>
                    <a:pt x="10134" y="106986"/>
                  </a:lnTo>
                  <a:lnTo>
                    <a:pt x="10439" y="123807"/>
                  </a:lnTo>
                  <a:lnTo>
                    <a:pt x="11174" y="140256"/>
                  </a:lnTo>
                  <a:lnTo>
                    <a:pt x="12483" y="155697"/>
                  </a:lnTo>
                  <a:lnTo>
                    <a:pt x="14175" y="170334"/>
                  </a:lnTo>
                  <a:lnTo>
                    <a:pt x="15850" y="184917"/>
                  </a:lnTo>
                  <a:lnTo>
                    <a:pt x="17271" y="199910"/>
                  </a:lnTo>
                  <a:lnTo>
                    <a:pt x="18375" y="215285"/>
                  </a:lnTo>
                  <a:lnTo>
                    <a:pt x="19190" y="230701"/>
                  </a:lnTo>
                  <a:lnTo>
                    <a:pt x="19775" y="245923"/>
                  </a:lnTo>
                  <a:lnTo>
                    <a:pt x="20184" y="260662"/>
                  </a:lnTo>
                  <a:lnTo>
                    <a:pt x="20510" y="276165"/>
                  </a:lnTo>
                  <a:lnTo>
                    <a:pt x="20786" y="296026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843938" y="4131840"/>
              <a:ext cx="305327" cy="448834"/>
            </a:xfrm>
            <a:custGeom>
              <a:avLst/>
              <a:gdLst/>
              <a:ahLst/>
              <a:cxnLst/>
              <a:rect l="0" t="0" r="0" b="0"/>
              <a:pathLst>
                <a:path w="305327" h="448834">
                  <a:moveTo>
                    <a:pt x="0" y="111144"/>
                  </a:moveTo>
                  <a:lnTo>
                    <a:pt x="2934" y="99476"/>
                  </a:lnTo>
                  <a:lnTo>
                    <a:pt x="5716" y="88987"/>
                  </a:lnTo>
                  <a:lnTo>
                    <a:pt x="8620" y="78690"/>
                  </a:lnTo>
                  <a:lnTo>
                    <a:pt x="11832" y="68562"/>
                  </a:lnTo>
                  <a:lnTo>
                    <a:pt x="15646" y="58866"/>
                  </a:lnTo>
                  <a:lnTo>
                    <a:pt x="20168" y="49735"/>
                  </a:lnTo>
                  <a:lnTo>
                    <a:pt x="25505" y="41304"/>
                  </a:lnTo>
                  <a:lnTo>
                    <a:pt x="31841" y="33791"/>
                  </a:lnTo>
                  <a:lnTo>
                    <a:pt x="39178" y="27221"/>
                  </a:lnTo>
                  <a:lnTo>
                    <a:pt x="47376" y="21470"/>
                  </a:lnTo>
                  <a:lnTo>
                    <a:pt x="56250" y="16365"/>
                  </a:lnTo>
                  <a:lnTo>
                    <a:pt x="65629" y="11747"/>
                  </a:lnTo>
                  <a:lnTo>
                    <a:pt x="75537" y="7643"/>
                  </a:lnTo>
                  <a:lnTo>
                    <a:pt x="86173" y="4258"/>
                  </a:lnTo>
                  <a:lnTo>
                    <a:pt x="97583" y="1656"/>
                  </a:lnTo>
                  <a:lnTo>
                    <a:pt x="109516" y="78"/>
                  </a:lnTo>
                  <a:lnTo>
                    <a:pt x="121526" y="0"/>
                  </a:lnTo>
                  <a:lnTo>
                    <a:pt x="133341" y="1545"/>
                  </a:lnTo>
                  <a:lnTo>
                    <a:pt x="144715" y="4533"/>
                  </a:lnTo>
                  <a:lnTo>
                    <a:pt x="155353" y="8672"/>
                  </a:lnTo>
                  <a:lnTo>
                    <a:pt x="165168" y="13681"/>
                  </a:lnTo>
                  <a:lnTo>
                    <a:pt x="174082" y="19482"/>
                  </a:lnTo>
                  <a:lnTo>
                    <a:pt x="181930" y="26199"/>
                  </a:lnTo>
                  <a:lnTo>
                    <a:pt x="188730" y="33832"/>
                  </a:lnTo>
                  <a:lnTo>
                    <a:pt x="194637" y="42414"/>
                  </a:lnTo>
                  <a:lnTo>
                    <a:pt x="199846" y="52084"/>
                  </a:lnTo>
                  <a:lnTo>
                    <a:pt x="204532" y="62816"/>
                  </a:lnTo>
                  <a:lnTo>
                    <a:pt x="208511" y="74447"/>
                  </a:lnTo>
                  <a:lnTo>
                    <a:pt x="211280" y="86779"/>
                  </a:lnTo>
                  <a:lnTo>
                    <a:pt x="212660" y="99624"/>
                  </a:lnTo>
                  <a:lnTo>
                    <a:pt x="212771" y="112673"/>
                  </a:lnTo>
                  <a:lnTo>
                    <a:pt x="211859" y="125506"/>
                  </a:lnTo>
                  <a:lnTo>
                    <a:pt x="210172" y="137914"/>
                  </a:lnTo>
                  <a:lnTo>
                    <a:pt x="207921" y="149872"/>
                  </a:lnTo>
                  <a:lnTo>
                    <a:pt x="205273" y="161442"/>
                  </a:lnTo>
                  <a:lnTo>
                    <a:pt x="202343" y="172705"/>
                  </a:lnTo>
                  <a:lnTo>
                    <a:pt x="199057" y="183574"/>
                  </a:lnTo>
                  <a:lnTo>
                    <a:pt x="195166" y="193807"/>
                  </a:lnTo>
                  <a:lnTo>
                    <a:pt x="190582" y="203305"/>
                  </a:lnTo>
                  <a:lnTo>
                    <a:pt x="185367" y="211481"/>
                  </a:lnTo>
                  <a:lnTo>
                    <a:pt x="179641" y="217230"/>
                  </a:lnTo>
                  <a:lnTo>
                    <a:pt x="173539" y="220204"/>
                  </a:lnTo>
                  <a:lnTo>
                    <a:pt x="167526" y="222101"/>
                  </a:lnTo>
                  <a:lnTo>
                    <a:pt x="162780" y="225360"/>
                  </a:lnTo>
                  <a:lnTo>
                    <a:pt x="160174" y="230268"/>
                  </a:lnTo>
                  <a:lnTo>
                    <a:pt x="159461" y="236626"/>
                  </a:lnTo>
                  <a:lnTo>
                    <a:pt x="160125" y="244152"/>
                  </a:lnTo>
                  <a:lnTo>
                    <a:pt x="161732" y="252569"/>
                  </a:lnTo>
                  <a:lnTo>
                    <a:pt x="163974" y="261633"/>
                  </a:lnTo>
                  <a:lnTo>
                    <a:pt x="166642" y="271163"/>
                  </a:lnTo>
                  <a:lnTo>
                    <a:pt x="169760" y="281182"/>
                  </a:lnTo>
                  <a:lnTo>
                    <a:pt x="173541" y="291897"/>
                  </a:lnTo>
                  <a:lnTo>
                    <a:pt x="178049" y="303367"/>
                  </a:lnTo>
                  <a:lnTo>
                    <a:pt x="183045" y="315512"/>
                  </a:lnTo>
                  <a:lnTo>
                    <a:pt x="188092" y="328197"/>
                  </a:lnTo>
                  <a:lnTo>
                    <a:pt x="192934" y="341283"/>
                  </a:lnTo>
                  <a:lnTo>
                    <a:pt x="197661" y="354495"/>
                  </a:lnTo>
                  <a:lnTo>
                    <a:pt x="202593" y="367438"/>
                  </a:lnTo>
                  <a:lnTo>
                    <a:pt x="207911" y="379914"/>
                  </a:lnTo>
                  <a:lnTo>
                    <a:pt x="213637" y="391749"/>
                  </a:lnTo>
                  <a:lnTo>
                    <a:pt x="219712" y="402705"/>
                  </a:lnTo>
                  <a:lnTo>
                    <a:pt x="226068" y="412736"/>
                  </a:lnTo>
                  <a:lnTo>
                    <a:pt x="232794" y="421795"/>
                  </a:lnTo>
                  <a:lnTo>
                    <a:pt x="240142" y="429742"/>
                  </a:lnTo>
                  <a:lnTo>
                    <a:pt x="248190" y="436601"/>
                  </a:lnTo>
                  <a:lnTo>
                    <a:pt x="256804" y="442195"/>
                  </a:lnTo>
                  <a:lnTo>
                    <a:pt x="266767" y="446518"/>
                  </a:lnTo>
                  <a:lnTo>
                    <a:pt x="281193" y="448833"/>
                  </a:lnTo>
                  <a:lnTo>
                    <a:pt x="305326" y="448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9117678" y="4221927"/>
              <a:ext cx="189134" cy="268232"/>
            </a:xfrm>
            <a:custGeom>
              <a:avLst/>
              <a:gdLst/>
              <a:ahLst/>
              <a:cxnLst/>
              <a:rect l="0" t="0" r="0" b="0"/>
              <a:pathLst>
                <a:path w="189134" h="268232">
                  <a:moveTo>
                    <a:pt x="1" y="252684"/>
                  </a:moveTo>
                  <a:lnTo>
                    <a:pt x="0" y="238015"/>
                  </a:lnTo>
                  <a:lnTo>
                    <a:pt x="0" y="224104"/>
                  </a:lnTo>
                  <a:lnTo>
                    <a:pt x="5" y="209611"/>
                  </a:lnTo>
                  <a:lnTo>
                    <a:pt x="177" y="194582"/>
                  </a:lnTo>
                  <a:lnTo>
                    <a:pt x="826" y="179405"/>
                  </a:lnTo>
                  <a:lnTo>
                    <a:pt x="2075" y="164338"/>
                  </a:lnTo>
                  <a:lnTo>
                    <a:pt x="3728" y="149474"/>
                  </a:lnTo>
                  <a:lnTo>
                    <a:pt x="5375" y="134814"/>
                  </a:lnTo>
                  <a:lnTo>
                    <a:pt x="6779" y="120326"/>
                  </a:lnTo>
                  <a:lnTo>
                    <a:pt x="7871" y="105970"/>
                  </a:lnTo>
                  <a:lnTo>
                    <a:pt x="8680" y="91712"/>
                  </a:lnTo>
                  <a:lnTo>
                    <a:pt x="9257" y="77523"/>
                  </a:lnTo>
                  <a:lnTo>
                    <a:pt x="9663" y="63382"/>
                  </a:lnTo>
                  <a:lnTo>
                    <a:pt x="9943" y="49275"/>
                  </a:lnTo>
                  <a:lnTo>
                    <a:pt x="10166" y="35284"/>
                  </a:lnTo>
                  <a:lnTo>
                    <a:pt x="11503" y="24683"/>
                  </a:lnTo>
                  <a:lnTo>
                    <a:pt x="14661" y="21320"/>
                  </a:lnTo>
                  <a:lnTo>
                    <a:pt x="18206" y="23494"/>
                  </a:lnTo>
                  <a:lnTo>
                    <a:pt x="21683" y="29218"/>
                  </a:lnTo>
                  <a:lnTo>
                    <a:pt x="25091" y="37401"/>
                  </a:lnTo>
                  <a:lnTo>
                    <a:pt x="28482" y="47354"/>
                  </a:lnTo>
                  <a:lnTo>
                    <a:pt x="31886" y="58572"/>
                  </a:lnTo>
                  <a:lnTo>
                    <a:pt x="35310" y="70682"/>
                  </a:lnTo>
                  <a:lnTo>
                    <a:pt x="38755" y="83405"/>
                  </a:lnTo>
                  <a:lnTo>
                    <a:pt x="42218" y="96385"/>
                  </a:lnTo>
                  <a:lnTo>
                    <a:pt x="45695" y="109179"/>
                  </a:lnTo>
                  <a:lnTo>
                    <a:pt x="49187" y="121568"/>
                  </a:lnTo>
                  <a:lnTo>
                    <a:pt x="52853" y="133685"/>
                  </a:lnTo>
                  <a:lnTo>
                    <a:pt x="57000" y="145895"/>
                  </a:lnTo>
                  <a:lnTo>
                    <a:pt x="61751" y="158405"/>
                  </a:lnTo>
                  <a:lnTo>
                    <a:pt x="66909" y="171097"/>
                  </a:lnTo>
                  <a:lnTo>
                    <a:pt x="72063" y="183626"/>
                  </a:lnTo>
                  <a:lnTo>
                    <a:pt x="76978" y="195792"/>
                  </a:lnTo>
                  <a:lnTo>
                    <a:pt x="81751" y="207403"/>
                  </a:lnTo>
                  <a:lnTo>
                    <a:pt x="86717" y="218200"/>
                  </a:lnTo>
                  <a:lnTo>
                    <a:pt x="92056" y="228128"/>
                  </a:lnTo>
                  <a:lnTo>
                    <a:pt x="97796" y="237285"/>
                  </a:lnTo>
                  <a:lnTo>
                    <a:pt x="103881" y="245830"/>
                  </a:lnTo>
                  <a:lnTo>
                    <a:pt x="110242" y="253897"/>
                  </a:lnTo>
                  <a:lnTo>
                    <a:pt x="116972" y="260960"/>
                  </a:lnTo>
                  <a:lnTo>
                    <a:pt x="124322" y="265888"/>
                  </a:lnTo>
                  <a:lnTo>
                    <a:pt x="132373" y="268231"/>
                  </a:lnTo>
                  <a:lnTo>
                    <a:pt x="140899" y="268005"/>
                  </a:lnTo>
                  <a:lnTo>
                    <a:pt x="149467" y="265345"/>
                  </a:lnTo>
                  <a:lnTo>
                    <a:pt x="157813" y="260586"/>
                  </a:lnTo>
                  <a:lnTo>
                    <a:pt x="165534" y="254003"/>
                  </a:lnTo>
                  <a:lnTo>
                    <a:pt x="172034" y="245706"/>
                  </a:lnTo>
                  <a:lnTo>
                    <a:pt x="177105" y="235910"/>
                  </a:lnTo>
                  <a:lnTo>
                    <a:pt x="180864" y="224913"/>
                  </a:lnTo>
                  <a:lnTo>
                    <a:pt x="183562" y="213009"/>
                  </a:lnTo>
                  <a:lnTo>
                    <a:pt x="185454" y="200442"/>
                  </a:lnTo>
                  <a:lnTo>
                    <a:pt x="186761" y="187241"/>
                  </a:lnTo>
                  <a:lnTo>
                    <a:pt x="187656" y="173240"/>
                  </a:lnTo>
                  <a:lnTo>
                    <a:pt x="188264" y="158417"/>
                  </a:lnTo>
                  <a:lnTo>
                    <a:pt x="188675" y="143039"/>
                  </a:lnTo>
                  <a:lnTo>
                    <a:pt x="188953" y="127562"/>
                  </a:lnTo>
                  <a:lnTo>
                    <a:pt x="189133" y="112262"/>
                  </a:lnTo>
                  <a:lnTo>
                    <a:pt x="189085" y="97225"/>
                  </a:lnTo>
                  <a:lnTo>
                    <a:pt x="188520" y="82442"/>
                  </a:lnTo>
                  <a:lnTo>
                    <a:pt x="187327" y="67882"/>
                  </a:lnTo>
                  <a:lnTo>
                    <a:pt x="185703" y="53907"/>
                  </a:lnTo>
                  <a:lnTo>
                    <a:pt x="183905" y="39803"/>
                  </a:lnTo>
                  <a:lnTo>
                    <a:pt x="181774" y="23213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9423005" y="4285098"/>
              <a:ext cx="14921" cy="252685"/>
            </a:xfrm>
            <a:custGeom>
              <a:avLst/>
              <a:gdLst/>
              <a:ahLst/>
              <a:cxnLst/>
              <a:rect l="0" t="0" r="0" b="0"/>
              <a:pathLst>
                <a:path w="14921" h="252685">
                  <a:moveTo>
                    <a:pt x="0" y="0"/>
                  </a:moveTo>
                  <a:lnTo>
                    <a:pt x="2800" y="8868"/>
                  </a:lnTo>
                  <a:lnTo>
                    <a:pt x="4302" y="17856"/>
                  </a:lnTo>
                  <a:lnTo>
                    <a:pt x="4617" y="27846"/>
                  </a:lnTo>
                  <a:lnTo>
                    <a:pt x="4283" y="38654"/>
                  </a:lnTo>
                  <a:lnTo>
                    <a:pt x="4112" y="49817"/>
                  </a:lnTo>
                  <a:lnTo>
                    <a:pt x="4545" y="61027"/>
                  </a:lnTo>
                  <a:lnTo>
                    <a:pt x="5514" y="72312"/>
                  </a:lnTo>
                  <a:lnTo>
                    <a:pt x="6635" y="83945"/>
                  </a:lnTo>
                  <a:lnTo>
                    <a:pt x="7657" y="96064"/>
                  </a:lnTo>
                  <a:lnTo>
                    <a:pt x="8648" y="108659"/>
                  </a:lnTo>
                  <a:lnTo>
                    <a:pt x="9913" y="121653"/>
                  </a:lnTo>
                  <a:lnTo>
                    <a:pt x="11602" y="134955"/>
                  </a:lnTo>
                  <a:lnTo>
                    <a:pt x="13398" y="148481"/>
                  </a:lnTo>
                  <a:lnTo>
                    <a:pt x="14617" y="162168"/>
                  </a:lnTo>
                  <a:lnTo>
                    <a:pt x="14920" y="175958"/>
                  </a:lnTo>
                  <a:lnTo>
                    <a:pt x="14456" y="189595"/>
                  </a:lnTo>
                  <a:lnTo>
                    <a:pt x="13638" y="204171"/>
                  </a:lnTo>
                  <a:lnTo>
                    <a:pt x="12388" y="223201"/>
                  </a:lnTo>
                  <a:lnTo>
                    <a:pt x="10529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9391419" y="4226613"/>
              <a:ext cx="194589" cy="205056"/>
            </a:xfrm>
            <a:custGeom>
              <a:avLst/>
              <a:gdLst/>
              <a:ahLst/>
              <a:cxnLst/>
              <a:rect l="0" t="0" r="0" b="0"/>
              <a:pathLst>
                <a:path w="194589" h="205056">
                  <a:moveTo>
                    <a:pt x="0" y="26900"/>
                  </a:moveTo>
                  <a:lnTo>
                    <a:pt x="8801" y="21099"/>
                  </a:lnTo>
                  <a:lnTo>
                    <a:pt x="17149" y="16175"/>
                  </a:lnTo>
                  <a:lnTo>
                    <a:pt x="25852" y="11677"/>
                  </a:lnTo>
                  <a:lnTo>
                    <a:pt x="35145" y="7629"/>
                  </a:lnTo>
                  <a:lnTo>
                    <a:pt x="45290" y="4264"/>
                  </a:lnTo>
                  <a:lnTo>
                    <a:pt x="56331" y="1664"/>
                  </a:lnTo>
                  <a:lnTo>
                    <a:pt x="67997" y="83"/>
                  </a:lnTo>
                  <a:lnTo>
                    <a:pt x="79819" y="0"/>
                  </a:lnTo>
                  <a:lnTo>
                    <a:pt x="91509" y="1541"/>
                  </a:lnTo>
                  <a:lnTo>
                    <a:pt x="102966" y="4525"/>
                  </a:lnTo>
                  <a:lnTo>
                    <a:pt x="114192" y="8662"/>
                  </a:lnTo>
                  <a:lnTo>
                    <a:pt x="125219" y="13669"/>
                  </a:lnTo>
                  <a:lnTo>
                    <a:pt x="135929" y="19469"/>
                  </a:lnTo>
                  <a:lnTo>
                    <a:pt x="146056" y="26186"/>
                  </a:lnTo>
                  <a:lnTo>
                    <a:pt x="155495" y="33817"/>
                  </a:lnTo>
                  <a:lnTo>
                    <a:pt x="164138" y="42398"/>
                  </a:lnTo>
                  <a:lnTo>
                    <a:pt x="171801" y="52068"/>
                  </a:lnTo>
                  <a:lnTo>
                    <a:pt x="178468" y="62799"/>
                  </a:lnTo>
                  <a:lnTo>
                    <a:pt x="184115" y="74431"/>
                  </a:lnTo>
                  <a:lnTo>
                    <a:pt x="188617" y="86762"/>
                  </a:lnTo>
                  <a:lnTo>
                    <a:pt x="192008" y="99608"/>
                  </a:lnTo>
                  <a:lnTo>
                    <a:pt x="194135" y="112657"/>
                  </a:lnTo>
                  <a:lnTo>
                    <a:pt x="194588" y="125489"/>
                  </a:lnTo>
                  <a:lnTo>
                    <a:pt x="193295" y="137888"/>
                  </a:lnTo>
                  <a:lnTo>
                    <a:pt x="190308" y="149500"/>
                  </a:lnTo>
                  <a:lnTo>
                    <a:pt x="185638" y="159773"/>
                  </a:lnTo>
                  <a:lnTo>
                    <a:pt x="179464" y="168539"/>
                  </a:lnTo>
                  <a:lnTo>
                    <a:pt x="172234" y="176103"/>
                  </a:lnTo>
                  <a:lnTo>
                    <a:pt x="164551" y="183041"/>
                  </a:lnTo>
                  <a:lnTo>
                    <a:pt x="156790" y="189738"/>
                  </a:lnTo>
                  <a:lnTo>
                    <a:pt x="148784" y="195900"/>
                  </a:lnTo>
                  <a:lnTo>
                    <a:pt x="139964" y="200681"/>
                  </a:lnTo>
                  <a:lnTo>
                    <a:pt x="130073" y="203712"/>
                  </a:lnTo>
                  <a:lnTo>
                    <a:pt x="119381" y="205055"/>
                  </a:lnTo>
                  <a:lnTo>
                    <a:pt x="107256" y="204983"/>
                  </a:lnTo>
                  <a:lnTo>
                    <a:pt x="90396" y="202369"/>
                  </a:lnTo>
                  <a:lnTo>
                    <a:pt x="63172" y="1953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2911781" y="191148"/>
            <a:ext cx="2603763" cy="535319"/>
            <a:chOff x="2911781" y="191148"/>
            <a:chExt cx="2603763" cy="535319"/>
          </a:xfrm>
        </p:grpSpPr>
        <p:sp>
          <p:nvSpPr>
            <p:cNvPr id="72" name="Freeform 71"/>
            <p:cNvSpPr/>
            <p:nvPr/>
          </p:nvSpPr>
          <p:spPr>
            <a:xfrm>
              <a:off x="2911781" y="191148"/>
              <a:ext cx="225712" cy="419505"/>
            </a:xfrm>
            <a:custGeom>
              <a:avLst/>
              <a:gdLst/>
              <a:ahLst/>
              <a:cxnLst/>
              <a:rect l="0" t="0" r="0" b="0"/>
              <a:pathLst>
                <a:path w="225712" h="419505">
                  <a:moveTo>
                    <a:pt x="4612" y="419504"/>
                  </a:moveTo>
                  <a:lnTo>
                    <a:pt x="1813" y="410636"/>
                  </a:lnTo>
                  <a:lnTo>
                    <a:pt x="311" y="401649"/>
                  </a:lnTo>
                  <a:lnTo>
                    <a:pt x="0" y="391654"/>
                  </a:lnTo>
                  <a:lnTo>
                    <a:pt x="506" y="380673"/>
                  </a:lnTo>
                  <a:lnTo>
                    <a:pt x="1325" y="368862"/>
                  </a:lnTo>
                  <a:lnTo>
                    <a:pt x="2141" y="356399"/>
                  </a:lnTo>
                  <a:lnTo>
                    <a:pt x="2825" y="343288"/>
                  </a:lnTo>
                  <a:lnTo>
                    <a:pt x="3352" y="329359"/>
                  </a:lnTo>
                  <a:lnTo>
                    <a:pt x="3742" y="314588"/>
                  </a:lnTo>
                  <a:lnTo>
                    <a:pt x="4190" y="299248"/>
                  </a:lnTo>
                  <a:lnTo>
                    <a:pt x="5030" y="283797"/>
                  </a:lnTo>
                  <a:lnTo>
                    <a:pt x="6411" y="268511"/>
                  </a:lnTo>
                  <a:lnTo>
                    <a:pt x="8153" y="253314"/>
                  </a:lnTo>
                  <a:lnTo>
                    <a:pt x="9862" y="237891"/>
                  </a:lnTo>
                  <a:lnTo>
                    <a:pt x="11311" y="222078"/>
                  </a:lnTo>
                  <a:lnTo>
                    <a:pt x="12604" y="206187"/>
                  </a:lnTo>
                  <a:lnTo>
                    <a:pt x="14079" y="190891"/>
                  </a:lnTo>
                  <a:lnTo>
                    <a:pt x="15919" y="176522"/>
                  </a:lnTo>
                  <a:lnTo>
                    <a:pt x="17984" y="162924"/>
                  </a:lnTo>
                  <a:lnTo>
                    <a:pt x="19918" y="149645"/>
                  </a:lnTo>
                  <a:lnTo>
                    <a:pt x="21520" y="136377"/>
                  </a:lnTo>
                  <a:lnTo>
                    <a:pt x="22918" y="122990"/>
                  </a:lnTo>
                  <a:lnTo>
                    <a:pt x="24463" y="109456"/>
                  </a:lnTo>
                  <a:lnTo>
                    <a:pt x="26355" y="95793"/>
                  </a:lnTo>
                  <a:lnTo>
                    <a:pt x="28626" y="82192"/>
                  </a:lnTo>
                  <a:lnTo>
                    <a:pt x="31229" y="68986"/>
                  </a:lnTo>
                  <a:lnTo>
                    <a:pt x="34094" y="56329"/>
                  </a:lnTo>
                  <a:lnTo>
                    <a:pt x="37154" y="44203"/>
                  </a:lnTo>
                  <a:lnTo>
                    <a:pt x="40354" y="32521"/>
                  </a:lnTo>
                  <a:lnTo>
                    <a:pt x="43657" y="21201"/>
                  </a:lnTo>
                  <a:lnTo>
                    <a:pt x="47220" y="10979"/>
                  </a:lnTo>
                  <a:lnTo>
                    <a:pt x="52120" y="3561"/>
                  </a:lnTo>
                  <a:lnTo>
                    <a:pt x="58546" y="0"/>
                  </a:lnTo>
                  <a:lnTo>
                    <a:pt x="64799" y="212"/>
                  </a:lnTo>
                  <a:lnTo>
                    <a:pt x="70371" y="3461"/>
                  </a:lnTo>
                  <a:lnTo>
                    <a:pt x="75493" y="8952"/>
                  </a:lnTo>
                  <a:lnTo>
                    <a:pt x="80634" y="16034"/>
                  </a:lnTo>
                  <a:lnTo>
                    <a:pt x="86056" y="24227"/>
                  </a:lnTo>
                  <a:lnTo>
                    <a:pt x="91664" y="33348"/>
                  </a:lnTo>
                  <a:lnTo>
                    <a:pt x="97121" y="43461"/>
                  </a:lnTo>
                  <a:lnTo>
                    <a:pt x="102239" y="54529"/>
                  </a:lnTo>
                  <a:lnTo>
                    <a:pt x="107148" y="66404"/>
                  </a:lnTo>
                  <a:lnTo>
                    <a:pt x="112203" y="78909"/>
                  </a:lnTo>
                  <a:lnTo>
                    <a:pt x="117604" y="91879"/>
                  </a:lnTo>
                  <a:lnTo>
                    <a:pt x="123384" y="105183"/>
                  </a:lnTo>
                  <a:lnTo>
                    <a:pt x="129496" y="118721"/>
                  </a:lnTo>
                  <a:lnTo>
                    <a:pt x="135866" y="132420"/>
                  </a:lnTo>
                  <a:lnTo>
                    <a:pt x="142263" y="146229"/>
                  </a:lnTo>
                  <a:lnTo>
                    <a:pt x="148324" y="160113"/>
                  </a:lnTo>
                  <a:lnTo>
                    <a:pt x="153883" y="174048"/>
                  </a:lnTo>
                  <a:lnTo>
                    <a:pt x="159106" y="188017"/>
                  </a:lnTo>
                  <a:lnTo>
                    <a:pt x="164380" y="202008"/>
                  </a:lnTo>
                  <a:lnTo>
                    <a:pt x="169927" y="216011"/>
                  </a:lnTo>
                  <a:lnTo>
                    <a:pt x="175636" y="229855"/>
                  </a:lnTo>
                  <a:lnTo>
                    <a:pt x="181170" y="243231"/>
                  </a:lnTo>
                  <a:lnTo>
                    <a:pt x="186338" y="256007"/>
                  </a:lnTo>
                  <a:lnTo>
                    <a:pt x="191114" y="268213"/>
                  </a:lnTo>
                  <a:lnTo>
                    <a:pt x="195548" y="279951"/>
                  </a:lnTo>
                  <a:lnTo>
                    <a:pt x="199714" y="291330"/>
                  </a:lnTo>
                  <a:lnTo>
                    <a:pt x="203681" y="302448"/>
                  </a:lnTo>
                  <a:lnTo>
                    <a:pt x="207505" y="313380"/>
                  </a:lnTo>
                  <a:lnTo>
                    <a:pt x="211225" y="324169"/>
                  </a:lnTo>
                  <a:lnTo>
                    <a:pt x="214720" y="334402"/>
                  </a:lnTo>
                  <a:lnTo>
                    <a:pt x="218059" y="344222"/>
                  </a:lnTo>
                  <a:lnTo>
                    <a:pt x="221536" y="354494"/>
                  </a:lnTo>
                  <a:lnTo>
                    <a:pt x="225711" y="3668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947979" y="458641"/>
              <a:ext cx="105286" cy="4613"/>
            </a:xfrm>
            <a:custGeom>
              <a:avLst/>
              <a:gdLst/>
              <a:ahLst/>
              <a:cxnLst/>
              <a:rect l="0" t="0" r="0" b="0"/>
              <a:pathLst>
                <a:path w="105286" h="4613">
                  <a:moveTo>
                    <a:pt x="105285" y="4612"/>
                  </a:moveTo>
                  <a:lnTo>
                    <a:pt x="96484" y="1813"/>
                  </a:lnTo>
                  <a:lnTo>
                    <a:pt x="88137" y="311"/>
                  </a:lnTo>
                  <a:lnTo>
                    <a:pt x="79434" y="0"/>
                  </a:lnTo>
                  <a:lnTo>
                    <a:pt x="70140" y="506"/>
                  </a:lnTo>
                  <a:lnTo>
                    <a:pt x="59997" y="1326"/>
                  </a:lnTo>
                  <a:lnTo>
                    <a:pt x="48970" y="2141"/>
                  </a:lnTo>
                  <a:lnTo>
                    <a:pt x="37777" y="2827"/>
                  </a:lnTo>
                  <a:lnTo>
                    <a:pt x="26687" y="3429"/>
                  </a:lnTo>
                  <a:lnTo>
                    <a:pt x="14725" y="3994"/>
                  </a:lnTo>
                  <a:lnTo>
                    <a:pt x="0" y="4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200663" y="404967"/>
              <a:ext cx="189514" cy="123629"/>
            </a:xfrm>
            <a:custGeom>
              <a:avLst/>
              <a:gdLst/>
              <a:ahLst/>
              <a:cxnLst/>
              <a:rect l="0" t="0" r="0" b="0"/>
              <a:pathLst>
                <a:path w="189514" h="123629">
                  <a:moveTo>
                    <a:pt x="0" y="26701"/>
                  </a:moveTo>
                  <a:lnTo>
                    <a:pt x="3000" y="35502"/>
                  </a:lnTo>
                  <a:lnTo>
                    <a:pt x="6423" y="43849"/>
                  </a:lnTo>
                  <a:lnTo>
                    <a:pt x="10615" y="52548"/>
                  </a:lnTo>
                  <a:lnTo>
                    <a:pt x="15342" y="61669"/>
                  </a:lnTo>
                  <a:lnTo>
                    <a:pt x="20175" y="71164"/>
                  </a:lnTo>
                  <a:lnTo>
                    <a:pt x="24852" y="80960"/>
                  </a:lnTo>
                  <a:lnTo>
                    <a:pt x="29289" y="91147"/>
                  </a:lnTo>
                  <a:lnTo>
                    <a:pt x="33490" y="101969"/>
                  </a:lnTo>
                  <a:lnTo>
                    <a:pt x="37465" y="113410"/>
                  </a:lnTo>
                  <a:lnTo>
                    <a:pt x="40076" y="121953"/>
                  </a:lnTo>
                  <a:lnTo>
                    <a:pt x="40202" y="123628"/>
                  </a:lnTo>
                  <a:lnTo>
                    <a:pt x="38943" y="120030"/>
                  </a:lnTo>
                  <a:lnTo>
                    <a:pt x="37319" y="112567"/>
                  </a:lnTo>
                  <a:lnTo>
                    <a:pt x="35828" y="102201"/>
                  </a:lnTo>
                  <a:lnTo>
                    <a:pt x="34795" y="90015"/>
                  </a:lnTo>
                  <a:lnTo>
                    <a:pt x="34535" y="77227"/>
                  </a:lnTo>
                  <a:lnTo>
                    <a:pt x="35135" y="64554"/>
                  </a:lnTo>
                  <a:lnTo>
                    <a:pt x="36669" y="52265"/>
                  </a:lnTo>
                  <a:lnTo>
                    <a:pt x="39292" y="40397"/>
                  </a:lnTo>
                  <a:lnTo>
                    <a:pt x="42985" y="28912"/>
                  </a:lnTo>
                  <a:lnTo>
                    <a:pt x="47752" y="18383"/>
                  </a:lnTo>
                  <a:lnTo>
                    <a:pt x="53699" y="9967"/>
                  </a:lnTo>
                  <a:lnTo>
                    <a:pt x="60775" y="4126"/>
                  </a:lnTo>
                  <a:lnTo>
                    <a:pt x="68795" y="847"/>
                  </a:lnTo>
                  <a:lnTo>
                    <a:pt x="77550" y="0"/>
                  </a:lnTo>
                  <a:lnTo>
                    <a:pt x="86840" y="1246"/>
                  </a:lnTo>
                  <a:lnTo>
                    <a:pt x="96348" y="4147"/>
                  </a:lnTo>
                  <a:lnTo>
                    <a:pt x="105650" y="8287"/>
                  </a:lnTo>
                  <a:lnTo>
                    <a:pt x="114535" y="13324"/>
                  </a:lnTo>
                  <a:lnTo>
                    <a:pt x="122974" y="19159"/>
                  </a:lnTo>
                  <a:lnTo>
                    <a:pt x="131028" y="25906"/>
                  </a:lnTo>
                  <a:lnTo>
                    <a:pt x="138777" y="33556"/>
                  </a:lnTo>
                  <a:lnTo>
                    <a:pt x="146135" y="41982"/>
                  </a:lnTo>
                  <a:lnTo>
                    <a:pt x="152857" y="51017"/>
                  </a:lnTo>
                  <a:lnTo>
                    <a:pt x="158863" y="60499"/>
                  </a:lnTo>
                  <a:lnTo>
                    <a:pt x="164264" y="70231"/>
                  </a:lnTo>
                  <a:lnTo>
                    <a:pt x="169916" y="81140"/>
                  </a:lnTo>
                  <a:lnTo>
                    <a:pt x="177433" y="96419"/>
                  </a:lnTo>
                  <a:lnTo>
                    <a:pt x="189513" y="1214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658193" y="431460"/>
              <a:ext cx="174181" cy="144583"/>
            </a:xfrm>
            <a:custGeom>
              <a:avLst/>
              <a:gdLst/>
              <a:ahLst/>
              <a:cxnLst/>
              <a:rect l="0" t="0" r="0" b="0"/>
              <a:pathLst>
                <a:path w="174181" h="144583">
                  <a:moveTo>
                    <a:pt x="100480" y="63379"/>
                  </a:moveTo>
                  <a:lnTo>
                    <a:pt x="97546" y="54578"/>
                  </a:lnTo>
                  <a:lnTo>
                    <a:pt x="94764" y="46231"/>
                  </a:lnTo>
                  <a:lnTo>
                    <a:pt x="91856" y="37541"/>
                  </a:lnTo>
                  <a:lnTo>
                    <a:pt x="88469" y="28766"/>
                  </a:lnTo>
                  <a:lnTo>
                    <a:pt x="84008" y="20568"/>
                  </a:lnTo>
                  <a:lnTo>
                    <a:pt x="78237" y="13291"/>
                  </a:lnTo>
                  <a:lnTo>
                    <a:pt x="71249" y="7274"/>
                  </a:lnTo>
                  <a:lnTo>
                    <a:pt x="63264" y="2990"/>
                  </a:lnTo>
                  <a:lnTo>
                    <a:pt x="54533" y="531"/>
                  </a:lnTo>
                  <a:lnTo>
                    <a:pt x="45587" y="0"/>
                  </a:lnTo>
                  <a:lnTo>
                    <a:pt x="37201" y="1681"/>
                  </a:lnTo>
                  <a:lnTo>
                    <a:pt x="29755" y="5514"/>
                  </a:lnTo>
                  <a:lnTo>
                    <a:pt x="23267" y="11170"/>
                  </a:lnTo>
                  <a:lnTo>
                    <a:pt x="17594" y="18245"/>
                  </a:lnTo>
                  <a:lnTo>
                    <a:pt x="12558" y="26374"/>
                  </a:lnTo>
                  <a:lnTo>
                    <a:pt x="8157" y="35422"/>
                  </a:lnTo>
                  <a:lnTo>
                    <a:pt x="4565" y="45473"/>
                  </a:lnTo>
                  <a:lnTo>
                    <a:pt x="1820" y="56487"/>
                  </a:lnTo>
                  <a:lnTo>
                    <a:pt x="144" y="68153"/>
                  </a:lnTo>
                  <a:lnTo>
                    <a:pt x="0" y="79984"/>
                  </a:lnTo>
                  <a:lnTo>
                    <a:pt x="1501" y="91678"/>
                  </a:lnTo>
                  <a:lnTo>
                    <a:pt x="4458" y="102971"/>
                  </a:lnTo>
                  <a:lnTo>
                    <a:pt x="8577" y="113555"/>
                  </a:lnTo>
                  <a:lnTo>
                    <a:pt x="13573" y="123325"/>
                  </a:lnTo>
                  <a:lnTo>
                    <a:pt x="19365" y="131868"/>
                  </a:lnTo>
                  <a:lnTo>
                    <a:pt x="26076" y="138404"/>
                  </a:lnTo>
                  <a:lnTo>
                    <a:pt x="33695" y="142678"/>
                  </a:lnTo>
                  <a:lnTo>
                    <a:pt x="41929" y="144582"/>
                  </a:lnTo>
                  <a:lnTo>
                    <a:pt x="50301" y="143898"/>
                  </a:lnTo>
                  <a:lnTo>
                    <a:pt x="58520" y="140771"/>
                  </a:lnTo>
                  <a:lnTo>
                    <a:pt x="66327" y="135605"/>
                  </a:lnTo>
                  <a:lnTo>
                    <a:pt x="73417" y="128867"/>
                  </a:lnTo>
                  <a:lnTo>
                    <a:pt x="79697" y="120968"/>
                  </a:lnTo>
                  <a:lnTo>
                    <a:pt x="85083" y="112074"/>
                  </a:lnTo>
                  <a:lnTo>
                    <a:pt x="89410" y="102129"/>
                  </a:lnTo>
                  <a:lnTo>
                    <a:pt x="92719" y="91250"/>
                  </a:lnTo>
                  <a:lnTo>
                    <a:pt x="96058" y="82027"/>
                  </a:lnTo>
                  <a:lnTo>
                    <a:pt x="100175" y="78107"/>
                  </a:lnTo>
                  <a:lnTo>
                    <a:pt x="104166" y="79270"/>
                  </a:lnTo>
                  <a:lnTo>
                    <a:pt x="107867" y="83948"/>
                  </a:lnTo>
                  <a:lnTo>
                    <a:pt x="111563" y="90667"/>
                  </a:lnTo>
                  <a:lnTo>
                    <a:pt x="115665" y="98264"/>
                  </a:lnTo>
                  <a:lnTo>
                    <a:pt x="120360" y="106087"/>
                  </a:lnTo>
                  <a:lnTo>
                    <a:pt x="125802" y="113688"/>
                  </a:lnTo>
                  <a:lnTo>
                    <a:pt x="132205" y="120671"/>
                  </a:lnTo>
                  <a:lnTo>
                    <a:pt x="139570" y="126890"/>
                  </a:lnTo>
                  <a:lnTo>
                    <a:pt x="147308" y="132060"/>
                  </a:lnTo>
                  <a:lnTo>
                    <a:pt x="155092" y="136054"/>
                  </a:lnTo>
                  <a:lnTo>
                    <a:pt x="163603" y="138105"/>
                  </a:lnTo>
                  <a:lnTo>
                    <a:pt x="174180" y="1370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848817" y="429684"/>
              <a:ext cx="120427" cy="128327"/>
            </a:xfrm>
            <a:custGeom>
              <a:avLst/>
              <a:gdLst/>
              <a:ahLst/>
              <a:cxnLst/>
              <a:rect l="0" t="0" r="0" b="0"/>
              <a:pathLst>
                <a:path w="120427" h="128327">
                  <a:moveTo>
                    <a:pt x="4613" y="33569"/>
                  </a:moveTo>
                  <a:lnTo>
                    <a:pt x="1813" y="42371"/>
                  </a:lnTo>
                  <a:lnTo>
                    <a:pt x="312" y="50717"/>
                  </a:lnTo>
                  <a:lnTo>
                    <a:pt x="0" y="59421"/>
                  </a:lnTo>
                  <a:lnTo>
                    <a:pt x="506" y="68714"/>
                  </a:lnTo>
                  <a:lnTo>
                    <a:pt x="1326" y="78858"/>
                  </a:lnTo>
                  <a:lnTo>
                    <a:pt x="2144" y="89800"/>
                  </a:lnTo>
                  <a:lnTo>
                    <a:pt x="2895" y="97823"/>
                  </a:lnTo>
                  <a:lnTo>
                    <a:pt x="3549" y="98622"/>
                  </a:lnTo>
                  <a:lnTo>
                    <a:pt x="3988" y="93951"/>
                  </a:lnTo>
                  <a:lnTo>
                    <a:pt x="4249" y="85845"/>
                  </a:lnTo>
                  <a:lnTo>
                    <a:pt x="4399" y="75600"/>
                  </a:lnTo>
                  <a:lnTo>
                    <a:pt x="4494" y="64018"/>
                  </a:lnTo>
                  <a:lnTo>
                    <a:pt x="4889" y="51917"/>
                  </a:lnTo>
                  <a:lnTo>
                    <a:pt x="6216" y="40216"/>
                  </a:lnTo>
                  <a:lnTo>
                    <a:pt x="8750" y="29378"/>
                  </a:lnTo>
                  <a:lnTo>
                    <a:pt x="12757" y="19788"/>
                  </a:lnTo>
                  <a:lnTo>
                    <a:pt x="18653" y="11938"/>
                  </a:lnTo>
                  <a:lnTo>
                    <a:pt x="26468" y="5925"/>
                  </a:lnTo>
                  <a:lnTo>
                    <a:pt x="35612" y="1852"/>
                  </a:lnTo>
                  <a:lnTo>
                    <a:pt x="45119" y="0"/>
                  </a:lnTo>
                  <a:lnTo>
                    <a:pt x="54394" y="311"/>
                  </a:lnTo>
                  <a:lnTo>
                    <a:pt x="63227" y="2619"/>
                  </a:lnTo>
                  <a:lnTo>
                    <a:pt x="71612" y="6825"/>
                  </a:lnTo>
                  <a:lnTo>
                    <a:pt x="79614" y="12692"/>
                  </a:lnTo>
                  <a:lnTo>
                    <a:pt x="87158" y="20053"/>
                  </a:lnTo>
                  <a:lnTo>
                    <a:pt x="94012" y="28888"/>
                  </a:lnTo>
                  <a:lnTo>
                    <a:pt x="100105" y="39052"/>
                  </a:lnTo>
                  <a:lnTo>
                    <a:pt x="105351" y="50298"/>
                  </a:lnTo>
                  <a:lnTo>
                    <a:pt x="109578" y="62372"/>
                  </a:lnTo>
                  <a:lnTo>
                    <a:pt x="112791" y="75030"/>
                  </a:lnTo>
                  <a:lnTo>
                    <a:pt x="115140" y="87490"/>
                  </a:lnTo>
                  <a:lnTo>
                    <a:pt x="117062" y="99652"/>
                  </a:lnTo>
                  <a:lnTo>
                    <a:pt x="118728" y="112580"/>
                  </a:lnTo>
                  <a:lnTo>
                    <a:pt x="120426" y="128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011357" y="444282"/>
              <a:ext cx="124995" cy="282185"/>
            </a:xfrm>
            <a:custGeom>
              <a:avLst/>
              <a:gdLst/>
              <a:ahLst/>
              <a:cxnLst/>
              <a:rect l="0" t="0" r="0" b="0"/>
              <a:pathLst>
                <a:path w="124995" h="282185">
                  <a:moveTo>
                    <a:pt x="94757" y="103199"/>
                  </a:moveTo>
                  <a:lnTo>
                    <a:pt x="97623" y="94331"/>
                  </a:lnTo>
                  <a:lnTo>
                    <a:pt x="99765" y="85344"/>
                  </a:lnTo>
                  <a:lnTo>
                    <a:pt x="101359" y="75358"/>
                  </a:lnTo>
                  <a:lnTo>
                    <a:pt x="102194" y="64723"/>
                  </a:lnTo>
                  <a:lnTo>
                    <a:pt x="101746" y="54208"/>
                  </a:lnTo>
                  <a:lnTo>
                    <a:pt x="99837" y="44256"/>
                  </a:lnTo>
                  <a:lnTo>
                    <a:pt x="96601" y="34970"/>
                  </a:lnTo>
                  <a:lnTo>
                    <a:pt x="92292" y="26282"/>
                  </a:lnTo>
                  <a:lnTo>
                    <a:pt x="87169" y="18086"/>
                  </a:lnTo>
                  <a:lnTo>
                    <a:pt x="81290" y="10753"/>
                  </a:lnTo>
                  <a:lnTo>
                    <a:pt x="74521" y="5105"/>
                  </a:lnTo>
                  <a:lnTo>
                    <a:pt x="66864" y="1462"/>
                  </a:lnTo>
                  <a:lnTo>
                    <a:pt x="58604" y="0"/>
                  </a:lnTo>
                  <a:lnTo>
                    <a:pt x="50214" y="987"/>
                  </a:lnTo>
                  <a:lnTo>
                    <a:pt x="41988" y="4326"/>
                  </a:lnTo>
                  <a:lnTo>
                    <a:pt x="34346" y="9805"/>
                  </a:lnTo>
                  <a:lnTo>
                    <a:pt x="27899" y="17287"/>
                  </a:lnTo>
                  <a:lnTo>
                    <a:pt x="22870" y="26494"/>
                  </a:lnTo>
                  <a:lnTo>
                    <a:pt x="19307" y="36910"/>
                  </a:lnTo>
                  <a:lnTo>
                    <a:pt x="17275" y="47884"/>
                  </a:lnTo>
                  <a:lnTo>
                    <a:pt x="16651" y="58996"/>
                  </a:lnTo>
                  <a:lnTo>
                    <a:pt x="17349" y="69896"/>
                  </a:lnTo>
                  <a:lnTo>
                    <a:pt x="19403" y="80214"/>
                  </a:lnTo>
                  <a:lnTo>
                    <a:pt x="22712" y="89806"/>
                  </a:lnTo>
                  <a:lnTo>
                    <a:pt x="27220" y="98230"/>
                  </a:lnTo>
                  <a:lnTo>
                    <a:pt x="32993" y="104686"/>
                  </a:lnTo>
                  <a:lnTo>
                    <a:pt x="39947" y="108911"/>
                  </a:lnTo>
                  <a:lnTo>
                    <a:pt x="47718" y="110952"/>
                  </a:lnTo>
                  <a:lnTo>
                    <a:pt x="55772" y="110892"/>
                  </a:lnTo>
                  <a:lnTo>
                    <a:pt x="63774" y="108998"/>
                  </a:lnTo>
                  <a:lnTo>
                    <a:pt x="71433" y="105475"/>
                  </a:lnTo>
                  <a:lnTo>
                    <a:pt x="78423" y="100378"/>
                  </a:lnTo>
                  <a:lnTo>
                    <a:pt x="84657" y="93916"/>
                  </a:lnTo>
                  <a:lnTo>
                    <a:pt x="90753" y="87633"/>
                  </a:lnTo>
                  <a:lnTo>
                    <a:pt x="97287" y="85160"/>
                  </a:lnTo>
                  <a:lnTo>
                    <a:pt x="103231" y="88110"/>
                  </a:lnTo>
                  <a:lnTo>
                    <a:pt x="107570" y="94678"/>
                  </a:lnTo>
                  <a:lnTo>
                    <a:pt x="110625" y="103418"/>
                  </a:lnTo>
                  <a:lnTo>
                    <a:pt x="113142" y="113286"/>
                  </a:lnTo>
                  <a:lnTo>
                    <a:pt x="115599" y="123674"/>
                  </a:lnTo>
                  <a:lnTo>
                    <a:pt x="118037" y="134597"/>
                  </a:lnTo>
                  <a:lnTo>
                    <a:pt x="120197" y="146530"/>
                  </a:lnTo>
                  <a:lnTo>
                    <a:pt x="121936" y="159669"/>
                  </a:lnTo>
                  <a:lnTo>
                    <a:pt x="123250" y="173767"/>
                  </a:lnTo>
                  <a:lnTo>
                    <a:pt x="124204" y="188310"/>
                  </a:lnTo>
                  <a:lnTo>
                    <a:pt x="124870" y="202939"/>
                  </a:lnTo>
                  <a:lnTo>
                    <a:pt x="124994" y="217169"/>
                  </a:lnTo>
                  <a:lnTo>
                    <a:pt x="124019" y="230338"/>
                  </a:lnTo>
                  <a:lnTo>
                    <a:pt x="121723" y="242180"/>
                  </a:lnTo>
                  <a:lnTo>
                    <a:pt x="117875" y="252452"/>
                  </a:lnTo>
                  <a:lnTo>
                    <a:pt x="112085" y="260763"/>
                  </a:lnTo>
                  <a:lnTo>
                    <a:pt x="104334" y="267094"/>
                  </a:lnTo>
                  <a:lnTo>
                    <a:pt x="94891" y="271722"/>
                  </a:lnTo>
                  <a:lnTo>
                    <a:pt x="84119" y="275010"/>
                  </a:lnTo>
                  <a:lnTo>
                    <a:pt x="72368" y="277303"/>
                  </a:lnTo>
                  <a:lnTo>
                    <a:pt x="60141" y="278884"/>
                  </a:lnTo>
                  <a:lnTo>
                    <a:pt x="46681" y="280135"/>
                  </a:lnTo>
                  <a:lnTo>
                    <a:pt x="28577" y="281172"/>
                  </a:lnTo>
                  <a:lnTo>
                    <a:pt x="0" y="2821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190342" y="284269"/>
              <a:ext cx="42114" cy="263213"/>
            </a:xfrm>
            <a:custGeom>
              <a:avLst/>
              <a:gdLst/>
              <a:ahLst/>
              <a:cxnLst/>
              <a:rect l="0" t="0" r="0" b="0"/>
              <a:pathLst>
                <a:path w="42114" h="263213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73"/>
                  </a:lnTo>
                  <a:lnTo>
                    <a:pt x="3686" y="58102"/>
                  </a:lnTo>
                  <a:lnTo>
                    <a:pt x="5354" y="73279"/>
                  </a:lnTo>
                  <a:lnTo>
                    <a:pt x="6772" y="88345"/>
                  </a:lnTo>
                  <a:lnTo>
                    <a:pt x="8042" y="103210"/>
                  </a:lnTo>
                  <a:lnTo>
                    <a:pt x="9502" y="117870"/>
                  </a:lnTo>
                  <a:lnTo>
                    <a:pt x="11334" y="132353"/>
                  </a:lnTo>
                  <a:lnTo>
                    <a:pt x="13565" y="146536"/>
                  </a:lnTo>
                  <a:lnTo>
                    <a:pt x="16142" y="160146"/>
                  </a:lnTo>
                  <a:lnTo>
                    <a:pt x="18989" y="173082"/>
                  </a:lnTo>
                  <a:lnTo>
                    <a:pt x="22037" y="185397"/>
                  </a:lnTo>
                  <a:lnTo>
                    <a:pt x="25229" y="197208"/>
                  </a:lnTo>
                  <a:lnTo>
                    <a:pt x="28518" y="208628"/>
                  </a:lnTo>
                  <a:lnTo>
                    <a:pt x="31720" y="219500"/>
                  </a:lnTo>
                  <a:lnTo>
                    <a:pt x="34829" y="230571"/>
                  </a:lnTo>
                  <a:lnTo>
                    <a:pt x="38120" y="243933"/>
                  </a:lnTo>
                  <a:lnTo>
                    <a:pt x="42113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264041" y="391722"/>
              <a:ext cx="136871" cy="166289"/>
            </a:xfrm>
            <a:custGeom>
              <a:avLst/>
              <a:gdLst/>
              <a:ahLst/>
              <a:cxnLst/>
              <a:rect l="0" t="0" r="0" b="0"/>
              <a:pathLst>
                <a:path w="136871" h="166289">
                  <a:moveTo>
                    <a:pt x="0" y="92588"/>
                  </a:moveTo>
                  <a:lnTo>
                    <a:pt x="8868" y="89722"/>
                  </a:lnTo>
                  <a:lnTo>
                    <a:pt x="17855" y="87580"/>
                  </a:lnTo>
                  <a:lnTo>
                    <a:pt x="27841" y="85967"/>
                  </a:lnTo>
                  <a:lnTo>
                    <a:pt x="38476" y="84441"/>
                  </a:lnTo>
                  <a:lnTo>
                    <a:pt x="48991" y="82296"/>
                  </a:lnTo>
                  <a:lnTo>
                    <a:pt x="58943" y="79192"/>
                  </a:lnTo>
                  <a:lnTo>
                    <a:pt x="68230" y="75127"/>
                  </a:lnTo>
                  <a:lnTo>
                    <a:pt x="76918" y="70249"/>
                  </a:lnTo>
                  <a:lnTo>
                    <a:pt x="85114" y="64740"/>
                  </a:lnTo>
                  <a:lnTo>
                    <a:pt x="92447" y="58599"/>
                  </a:lnTo>
                  <a:lnTo>
                    <a:pt x="98096" y="51654"/>
                  </a:lnTo>
                  <a:lnTo>
                    <a:pt x="101737" y="43878"/>
                  </a:lnTo>
                  <a:lnTo>
                    <a:pt x="103200" y="35539"/>
                  </a:lnTo>
                  <a:lnTo>
                    <a:pt x="102213" y="27096"/>
                  </a:lnTo>
                  <a:lnTo>
                    <a:pt x="98877" y="18838"/>
                  </a:lnTo>
                  <a:lnTo>
                    <a:pt x="93572" y="11346"/>
                  </a:lnTo>
                  <a:lnTo>
                    <a:pt x="86739" y="5532"/>
                  </a:lnTo>
                  <a:lnTo>
                    <a:pt x="78784" y="1744"/>
                  </a:lnTo>
                  <a:lnTo>
                    <a:pt x="70194" y="0"/>
                  </a:lnTo>
                  <a:lnTo>
                    <a:pt x="61517" y="260"/>
                  </a:lnTo>
                  <a:lnTo>
                    <a:pt x="53056" y="2289"/>
                  </a:lnTo>
                  <a:lnTo>
                    <a:pt x="44902" y="5903"/>
                  </a:lnTo>
                  <a:lnTo>
                    <a:pt x="37039" y="11060"/>
                  </a:lnTo>
                  <a:lnTo>
                    <a:pt x="29424" y="17602"/>
                  </a:lnTo>
                  <a:lnTo>
                    <a:pt x="22325" y="25433"/>
                  </a:lnTo>
                  <a:lnTo>
                    <a:pt x="16308" y="34591"/>
                  </a:lnTo>
                  <a:lnTo>
                    <a:pt x="11604" y="44969"/>
                  </a:lnTo>
                  <a:lnTo>
                    <a:pt x="8445" y="56193"/>
                  </a:lnTo>
                  <a:lnTo>
                    <a:pt x="7223" y="67718"/>
                  </a:lnTo>
                  <a:lnTo>
                    <a:pt x="7960" y="79204"/>
                  </a:lnTo>
                  <a:lnTo>
                    <a:pt x="10387" y="90356"/>
                  </a:lnTo>
                  <a:lnTo>
                    <a:pt x="14142" y="100845"/>
                  </a:lnTo>
                  <a:lnTo>
                    <a:pt x="18889" y="110560"/>
                  </a:lnTo>
                  <a:lnTo>
                    <a:pt x="24514" y="119405"/>
                  </a:lnTo>
                  <a:lnTo>
                    <a:pt x="31112" y="127209"/>
                  </a:lnTo>
                  <a:lnTo>
                    <a:pt x="38664" y="133975"/>
                  </a:lnTo>
                  <a:lnTo>
                    <a:pt x="47192" y="139689"/>
                  </a:lnTo>
                  <a:lnTo>
                    <a:pt x="56827" y="144238"/>
                  </a:lnTo>
                  <a:lnTo>
                    <a:pt x="67525" y="147675"/>
                  </a:lnTo>
                  <a:lnTo>
                    <a:pt x="78896" y="150375"/>
                  </a:lnTo>
                  <a:lnTo>
                    <a:pt x="91615" y="153316"/>
                  </a:lnTo>
                  <a:lnTo>
                    <a:pt x="109034" y="157875"/>
                  </a:lnTo>
                  <a:lnTo>
                    <a:pt x="136870" y="1662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652196" y="379025"/>
              <a:ext cx="200426" cy="176233"/>
            </a:xfrm>
            <a:custGeom>
              <a:avLst/>
              <a:gdLst/>
              <a:ahLst/>
              <a:cxnLst/>
              <a:rect l="0" t="0" r="0" b="0"/>
              <a:pathLst>
                <a:path w="200426" h="176233">
                  <a:moveTo>
                    <a:pt x="11928" y="10529"/>
                  </a:moveTo>
                  <a:lnTo>
                    <a:pt x="6261" y="16463"/>
                  </a:lnTo>
                  <a:lnTo>
                    <a:pt x="2617" y="22668"/>
                  </a:lnTo>
                  <a:lnTo>
                    <a:pt x="704" y="29768"/>
                  </a:lnTo>
                  <a:lnTo>
                    <a:pt x="29" y="37882"/>
                  </a:lnTo>
                  <a:lnTo>
                    <a:pt x="0" y="47176"/>
                  </a:lnTo>
                  <a:lnTo>
                    <a:pt x="223" y="57620"/>
                  </a:lnTo>
                  <a:lnTo>
                    <a:pt x="665" y="68872"/>
                  </a:lnTo>
                  <a:lnTo>
                    <a:pt x="1556" y="80410"/>
                  </a:lnTo>
                  <a:lnTo>
                    <a:pt x="3002" y="91906"/>
                  </a:lnTo>
                  <a:lnTo>
                    <a:pt x="4972" y="103232"/>
                  </a:lnTo>
                  <a:lnTo>
                    <a:pt x="7371" y="114369"/>
                  </a:lnTo>
                  <a:lnTo>
                    <a:pt x="10110" y="125319"/>
                  </a:lnTo>
                  <a:lnTo>
                    <a:pt x="13424" y="135299"/>
                  </a:lnTo>
                  <a:lnTo>
                    <a:pt x="17859" y="142805"/>
                  </a:lnTo>
                  <a:lnTo>
                    <a:pt x="23614" y="147213"/>
                  </a:lnTo>
                  <a:lnTo>
                    <a:pt x="30258" y="148544"/>
                  </a:lnTo>
                  <a:lnTo>
                    <a:pt x="36949" y="147012"/>
                  </a:lnTo>
                  <a:lnTo>
                    <a:pt x="43187" y="143054"/>
                  </a:lnTo>
                  <a:lnTo>
                    <a:pt x="48831" y="137197"/>
                  </a:lnTo>
                  <a:lnTo>
                    <a:pt x="53922" y="129928"/>
                  </a:lnTo>
                  <a:lnTo>
                    <a:pt x="58564" y="121644"/>
                  </a:lnTo>
                  <a:lnTo>
                    <a:pt x="62868" y="112647"/>
                  </a:lnTo>
                  <a:lnTo>
                    <a:pt x="66926" y="103157"/>
                  </a:lnTo>
                  <a:lnTo>
                    <a:pt x="70817" y="93401"/>
                  </a:lnTo>
                  <a:lnTo>
                    <a:pt x="74794" y="85996"/>
                  </a:lnTo>
                  <a:lnTo>
                    <a:pt x="78881" y="84308"/>
                  </a:lnTo>
                  <a:lnTo>
                    <a:pt x="82848" y="87679"/>
                  </a:lnTo>
                  <a:lnTo>
                    <a:pt x="87041" y="94626"/>
                  </a:lnTo>
                  <a:lnTo>
                    <a:pt x="91724" y="103803"/>
                  </a:lnTo>
                  <a:lnTo>
                    <a:pt x="96949" y="114092"/>
                  </a:lnTo>
                  <a:lnTo>
                    <a:pt x="102652" y="124818"/>
                  </a:lnTo>
                  <a:lnTo>
                    <a:pt x="108733" y="135495"/>
                  </a:lnTo>
                  <a:lnTo>
                    <a:pt x="115099" y="145683"/>
                  </a:lnTo>
                  <a:lnTo>
                    <a:pt x="121671" y="155196"/>
                  </a:lnTo>
                  <a:lnTo>
                    <a:pt x="128555" y="163571"/>
                  </a:lnTo>
                  <a:lnTo>
                    <a:pt x="136014" y="169997"/>
                  </a:lnTo>
                  <a:lnTo>
                    <a:pt x="144141" y="174203"/>
                  </a:lnTo>
                  <a:lnTo>
                    <a:pt x="152717" y="176232"/>
                  </a:lnTo>
                  <a:lnTo>
                    <a:pt x="161321" y="176164"/>
                  </a:lnTo>
                  <a:lnTo>
                    <a:pt x="169691" y="174260"/>
                  </a:lnTo>
                  <a:lnTo>
                    <a:pt x="177429" y="170561"/>
                  </a:lnTo>
                  <a:lnTo>
                    <a:pt x="183940" y="164813"/>
                  </a:lnTo>
                  <a:lnTo>
                    <a:pt x="189018" y="157061"/>
                  </a:lnTo>
                  <a:lnTo>
                    <a:pt x="192783" y="147604"/>
                  </a:lnTo>
                  <a:lnTo>
                    <a:pt x="195482" y="136816"/>
                  </a:lnTo>
                  <a:lnTo>
                    <a:pt x="197377" y="125041"/>
                  </a:lnTo>
                  <a:lnTo>
                    <a:pt x="198686" y="112560"/>
                  </a:lnTo>
                  <a:lnTo>
                    <a:pt x="199582" y="99584"/>
                  </a:lnTo>
                  <a:lnTo>
                    <a:pt x="200186" y="86270"/>
                  </a:lnTo>
                  <a:lnTo>
                    <a:pt x="200425" y="72890"/>
                  </a:lnTo>
                  <a:lnTo>
                    <a:pt x="200053" y="59827"/>
                  </a:lnTo>
                  <a:lnTo>
                    <a:pt x="198990" y="47275"/>
                  </a:lnTo>
                  <a:lnTo>
                    <a:pt x="197454" y="35687"/>
                  </a:lnTo>
                  <a:lnTo>
                    <a:pt x="195725" y="24729"/>
                  </a:lnTo>
                  <a:lnTo>
                    <a:pt x="193649" y="13439"/>
                  </a:lnTo>
                  <a:lnTo>
                    <a:pt x="1909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864165" y="231626"/>
              <a:ext cx="178986" cy="294799"/>
            </a:xfrm>
            <a:custGeom>
              <a:avLst/>
              <a:gdLst/>
              <a:ahLst/>
              <a:cxnLst/>
              <a:rect l="0" t="0" r="0" b="0"/>
              <a:pathLst>
                <a:path w="178986" h="294799">
                  <a:moveTo>
                    <a:pt x="0" y="0"/>
                  </a:moveTo>
                  <a:lnTo>
                    <a:pt x="2934" y="8936"/>
                  </a:lnTo>
                  <a:lnTo>
                    <a:pt x="5716" y="18563"/>
                  </a:lnTo>
                  <a:lnTo>
                    <a:pt x="8616" y="29855"/>
                  </a:lnTo>
                  <a:lnTo>
                    <a:pt x="11657" y="42695"/>
                  </a:lnTo>
                  <a:lnTo>
                    <a:pt x="14821" y="56823"/>
                  </a:lnTo>
                  <a:lnTo>
                    <a:pt x="18085" y="71943"/>
                  </a:lnTo>
                  <a:lnTo>
                    <a:pt x="21423" y="87632"/>
                  </a:lnTo>
                  <a:lnTo>
                    <a:pt x="24814" y="103372"/>
                  </a:lnTo>
                  <a:lnTo>
                    <a:pt x="28243" y="118880"/>
                  </a:lnTo>
                  <a:lnTo>
                    <a:pt x="31698" y="134240"/>
                  </a:lnTo>
                  <a:lnTo>
                    <a:pt x="35170" y="149778"/>
                  </a:lnTo>
                  <a:lnTo>
                    <a:pt x="38651" y="165675"/>
                  </a:lnTo>
                  <a:lnTo>
                    <a:pt x="41971" y="181794"/>
                  </a:lnTo>
                  <a:lnTo>
                    <a:pt x="44821" y="197776"/>
                  </a:lnTo>
                  <a:lnTo>
                    <a:pt x="47074" y="213415"/>
                  </a:lnTo>
                  <a:lnTo>
                    <a:pt x="48926" y="228510"/>
                  </a:lnTo>
                  <a:lnTo>
                    <a:pt x="50784" y="242801"/>
                  </a:lnTo>
                  <a:lnTo>
                    <a:pt x="52861" y="256157"/>
                  </a:lnTo>
                  <a:lnTo>
                    <a:pt x="54270" y="266251"/>
                  </a:lnTo>
                  <a:lnTo>
                    <a:pt x="53953" y="270104"/>
                  </a:lnTo>
                  <a:lnTo>
                    <a:pt x="52443" y="268716"/>
                  </a:lnTo>
                  <a:lnTo>
                    <a:pt x="50383" y="263705"/>
                  </a:lnTo>
                  <a:lnTo>
                    <a:pt x="48352" y="256077"/>
                  </a:lnTo>
                  <a:lnTo>
                    <a:pt x="46649" y="246540"/>
                  </a:lnTo>
                  <a:lnTo>
                    <a:pt x="45669" y="235955"/>
                  </a:lnTo>
                  <a:lnTo>
                    <a:pt x="45990" y="225343"/>
                  </a:lnTo>
                  <a:lnTo>
                    <a:pt x="47804" y="215264"/>
                  </a:lnTo>
                  <a:lnTo>
                    <a:pt x="51141" y="206029"/>
                  </a:lnTo>
                  <a:lnTo>
                    <a:pt x="56046" y="197892"/>
                  </a:lnTo>
                  <a:lnTo>
                    <a:pt x="62382" y="190872"/>
                  </a:lnTo>
                  <a:lnTo>
                    <a:pt x="69888" y="185139"/>
                  </a:lnTo>
                  <a:lnTo>
                    <a:pt x="78289" y="181102"/>
                  </a:lnTo>
                  <a:lnTo>
                    <a:pt x="87338" y="178832"/>
                  </a:lnTo>
                  <a:lnTo>
                    <a:pt x="96682" y="178272"/>
                  </a:lnTo>
                  <a:lnTo>
                    <a:pt x="105875" y="179407"/>
                  </a:lnTo>
                  <a:lnTo>
                    <a:pt x="114685" y="182058"/>
                  </a:lnTo>
                  <a:lnTo>
                    <a:pt x="123074" y="185938"/>
                  </a:lnTo>
                  <a:lnTo>
                    <a:pt x="131096" y="190751"/>
                  </a:lnTo>
                  <a:lnTo>
                    <a:pt x="138822" y="196251"/>
                  </a:lnTo>
                  <a:lnTo>
                    <a:pt x="146165" y="202570"/>
                  </a:lnTo>
                  <a:lnTo>
                    <a:pt x="152878" y="210174"/>
                  </a:lnTo>
                  <a:lnTo>
                    <a:pt x="158872" y="219215"/>
                  </a:lnTo>
                  <a:lnTo>
                    <a:pt x="164067" y="229516"/>
                  </a:lnTo>
                  <a:lnTo>
                    <a:pt x="168814" y="242070"/>
                  </a:lnTo>
                  <a:lnTo>
                    <a:pt x="173530" y="261337"/>
                  </a:lnTo>
                  <a:lnTo>
                    <a:pt x="178985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084612" y="389554"/>
              <a:ext cx="97206" cy="111705"/>
            </a:xfrm>
            <a:custGeom>
              <a:avLst/>
              <a:gdLst/>
              <a:ahLst/>
              <a:cxnLst/>
              <a:rect l="0" t="0" r="0" b="0"/>
              <a:pathLst>
                <a:path w="97206" h="111705">
                  <a:moveTo>
                    <a:pt x="53294" y="31585"/>
                  </a:moveTo>
                  <a:lnTo>
                    <a:pt x="47360" y="25919"/>
                  </a:lnTo>
                  <a:lnTo>
                    <a:pt x="41156" y="22275"/>
                  </a:lnTo>
                  <a:lnTo>
                    <a:pt x="34069" y="20375"/>
                  </a:lnTo>
                  <a:lnTo>
                    <a:pt x="26474" y="20219"/>
                  </a:lnTo>
                  <a:lnTo>
                    <a:pt x="19124" y="22135"/>
                  </a:lnTo>
                  <a:lnTo>
                    <a:pt x="12445" y="26117"/>
                  </a:lnTo>
                  <a:lnTo>
                    <a:pt x="6842" y="32036"/>
                  </a:lnTo>
                  <a:lnTo>
                    <a:pt x="2842" y="39816"/>
                  </a:lnTo>
                  <a:lnTo>
                    <a:pt x="573" y="49226"/>
                  </a:lnTo>
                  <a:lnTo>
                    <a:pt x="0" y="59777"/>
                  </a:lnTo>
                  <a:lnTo>
                    <a:pt x="1120" y="70842"/>
                  </a:lnTo>
                  <a:lnTo>
                    <a:pt x="3764" y="82002"/>
                  </a:lnTo>
                  <a:lnTo>
                    <a:pt x="7807" y="92424"/>
                  </a:lnTo>
                  <a:lnTo>
                    <a:pt x="13260" y="100825"/>
                  </a:lnTo>
                  <a:lnTo>
                    <a:pt x="20000" y="106689"/>
                  </a:lnTo>
                  <a:lnTo>
                    <a:pt x="27794" y="110167"/>
                  </a:lnTo>
                  <a:lnTo>
                    <a:pt x="36396" y="111686"/>
                  </a:lnTo>
                  <a:lnTo>
                    <a:pt x="45580" y="111704"/>
                  </a:lnTo>
                  <a:lnTo>
                    <a:pt x="54847" y="110297"/>
                  </a:lnTo>
                  <a:lnTo>
                    <a:pt x="63455" y="107168"/>
                  </a:lnTo>
                  <a:lnTo>
                    <a:pt x="71055" y="102292"/>
                  </a:lnTo>
                  <a:lnTo>
                    <a:pt x="77648" y="95903"/>
                  </a:lnTo>
                  <a:lnTo>
                    <a:pt x="83392" y="88319"/>
                  </a:lnTo>
                  <a:lnTo>
                    <a:pt x="88472" y="79847"/>
                  </a:lnTo>
                  <a:lnTo>
                    <a:pt x="92732" y="70734"/>
                  </a:lnTo>
                  <a:lnTo>
                    <a:pt x="95698" y="61172"/>
                  </a:lnTo>
                  <a:lnTo>
                    <a:pt x="97205" y="51308"/>
                  </a:lnTo>
                  <a:lnTo>
                    <a:pt x="97064" y="41568"/>
                  </a:lnTo>
                  <a:lnTo>
                    <a:pt x="94918" y="32634"/>
                  </a:lnTo>
                  <a:lnTo>
                    <a:pt x="90780" y="24816"/>
                  </a:lnTo>
                  <a:lnTo>
                    <a:pt x="85398" y="18226"/>
                  </a:lnTo>
                  <a:lnTo>
                    <a:pt x="79542" y="12309"/>
                  </a:lnTo>
                  <a:lnTo>
                    <a:pt x="72699" y="6549"/>
                  </a:lnTo>
                  <a:lnTo>
                    <a:pt x="6382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245819" y="374422"/>
              <a:ext cx="111961" cy="145889"/>
            </a:xfrm>
            <a:custGeom>
              <a:avLst/>
              <a:gdLst/>
              <a:ahLst/>
              <a:cxnLst/>
              <a:rect l="0" t="0" r="0" b="0"/>
              <a:pathLst>
                <a:path w="111961" h="145889">
                  <a:moveTo>
                    <a:pt x="71072" y="4603"/>
                  </a:moveTo>
                  <a:lnTo>
                    <a:pt x="62270" y="1804"/>
                  </a:lnTo>
                  <a:lnTo>
                    <a:pt x="53923" y="302"/>
                  </a:lnTo>
                  <a:lnTo>
                    <a:pt x="45229" y="0"/>
                  </a:lnTo>
                  <a:lnTo>
                    <a:pt x="36281" y="852"/>
                  </a:lnTo>
                  <a:lnTo>
                    <a:pt x="27435" y="2968"/>
                  </a:lnTo>
                  <a:lnTo>
                    <a:pt x="18910" y="6299"/>
                  </a:lnTo>
                  <a:lnTo>
                    <a:pt x="11240" y="10980"/>
                  </a:lnTo>
                  <a:lnTo>
                    <a:pt x="5308" y="17396"/>
                  </a:lnTo>
                  <a:lnTo>
                    <a:pt x="1451" y="25582"/>
                  </a:lnTo>
                  <a:lnTo>
                    <a:pt x="0" y="34653"/>
                  </a:lnTo>
                  <a:lnTo>
                    <a:pt x="1521" y="43054"/>
                  </a:lnTo>
                  <a:lnTo>
                    <a:pt x="6025" y="49949"/>
                  </a:lnTo>
                  <a:lnTo>
                    <a:pt x="12929" y="55047"/>
                  </a:lnTo>
                  <a:lnTo>
                    <a:pt x="21372" y="58251"/>
                  </a:lnTo>
                  <a:lnTo>
                    <a:pt x="30704" y="59747"/>
                  </a:lnTo>
                  <a:lnTo>
                    <a:pt x="40370" y="60347"/>
                  </a:lnTo>
                  <a:lnTo>
                    <a:pt x="49844" y="61307"/>
                  </a:lnTo>
                  <a:lnTo>
                    <a:pt x="58875" y="63306"/>
                  </a:lnTo>
                  <a:lnTo>
                    <a:pt x="67428" y="66471"/>
                  </a:lnTo>
                  <a:lnTo>
                    <a:pt x="75567" y="70665"/>
                  </a:lnTo>
                  <a:lnTo>
                    <a:pt x="83376" y="75679"/>
                  </a:lnTo>
                  <a:lnTo>
                    <a:pt x="90775" y="81468"/>
                  </a:lnTo>
                  <a:lnTo>
                    <a:pt x="97527" y="88169"/>
                  </a:lnTo>
                  <a:lnTo>
                    <a:pt x="103538" y="95778"/>
                  </a:lnTo>
                  <a:lnTo>
                    <a:pt x="108389" y="104003"/>
                  </a:lnTo>
                  <a:lnTo>
                    <a:pt x="111286" y="112368"/>
                  </a:lnTo>
                  <a:lnTo>
                    <a:pt x="111960" y="120578"/>
                  </a:lnTo>
                  <a:lnTo>
                    <a:pt x="110292" y="128208"/>
                  </a:lnTo>
                  <a:lnTo>
                    <a:pt x="106055" y="134647"/>
                  </a:lnTo>
                  <a:lnTo>
                    <a:pt x="99395" y="139672"/>
                  </a:lnTo>
                  <a:lnTo>
                    <a:pt x="90873" y="143231"/>
                  </a:lnTo>
                  <a:lnTo>
                    <a:pt x="81261" y="145261"/>
                  </a:lnTo>
                  <a:lnTo>
                    <a:pt x="71105" y="145888"/>
                  </a:lnTo>
                  <a:lnTo>
                    <a:pt x="60773" y="145327"/>
                  </a:lnTo>
                  <a:lnTo>
                    <a:pt x="49322" y="143631"/>
                  </a:lnTo>
                  <a:lnTo>
                    <a:pt x="33523" y="139538"/>
                  </a:lnTo>
                  <a:lnTo>
                    <a:pt x="7901" y="1309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396019" y="388636"/>
              <a:ext cx="119525" cy="125303"/>
            </a:xfrm>
            <a:custGeom>
              <a:avLst/>
              <a:gdLst/>
              <a:ahLst/>
              <a:cxnLst/>
              <a:rect l="0" t="0" r="0" b="0"/>
              <a:pathLst>
                <a:path w="119525" h="125303">
                  <a:moveTo>
                    <a:pt x="15628" y="64089"/>
                  </a:moveTo>
                  <a:lnTo>
                    <a:pt x="27363" y="66956"/>
                  </a:lnTo>
                  <a:lnTo>
                    <a:pt x="38492" y="69098"/>
                  </a:lnTo>
                  <a:lnTo>
                    <a:pt x="50086" y="70696"/>
                  </a:lnTo>
                  <a:lnTo>
                    <a:pt x="62074" y="71704"/>
                  </a:lnTo>
                  <a:lnTo>
                    <a:pt x="74086" y="71904"/>
                  </a:lnTo>
                  <a:lnTo>
                    <a:pt x="85875" y="71235"/>
                  </a:lnTo>
                  <a:lnTo>
                    <a:pt x="96884" y="69305"/>
                  </a:lnTo>
                  <a:lnTo>
                    <a:pt x="106207" y="65348"/>
                  </a:lnTo>
                  <a:lnTo>
                    <a:pt x="113488" y="59135"/>
                  </a:lnTo>
                  <a:lnTo>
                    <a:pt x="118221" y="51216"/>
                  </a:lnTo>
                  <a:lnTo>
                    <a:pt x="119524" y="42607"/>
                  </a:lnTo>
                  <a:lnTo>
                    <a:pt x="117252" y="33975"/>
                  </a:lnTo>
                  <a:lnTo>
                    <a:pt x="112016" y="25760"/>
                  </a:lnTo>
                  <a:lnTo>
                    <a:pt x="104773" y="18331"/>
                  </a:lnTo>
                  <a:lnTo>
                    <a:pt x="96283" y="11796"/>
                  </a:lnTo>
                  <a:lnTo>
                    <a:pt x="87031" y="6393"/>
                  </a:lnTo>
                  <a:lnTo>
                    <a:pt x="77310" y="2579"/>
                  </a:lnTo>
                  <a:lnTo>
                    <a:pt x="67304" y="460"/>
                  </a:lnTo>
                  <a:lnTo>
                    <a:pt x="57283" y="0"/>
                  </a:lnTo>
                  <a:lnTo>
                    <a:pt x="47620" y="1203"/>
                  </a:lnTo>
                  <a:lnTo>
                    <a:pt x="38491" y="3905"/>
                  </a:lnTo>
                  <a:lnTo>
                    <a:pt x="30055" y="7988"/>
                  </a:lnTo>
                  <a:lnTo>
                    <a:pt x="22533" y="13469"/>
                  </a:lnTo>
                  <a:lnTo>
                    <a:pt x="15959" y="20232"/>
                  </a:lnTo>
                  <a:lnTo>
                    <a:pt x="10375" y="28212"/>
                  </a:lnTo>
                  <a:lnTo>
                    <a:pt x="5914" y="37471"/>
                  </a:lnTo>
                  <a:lnTo>
                    <a:pt x="2549" y="47913"/>
                  </a:lnTo>
                  <a:lnTo>
                    <a:pt x="441" y="59009"/>
                  </a:lnTo>
                  <a:lnTo>
                    <a:pt x="0" y="69917"/>
                  </a:lnTo>
                  <a:lnTo>
                    <a:pt x="1301" y="80175"/>
                  </a:lnTo>
                  <a:lnTo>
                    <a:pt x="4294" y="89687"/>
                  </a:lnTo>
                  <a:lnTo>
                    <a:pt x="8969" y="98537"/>
                  </a:lnTo>
                  <a:lnTo>
                    <a:pt x="15151" y="106846"/>
                  </a:lnTo>
                  <a:lnTo>
                    <a:pt x="22553" y="114258"/>
                  </a:lnTo>
                  <a:lnTo>
                    <a:pt x="30885" y="119959"/>
                  </a:lnTo>
                  <a:lnTo>
                    <a:pt x="39892" y="123642"/>
                  </a:lnTo>
                  <a:lnTo>
                    <a:pt x="49378" y="125302"/>
                  </a:lnTo>
                  <a:lnTo>
                    <a:pt x="59199" y="124979"/>
                  </a:lnTo>
                  <a:lnTo>
                    <a:pt x="69235" y="122918"/>
                  </a:lnTo>
                  <a:lnTo>
                    <a:pt x="78958" y="119774"/>
                  </a:lnTo>
                  <a:lnTo>
                    <a:pt x="88380" y="116201"/>
                  </a:lnTo>
                  <a:lnTo>
                    <a:pt x="98328" y="111894"/>
                  </a:lnTo>
                  <a:lnTo>
                    <a:pt x="110385" y="1062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5801202" y="294797"/>
            <a:ext cx="1010737" cy="305328"/>
            <a:chOff x="5801202" y="294797"/>
            <a:chExt cx="1010737" cy="305328"/>
          </a:xfrm>
        </p:grpSpPr>
        <p:sp>
          <p:nvSpPr>
            <p:cNvPr id="86" name="Freeform 85"/>
            <p:cNvSpPr/>
            <p:nvPr/>
          </p:nvSpPr>
          <p:spPr>
            <a:xfrm>
              <a:off x="5801202" y="347440"/>
              <a:ext cx="147400" cy="201657"/>
            </a:xfrm>
            <a:custGeom>
              <a:avLst/>
              <a:gdLst/>
              <a:ahLst/>
              <a:cxnLst/>
              <a:rect l="0" t="0" r="0" b="0"/>
              <a:pathLst>
                <a:path w="147400" h="201657">
                  <a:moveTo>
                    <a:pt x="0" y="10528"/>
                  </a:moveTo>
                  <a:lnTo>
                    <a:pt x="134" y="22196"/>
                  </a:lnTo>
                  <a:lnTo>
                    <a:pt x="1414" y="32685"/>
                  </a:lnTo>
                  <a:lnTo>
                    <a:pt x="4007" y="42992"/>
                  </a:lnTo>
                  <a:lnTo>
                    <a:pt x="7727" y="53466"/>
                  </a:lnTo>
                  <a:lnTo>
                    <a:pt x="12360" y="64458"/>
                  </a:lnTo>
                  <a:lnTo>
                    <a:pt x="17688" y="76096"/>
                  </a:lnTo>
                  <a:lnTo>
                    <a:pt x="23363" y="88177"/>
                  </a:lnTo>
                  <a:lnTo>
                    <a:pt x="28928" y="100283"/>
                  </a:lnTo>
                  <a:lnTo>
                    <a:pt x="34151" y="112170"/>
                  </a:lnTo>
                  <a:lnTo>
                    <a:pt x="39146" y="123931"/>
                  </a:lnTo>
                  <a:lnTo>
                    <a:pt x="44267" y="135893"/>
                  </a:lnTo>
                  <a:lnTo>
                    <a:pt x="49710" y="148233"/>
                  </a:lnTo>
                  <a:lnTo>
                    <a:pt x="55350" y="160809"/>
                  </a:lnTo>
                  <a:lnTo>
                    <a:pt x="60837" y="173258"/>
                  </a:lnTo>
                  <a:lnTo>
                    <a:pt x="65990" y="185345"/>
                  </a:lnTo>
                  <a:lnTo>
                    <a:pt x="71305" y="195899"/>
                  </a:lnTo>
                  <a:lnTo>
                    <a:pt x="77427" y="201656"/>
                  </a:lnTo>
                  <a:lnTo>
                    <a:pt x="83619" y="201000"/>
                  </a:lnTo>
                  <a:lnTo>
                    <a:pt x="88959" y="195860"/>
                  </a:lnTo>
                  <a:lnTo>
                    <a:pt x="93519" y="187802"/>
                  </a:lnTo>
                  <a:lnTo>
                    <a:pt x="97597" y="177792"/>
                  </a:lnTo>
                  <a:lnTo>
                    <a:pt x="101409" y="166460"/>
                  </a:lnTo>
                  <a:lnTo>
                    <a:pt x="105081" y="154069"/>
                  </a:lnTo>
                  <a:lnTo>
                    <a:pt x="108679" y="140603"/>
                  </a:lnTo>
                  <a:lnTo>
                    <a:pt x="112237" y="126133"/>
                  </a:lnTo>
                  <a:lnTo>
                    <a:pt x="115774" y="110989"/>
                  </a:lnTo>
                  <a:lnTo>
                    <a:pt x="119299" y="95668"/>
                  </a:lnTo>
                  <a:lnTo>
                    <a:pt x="122818" y="80480"/>
                  </a:lnTo>
                  <a:lnTo>
                    <a:pt x="126374" y="65748"/>
                  </a:lnTo>
                  <a:lnTo>
                    <a:pt x="130504" y="50244"/>
                  </a:lnTo>
                  <a:lnTo>
                    <a:pt x="136690" y="30374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005915" y="376020"/>
              <a:ext cx="111143" cy="158263"/>
            </a:xfrm>
            <a:custGeom>
              <a:avLst/>
              <a:gdLst/>
              <a:ahLst/>
              <a:cxnLst/>
              <a:rect l="0" t="0" r="0" b="0"/>
              <a:pathLst>
                <a:path w="111143" h="158263">
                  <a:moveTo>
                    <a:pt x="5857" y="76705"/>
                  </a:moveTo>
                  <a:lnTo>
                    <a:pt x="17525" y="76638"/>
                  </a:lnTo>
                  <a:lnTo>
                    <a:pt x="28014" y="75998"/>
                  </a:lnTo>
                  <a:lnTo>
                    <a:pt x="38311" y="74697"/>
                  </a:lnTo>
                  <a:lnTo>
                    <a:pt x="48439" y="72664"/>
                  </a:lnTo>
                  <a:lnTo>
                    <a:pt x="58135" y="69699"/>
                  </a:lnTo>
                  <a:lnTo>
                    <a:pt x="67257" y="65775"/>
                  </a:lnTo>
                  <a:lnTo>
                    <a:pt x="75342" y="60853"/>
                  </a:lnTo>
                  <a:lnTo>
                    <a:pt x="81558" y="54801"/>
                  </a:lnTo>
                  <a:lnTo>
                    <a:pt x="85618" y="47661"/>
                  </a:lnTo>
                  <a:lnTo>
                    <a:pt x="87545" y="39766"/>
                  </a:lnTo>
                  <a:lnTo>
                    <a:pt x="87409" y="31629"/>
                  </a:lnTo>
                  <a:lnTo>
                    <a:pt x="85457" y="23576"/>
                  </a:lnTo>
                  <a:lnTo>
                    <a:pt x="81726" y="16052"/>
                  </a:lnTo>
                  <a:lnTo>
                    <a:pt x="75956" y="9685"/>
                  </a:lnTo>
                  <a:lnTo>
                    <a:pt x="68199" y="4713"/>
                  </a:lnTo>
                  <a:lnTo>
                    <a:pt x="59078" y="1360"/>
                  </a:lnTo>
                  <a:lnTo>
                    <a:pt x="49580" y="0"/>
                  </a:lnTo>
                  <a:lnTo>
                    <a:pt x="40312" y="646"/>
                  </a:lnTo>
                  <a:lnTo>
                    <a:pt x="31652" y="3179"/>
                  </a:lnTo>
                  <a:lnTo>
                    <a:pt x="23915" y="7538"/>
                  </a:lnTo>
                  <a:lnTo>
                    <a:pt x="17165" y="13507"/>
                  </a:lnTo>
                  <a:lnTo>
                    <a:pt x="11447" y="20937"/>
                  </a:lnTo>
                  <a:lnTo>
                    <a:pt x="6888" y="29817"/>
                  </a:lnTo>
                  <a:lnTo>
                    <a:pt x="3451" y="40007"/>
                  </a:lnTo>
                  <a:lnTo>
                    <a:pt x="1122" y="51101"/>
                  </a:lnTo>
                  <a:lnTo>
                    <a:pt x="0" y="62540"/>
                  </a:lnTo>
                  <a:lnTo>
                    <a:pt x="21" y="73972"/>
                  </a:lnTo>
                  <a:lnTo>
                    <a:pt x="1000" y="85258"/>
                  </a:lnTo>
                  <a:lnTo>
                    <a:pt x="2720" y="96368"/>
                  </a:lnTo>
                  <a:lnTo>
                    <a:pt x="4990" y="107319"/>
                  </a:lnTo>
                  <a:lnTo>
                    <a:pt x="7817" y="117979"/>
                  </a:lnTo>
                  <a:lnTo>
                    <a:pt x="11393" y="128071"/>
                  </a:lnTo>
                  <a:lnTo>
                    <a:pt x="15770" y="137478"/>
                  </a:lnTo>
                  <a:lnTo>
                    <a:pt x="21185" y="145762"/>
                  </a:lnTo>
                  <a:lnTo>
                    <a:pt x="28110" y="152117"/>
                  </a:lnTo>
                  <a:lnTo>
                    <a:pt x="36657" y="156270"/>
                  </a:lnTo>
                  <a:lnTo>
                    <a:pt x="46483" y="158262"/>
                  </a:lnTo>
                  <a:lnTo>
                    <a:pt x="56988" y="158168"/>
                  </a:lnTo>
                  <a:lnTo>
                    <a:pt x="67740" y="156264"/>
                  </a:lnTo>
                  <a:lnTo>
                    <a:pt x="78079" y="153227"/>
                  </a:lnTo>
                  <a:lnTo>
                    <a:pt x="88047" y="149739"/>
                  </a:lnTo>
                  <a:lnTo>
                    <a:pt x="98513" y="145500"/>
                  </a:lnTo>
                  <a:lnTo>
                    <a:pt x="111142" y="1398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173998" y="368497"/>
              <a:ext cx="100987" cy="160907"/>
            </a:xfrm>
            <a:custGeom>
              <a:avLst/>
              <a:gdLst/>
              <a:ahLst/>
              <a:cxnLst/>
              <a:rect l="0" t="0" r="0" b="0"/>
              <a:pathLst>
                <a:path w="100987" h="160907">
                  <a:moveTo>
                    <a:pt x="6230" y="94756"/>
                  </a:moveTo>
                  <a:lnTo>
                    <a:pt x="9163" y="103558"/>
                  </a:lnTo>
                  <a:lnTo>
                    <a:pt x="11946" y="111904"/>
                  </a:lnTo>
                  <a:lnTo>
                    <a:pt x="14845" y="120603"/>
                  </a:lnTo>
                  <a:lnTo>
                    <a:pt x="17885" y="129724"/>
                  </a:lnTo>
                  <a:lnTo>
                    <a:pt x="21050" y="139219"/>
                  </a:lnTo>
                  <a:lnTo>
                    <a:pt x="24276" y="148962"/>
                  </a:lnTo>
                  <a:lnTo>
                    <a:pt x="26199" y="157119"/>
                  </a:lnTo>
                  <a:lnTo>
                    <a:pt x="25489" y="160906"/>
                  </a:lnTo>
                  <a:lnTo>
                    <a:pt x="23207" y="160194"/>
                  </a:lnTo>
                  <a:lnTo>
                    <a:pt x="20194" y="156133"/>
                  </a:lnTo>
                  <a:lnTo>
                    <a:pt x="16860" y="149828"/>
                  </a:lnTo>
                  <a:lnTo>
                    <a:pt x="13390" y="142060"/>
                  </a:lnTo>
                  <a:lnTo>
                    <a:pt x="9874" y="133337"/>
                  </a:lnTo>
                  <a:lnTo>
                    <a:pt x="6512" y="123827"/>
                  </a:lnTo>
                  <a:lnTo>
                    <a:pt x="3625" y="113437"/>
                  </a:lnTo>
                  <a:lnTo>
                    <a:pt x="1356" y="102185"/>
                  </a:lnTo>
                  <a:lnTo>
                    <a:pt x="0" y="90522"/>
                  </a:lnTo>
                  <a:lnTo>
                    <a:pt x="72" y="79223"/>
                  </a:lnTo>
                  <a:lnTo>
                    <a:pt x="1721" y="68702"/>
                  </a:lnTo>
                  <a:lnTo>
                    <a:pt x="4948" y="59180"/>
                  </a:lnTo>
                  <a:lnTo>
                    <a:pt x="9779" y="50856"/>
                  </a:lnTo>
                  <a:lnTo>
                    <a:pt x="16071" y="43703"/>
                  </a:lnTo>
                  <a:lnTo>
                    <a:pt x="23718" y="37544"/>
                  </a:lnTo>
                  <a:lnTo>
                    <a:pt x="32745" y="32157"/>
                  </a:lnTo>
                  <a:lnTo>
                    <a:pt x="43024" y="27340"/>
                  </a:lnTo>
                  <a:lnTo>
                    <a:pt x="53911" y="22890"/>
                  </a:lnTo>
                  <a:lnTo>
                    <a:pt x="65507" y="18052"/>
                  </a:lnTo>
                  <a:lnTo>
                    <a:pt x="79946" y="11281"/>
                  </a:lnTo>
                  <a:lnTo>
                    <a:pt x="10098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391201" y="294797"/>
              <a:ext cx="10126" cy="252685"/>
            </a:xfrm>
            <a:custGeom>
              <a:avLst/>
              <a:gdLst/>
              <a:ahLst/>
              <a:cxnLst/>
              <a:rect l="0" t="0" r="0" b="0"/>
              <a:pathLst>
                <a:path w="10126" h="252685">
                  <a:moveTo>
                    <a:pt x="10125" y="0"/>
                  </a:moveTo>
                  <a:lnTo>
                    <a:pt x="7259" y="11736"/>
                  </a:lnTo>
                  <a:lnTo>
                    <a:pt x="5117" y="22864"/>
                  </a:lnTo>
                  <a:lnTo>
                    <a:pt x="3513" y="34463"/>
                  </a:lnTo>
                  <a:lnTo>
                    <a:pt x="2333" y="46624"/>
                  </a:lnTo>
                  <a:lnTo>
                    <a:pt x="1484" y="59284"/>
                  </a:lnTo>
                  <a:lnTo>
                    <a:pt x="887" y="72340"/>
                  </a:lnTo>
                  <a:lnTo>
                    <a:pt x="472" y="85692"/>
                  </a:lnTo>
                  <a:lnTo>
                    <a:pt x="188" y="99257"/>
                  </a:lnTo>
                  <a:lnTo>
                    <a:pt x="0" y="112972"/>
                  </a:lnTo>
                  <a:lnTo>
                    <a:pt x="42" y="126791"/>
                  </a:lnTo>
                  <a:lnTo>
                    <a:pt x="601" y="140681"/>
                  </a:lnTo>
                  <a:lnTo>
                    <a:pt x="1790" y="154620"/>
                  </a:lnTo>
                  <a:lnTo>
                    <a:pt x="3403" y="168591"/>
                  </a:lnTo>
                  <a:lnTo>
                    <a:pt x="5025" y="182585"/>
                  </a:lnTo>
                  <a:lnTo>
                    <a:pt x="6410" y="196574"/>
                  </a:lnTo>
                  <a:lnTo>
                    <a:pt x="7494" y="209950"/>
                  </a:lnTo>
                  <a:lnTo>
                    <a:pt x="8413" y="222834"/>
                  </a:lnTo>
                  <a:lnTo>
                    <a:pt x="9243" y="236358"/>
                  </a:lnTo>
                  <a:lnTo>
                    <a:pt x="10125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274984" y="389554"/>
              <a:ext cx="178986" cy="1"/>
            </a:xfrm>
            <a:custGeom>
              <a:avLst/>
              <a:gdLst/>
              <a:ahLst/>
              <a:cxnLst/>
              <a:rect l="0" t="0" r="0" b="0"/>
              <a:pathLst>
                <a:path w="178986" h="1">
                  <a:moveTo>
                    <a:pt x="178985" y="0"/>
                  </a:moveTo>
                  <a:lnTo>
                    <a:pt x="167183" y="0"/>
                  </a:lnTo>
                  <a:lnTo>
                    <a:pt x="155414" y="0"/>
                  </a:lnTo>
                  <a:lnTo>
                    <a:pt x="142523" y="0"/>
                  </a:lnTo>
                  <a:lnTo>
                    <a:pt x="128675" y="0"/>
                  </a:lnTo>
                  <a:lnTo>
                    <a:pt x="114348" y="0"/>
                  </a:lnTo>
                  <a:lnTo>
                    <a:pt x="99878" y="0"/>
                  </a:lnTo>
                  <a:lnTo>
                    <a:pt x="85428" y="0"/>
                  </a:lnTo>
                  <a:lnTo>
                    <a:pt x="71052" y="0"/>
                  </a:lnTo>
                  <a:lnTo>
                    <a:pt x="56775" y="0"/>
                  </a:lnTo>
                  <a:lnTo>
                    <a:pt x="43193" y="0"/>
                  </a:lnTo>
                  <a:lnTo>
                    <a:pt x="30141" y="0"/>
                  </a:lnTo>
                  <a:lnTo>
                    <a:pt x="1647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470770" y="389543"/>
              <a:ext cx="130599" cy="169365"/>
            </a:xfrm>
            <a:custGeom>
              <a:avLst/>
              <a:gdLst/>
              <a:ahLst/>
              <a:cxnLst/>
              <a:rect l="0" t="0" r="0" b="0"/>
              <a:pathLst>
                <a:path w="130599" h="169365">
                  <a:moveTo>
                    <a:pt x="14784" y="52653"/>
                  </a:moveTo>
                  <a:lnTo>
                    <a:pt x="23653" y="55453"/>
                  </a:lnTo>
                  <a:lnTo>
                    <a:pt x="32640" y="56955"/>
                  </a:lnTo>
                  <a:lnTo>
                    <a:pt x="42630" y="57261"/>
                  </a:lnTo>
                  <a:lnTo>
                    <a:pt x="53438" y="56582"/>
                  </a:lnTo>
                  <a:lnTo>
                    <a:pt x="64601" y="55114"/>
                  </a:lnTo>
                  <a:lnTo>
                    <a:pt x="75788" y="53036"/>
                  </a:lnTo>
                  <a:lnTo>
                    <a:pt x="86209" y="50181"/>
                  </a:lnTo>
                  <a:lnTo>
                    <a:pt x="94600" y="46062"/>
                  </a:lnTo>
                  <a:lnTo>
                    <a:pt x="100444" y="40522"/>
                  </a:lnTo>
                  <a:lnTo>
                    <a:pt x="103565" y="34024"/>
                  </a:lnTo>
                  <a:lnTo>
                    <a:pt x="103781" y="27431"/>
                  </a:lnTo>
                  <a:lnTo>
                    <a:pt x="101296" y="21260"/>
                  </a:lnTo>
                  <a:lnTo>
                    <a:pt x="96579" y="15661"/>
                  </a:lnTo>
                  <a:lnTo>
                    <a:pt x="90151" y="10600"/>
                  </a:lnTo>
                  <a:lnTo>
                    <a:pt x="82467" y="5991"/>
                  </a:lnTo>
                  <a:lnTo>
                    <a:pt x="73891" y="2219"/>
                  </a:lnTo>
                  <a:lnTo>
                    <a:pt x="64690" y="114"/>
                  </a:lnTo>
                  <a:lnTo>
                    <a:pt x="55065" y="0"/>
                  </a:lnTo>
                  <a:lnTo>
                    <a:pt x="45316" y="1889"/>
                  </a:lnTo>
                  <a:lnTo>
                    <a:pt x="35843" y="5747"/>
                  </a:lnTo>
                  <a:lnTo>
                    <a:pt x="26850" y="11350"/>
                  </a:lnTo>
                  <a:lnTo>
                    <a:pt x="18676" y="18517"/>
                  </a:lnTo>
                  <a:lnTo>
                    <a:pt x="11863" y="27214"/>
                  </a:lnTo>
                  <a:lnTo>
                    <a:pt x="6583" y="37277"/>
                  </a:lnTo>
                  <a:lnTo>
                    <a:pt x="2851" y="48286"/>
                  </a:lnTo>
                  <a:lnTo>
                    <a:pt x="705" y="59665"/>
                  </a:lnTo>
                  <a:lnTo>
                    <a:pt x="0" y="71058"/>
                  </a:lnTo>
                  <a:lnTo>
                    <a:pt x="473" y="82317"/>
                  </a:lnTo>
                  <a:lnTo>
                    <a:pt x="1845" y="93410"/>
                  </a:lnTo>
                  <a:lnTo>
                    <a:pt x="3878" y="104349"/>
                  </a:lnTo>
                  <a:lnTo>
                    <a:pt x="6545" y="115000"/>
                  </a:lnTo>
                  <a:lnTo>
                    <a:pt x="10012" y="125087"/>
                  </a:lnTo>
                  <a:lnTo>
                    <a:pt x="14312" y="134500"/>
                  </a:lnTo>
                  <a:lnTo>
                    <a:pt x="19505" y="143127"/>
                  </a:lnTo>
                  <a:lnTo>
                    <a:pt x="25748" y="150777"/>
                  </a:lnTo>
                  <a:lnTo>
                    <a:pt x="33025" y="157431"/>
                  </a:lnTo>
                  <a:lnTo>
                    <a:pt x="41183" y="162900"/>
                  </a:lnTo>
                  <a:lnTo>
                    <a:pt x="50030" y="166751"/>
                  </a:lnTo>
                  <a:lnTo>
                    <a:pt x="59383" y="168892"/>
                  </a:lnTo>
                  <a:lnTo>
                    <a:pt x="68933" y="169364"/>
                  </a:lnTo>
                  <a:lnTo>
                    <a:pt x="78264" y="168169"/>
                  </a:lnTo>
                  <a:lnTo>
                    <a:pt x="87162" y="165486"/>
                  </a:lnTo>
                  <a:lnTo>
                    <a:pt x="95498" y="161906"/>
                  </a:lnTo>
                  <a:lnTo>
                    <a:pt x="104051" y="157986"/>
                  </a:lnTo>
                  <a:lnTo>
                    <a:pt x="114688" y="153388"/>
                  </a:lnTo>
                  <a:lnTo>
                    <a:pt x="130598" y="1474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664538" y="431668"/>
              <a:ext cx="105286" cy="126343"/>
            </a:xfrm>
            <a:custGeom>
              <a:avLst/>
              <a:gdLst/>
              <a:ahLst/>
              <a:cxnLst/>
              <a:rect l="0" t="0" r="0" b="0"/>
              <a:pathLst>
                <a:path w="105286" h="126343">
                  <a:moveTo>
                    <a:pt x="105285" y="0"/>
                  </a:moveTo>
                  <a:lnTo>
                    <a:pt x="96551" y="5934"/>
                  </a:lnTo>
                  <a:lnTo>
                    <a:pt x="88845" y="12139"/>
                  </a:lnTo>
                  <a:lnTo>
                    <a:pt x="81443" y="19235"/>
                  </a:lnTo>
                  <a:lnTo>
                    <a:pt x="74181" y="27175"/>
                  </a:lnTo>
                  <a:lnTo>
                    <a:pt x="67003" y="35822"/>
                  </a:lnTo>
                  <a:lnTo>
                    <a:pt x="59877" y="45012"/>
                  </a:lnTo>
                  <a:lnTo>
                    <a:pt x="52787" y="54438"/>
                  </a:lnTo>
                  <a:lnTo>
                    <a:pt x="45720" y="63680"/>
                  </a:lnTo>
                  <a:lnTo>
                    <a:pt x="38673" y="72520"/>
                  </a:lnTo>
                  <a:lnTo>
                    <a:pt x="31753" y="81013"/>
                  </a:lnTo>
                  <a:lnTo>
                    <a:pt x="24385" y="90432"/>
                  </a:lnTo>
                  <a:lnTo>
                    <a:pt x="14804" y="10383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664538" y="400082"/>
              <a:ext cx="147401" cy="200043"/>
            </a:xfrm>
            <a:custGeom>
              <a:avLst/>
              <a:gdLst/>
              <a:ahLst/>
              <a:cxnLst/>
              <a:rect l="0" t="0" r="0" b="0"/>
              <a:pathLst>
                <a:path w="147401" h="200043">
                  <a:moveTo>
                    <a:pt x="0" y="0"/>
                  </a:moveTo>
                  <a:lnTo>
                    <a:pt x="8667" y="5935"/>
                  </a:lnTo>
                  <a:lnTo>
                    <a:pt x="15734" y="12140"/>
                  </a:lnTo>
                  <a:lnTo>
                    <a:pt x="21844" y="19235"/>
                  </a:lnTo>
                  <a:lnTo>
                    <a:pt x="27419" y="27176"/>
                  </a:lnTo>
                  <a:lnTo>
                    <a:pt x="32929" y="35822"/>
                  </a:lnTo>
                  <a:lnTo>
                    <a:pt x="38642" y="45017"/>
                  </a:lnTo>
                  <a:lnTo>
                    <a:pt x="44634" y="54616"/>
                  </a:lnTo>
                  <a:lnTo>
                    <a:pt x="50890" y="64506"/>
                  </a:lnTo>
                  <a:lnTo>
                    <a:pt x="57362" y="74599"/>
                  </a:lnTo>
                  <a:lnTo>
                    <a:pt x="63997" y="84832"/>
                  </a:lnTo>
                  <a:lnTo>
                    <a:pt x="70750" y="95162"/>
                  </a:lnTo>
                  <a:lnTo>
                    <a:pt x="77587" y="105557"/>
                  </a:lnTo>
                  <a:lnTo>
                    <a:pt x="84483" y="115995"/>
                  </a:lnTo>
                  <a:lnTo>
                    <a:pt x="91418" y="126464"/>
                  </a:lnTo>
                  <a:lnTo>
                    <a:pt x="98380" y="136947"/>
                  </a:lnTo>
                  <a:lnTo>
                    <a:pt x="105362" y="147276"/>
                  </a:lnTo>
                  <a:lnTo>
                    <a:pt x="112355" y="157138"/>
                  </a:lnTo>
                  <a:lnTo>
                    <a:pt x="119348" y="166392"/>
                  </a:lnTo>
                  <a:lnTo>
                    <a:pt x="126035" y="174770"/>
                  </a:lnTo>
                  <a:lnTo>
                    <a:pt x="132476" y="182611"/>
                  </a:lnTo>
                  <a:lnTo>
                    <a:pt x="139237" y="190605"/>
                  </a:lnTo>
                  <a:lnTo>
                    <a:pt x="147400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7791087" y="4871039"/>
            <a:ext cx="741072" cy="435324"/>
            <a:chOff x="7791087" y="4871039"/>
            <a:chExt cx="741072" cy="435324"/>
          </a:xfrm>
        </p:grpSpPr>
        <p:sp>
          <p:nvSpPr>
            <p:cNvPr id="95" name="Freeform 94"/>
            <p:cNvSpPr/>
            <p:nvPr/>
          </p:nvSpPr>
          <p:spPr>
            <a:xfrm>
              <a:off x="7791087" y="4871039"/>
              <a:ext cx="157929" cy="435324"/>
            </a:xfrm>
            <a:custGeom>
              <a:avLst/>
              <a:gdLst/>
              <a:ahLst/>
              <a:cxnLst/>
              <a:rect l="0" t="0" r="0" b="0"/>
              <a:pathLst>
                <a:path w="157929" h="435324">
                  <a:moveTo>
                    <a:pt x="1" y="414267"/>
                  </a:moveTo>
                  <a:lnTo>
                    <a:pt x="0" y="399598"/>
                  </a:lnTo>
                  <a:lnTo>
                    <a:pt x="0" y="385687"/>
                  </a:lnTo>
                  <a:lnTo>
                    <a:pt x="0" y="371189"/>
                  </a:lnTo>
                  <a:lnTo>
                    <a:pt x="0" y="355987"/>
                  </a:lnTo>
                  <a:lnTo>
                    <a:pt x="0" y="340162"/>
                  </a:lnTo>
                  <a:lnTo>
                    <a:pt x="4" y="323841"/>
                  </a:lnTo>
                  <a:lnTo>
                    <a:pt x="178" y="307152"/>
                  </a:lnTo>
                  <a:lnTo>
                    <a:pt x="826" y="290195"/>
                  </a:lnTo>
                  <a:lnTo>
                    <a:pt x="2080" y="273047"/>
                  </a:lnTo>
                  <a:lnTo>
                    <a:pt x="3906" y="255600"/>
                  </a:lnTo>
                  <a:lnTo>
                    <a:pt x="6202" y="237590"/>
                  </a:lnTo>
                  <a:lnTo>
                    <a:pt x="8858" y="218918"/>
                  </a:lnTo>
                  <a:lnTo>
                    <a:pt x="11777" y="199801"/>
                  </a:lnTo>
                  <a:lnTo>
                    <a:pt x="14881" y="180661"/>
                  </a:lnTo>
                  <a:lnTo>
                    <a:pt x="18115" y="161753"/>
                  </a:lnTo>
                  <a:lnTo>
                    <a:pt x="21437" y="143310"/>
                  </a:lnTo>
                  <a:lnTo>
                    <a:pt x="24821" y="125619"/>
                  </a:lnTo>
                  <a:lnTo>
                    <a:pt x="28247" y="108754"/>
                  </a:lnTo>
                  <a:lnTo>
                    <a:pt x="31701" y="92462"/>
                  </a:lnTo>
                  <a:lnTo>
                    <a:pt x="35172" y="76288"/>
                  </a:lnTo>
                  <a:lnTo>
                    <a:pt x="38661" y="59969"/>
                  </a:lnTo>
                  <a:lnTo>
                    <a:pt x="42327" y="43905"/>
                  </a:lnTo>
                  <a:lnTo>
                    <a:pt x="46473" y="29025"/>
                  </a:lnTo>
                  <a:lnTo>
                    <a:pt x="51242" y="15785"/>
                  </a:lnTo>
                  <a:lnTo>
                    <a:pt x="57063" y="5188"/>
                  </a:lnTo>
                  <a:lnTo>
                    <a:pt x="64159" y="0"/>
                  </a:lnTo>
                  <a:lnTo>
                    <a:pt x="71272" y="1302"/>
                  </a:lnTo>
                  <a:lnTo>
                    <a:pt x="77268" y="6932"/>
                  </a:lnTo>
                  <a:lnTo>
                    <a:pt x="82252" y="15485"/>
                  </a:lnTo>
                  <a:lnTo>
                    <a:pt x="86597" y="26351"/>
                  </a:lnTo>
                  <a:lnTo>
                    <a:pt x="90578" y="39069"/>
                  </a:lnTo>
                  <a:lnTo>
                    <a:pt x="94355" y="53370"/>
                  </a:lnTo>
                  <a:lnTo>
                    <a:pt x="98021" y="69188"/>
                  </a:lnTo>
                  <a:lnTo>
                    <a:pt x="101624" y="86351"/>
                  </a:lnTo>
                  <a:lnTo>
                    <a:pt x="105189" y="104437"/>
                  </a:lnTo>
                  <a:lnTo>
                    <a:pt x="108734" y="122878"/>
                  </a:lnTo>
                  <a:lnTo>
                    <a:pt x="112260" y="141315"/>
                  </a:lnTo>
                  <a:lnTo>
                    <a:pt x="115611" y="159440"/>
                  </a:lnTo>
                  <a:lnTo>
                    <a:pt x="118481" y="176918"/>
                  </a:lnTo>
                  <a:lnTo>
                    <a:pt x="120748" y="193641"/>
                  </a:lnTo>
                  <a:lnTo>
                    <a:pt x="122609" y="209838"/>
                  </a:lnTo>
                  <a:lnTo>
                    <a:pt x="124473" y="225948"/>
                  </a:lnTo>
                  <a:lnTo>
                    <a:pt x="126577" y="242238"/>
                  </a:lnTo>
                  <a:lnTo>
                    <a:pt x="128821" y="258792"/>
                  </a:lnTo>
                  <a:lnTo>
                    <a:pt x="130876" y="275598"/>
                  </a:lnTo>
                  <a:lnTo>
                    <a:pt x="132558" y="292604"/>
                  </a:lnTo>
                  <a:lnTo>
                    <a:pt x="134009" y="309431"/>
                  </a:lnTo>
                  <a:lnTo>
                    <a:pt x="135591" y="325423"/>
                  </a:lnTo>
                  <a:lnTo>
                    <a:pt x="137508" y="340287"/>
                  </a:lnTo>
                  <a:lnTo>
                    <a:pt x="139796" y="354062"/>
                  </a:lnTo>
                  <a:lnTo>
                    <a:pt x="142410" y="366935"/>
                  </a:lnTo>
                  <a:lnTo>
                    <a:pt x="145277" y="379107"/>
                  </a:lnTo>
                  <a:lnTo>
                    <a:pt x="148181" y="390503"/>
                  </a:lnTo>
                  <a:lnTo>
                    <a:pt x="151051" y="401990"/>
                  </a:lnTo>
                  <a:lnTo>
                    <a:pt x="154138" y="415702"/>
                  </a:lnTo>
                  <a:lnTo>
                    <a:pt x="157928" y="4353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812145" y="5151148"/>
              <a:ext cx="115814" cy="18345"/>
            </a:xfrm>
            <a:custGeom>
              <a:avLst/>
              <a:gdLst/>
              <a:ahLst/>
              <a:cxnLst/>
              <a:rect l="0" t="0" r="0" b="0"/>
              <a:pathLst>
                <a:path w="115814" h="18345">
                  <a:moveTo>
                    <a:pt x="115813" y="7815"/>
                  </a:moveTo>
                  <a:lnTo>
                    <a:pt x="106944" y="4948"/>
                  </a:lnTo>
                  <a:lnTo>
                    <a:pt x="97958" y="2806"/>
                  </a:lnTo>
                  <a:lnTo>
                    <a:pt x="87967" y="1208"/>
                  </a:lnTo>
                  <a:lnTo>
                    <a:pt x="77159" y="200"/>
                  </a:lnTo>
                  <a:lnTo>
                    <a:pt x="65996" y="0"/>
                  </a:lnTo>
                  <a:lnTo>
                    <a:pt x="54800" y="656"/>
                  </a:lnTo>
                  <a:lnTo>
                    <a:pt x="43966" y="2104"/>
                  </a:lnTo>
                  <a:lnTo>
                    <a:pt x="32871" y="4503"/>
                  </a:lnTo>
                  <a:lnTo>
                    <a:pt x="19425" y="9180"/>
                  </a:lnTo>
                  <a:lnTo>
                    <a:pt x="0" y="183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015047" y="4937865"/>
              <a:ext cx="175486" cy="336913"/>
            </a:xfrm>
            <a:custGeom>
              <a:avLst/>
              <a:gdLst/>
              <a:ahLst/>
              <a:cxnLst/>
              <a:rect l="0" t="0" r="0" b="0"/>
              <a:pathLst>
                <a:path w="175486" h="336913">
                  <a:moveTo>
                    <a:pt x="18196" y="336912"/>
                  </a:moveTo>
                  <a:lnTo>
                    <a:pt x="15329" y="328043"/>
                  </a:lnTo>
                  <a:lnTo>
                    <a:pt x="13188" y="319057"/>
                  </a:lnTo>
                  <a:lnTo>
                    <a:pt x="11585" y="309057"/>
                  </a:lnTo>
                  <a:lnTo>
                    <a:pt x="10404" y="297903"/>
                  </a:lnTo>
                  <a:lnTo>
                    <a:pt x="9556" y="285443"/>
                  </a:lnTo>
                  <a:lnTo>
                    <a:pt x="8958" y="271732"/>
                  </a:lnTo>
                  <a:lnTo>
                    <a:pt x="8544" y="256969"/>
                  </a:lnTo>
                  <a:lnTo>
                    <a:pt x="8260" y="241391"/>
                  </a:lnTo>
                  <a:lnTo>
                    <a:pt x="8067" y="225213"/>
                  </a:lnTo>
                  <a:lnTo>
                    <a:pt x="7936" y="208607"/>
                  </a:lnTo>
                  <a:lnTo>
                    <a:pt x="7848" y="191700"/>
                  </a:lnTo>
                  <a:lnTo>
                    <a:pt x="7784" y="174587"/>
                  </a:lnTo>
                  <a:lnTo>
                    <a:pt x="7571" y="157332"/>
                  </a:lnTo>
                  <a:lnTo>
                    <a:pt x="6896" y="139982"/>
                  </a:lnTo>
                  <a:lnTo>
                    <a:pt x="5630" y="122571"/>
                  </a:lnTo>
                  <a:lnTo>
                    <a:pt x="3965" y="105284"/>
                  </a:lnTo>
                  <a:lnTo>
                    <a:pt x="2309" y="88444"/>
                  </a:lnTo>
                  <a:lnTo>
                    <a:pt x="905" y="72221"/>
                  </a:lnTo>
                  <a:lnTo>
                    <a:pt x="0" y="57768"/>
                  </a:lnTo>
                  <a:lnTo>
                    <a:pt x="536" y="48279"/>
                  </a:lnTo>
                  <a:lnTo>
                    <a:pt x="2840" y="45392"/>
                  </a:lnTo>
                  <a:lnTo>
                    <a:pt x="5755" y="47343"/>
                  </a:lnTo>
                  <a:lnTo>
                    <a:pt x="8844" y="52721"/>
                  </a:lnTo>
                  <a:lnTo>
                    <a:pt x="12027" y="61005"/>
                  </a:lnTo>
                  <a:lnTo>
                    <a:pt x="15292" y="71742"/>
                  </a:lnTo>
                  <a:lnTo>
                    <a:pt x="18792" y="84419"/>
                  </a:lnTo>
                  <a:lnTo>
                    <a:pt x="22819" y="98556"/>
                  </a:lnTo>
                  <a:lnTo>
                    <a:pt x="27487" y="113747"/>
                  </a:lnTo>
                  <a:lnTo>
                    <a:pt x="32585" y="129684"/>
                  </a:lnTo>
                  <a:lnTo>
                    <a:pt x="37700" y="146137"/>
                  </a:lnTo>
                  <a:lnTo>
                    <a:pt x="42582" y="162936"/>
                  </a:lnTo>
                  <a:lnTo>
                    <a:pt x="47164" y="179639"/>
                  </a:lnTo>
                  <a:lnTo>
                    <a:pt x="51469" y="195556"/>
                  </a:lnTo>
                  <a:lnTo>
                    <a:pt x="55553" y="210378"/>
                  </a:lnTo>
                  <a:lnTo>
                    <a:pt x="59635" y="224297"/>
                  </a:lnTo>
                  <a:lnTo>
                    <a:pt x="64067" y="237799"/>
                  </a:lnTo>
                  <a:lnTo>
                    <a:pt x="69018" y="251216"/>
                  </a:lnTo>
                  <a:lnTo>
                    <a:pt x="74480" y="264536"/>
                  </a:lnTo>
                  <a:lnTo>
                    <a:pt x="80372" y="277493"/>
                  </a:lnTo>
                  <a:lnTo>
                    <a:pt x="86605" y="289937"/>
                  </a:lnTo>
                  <a:lnTo>
                    <a:pt x="93417" y="301226"/>
                  </a:lnTo>
                  <a:lnTo>
                    <a:pt x="101355" y="310211"/>
                  </a:lnTo>
                  <a:lnTo>
                    <a:pt x="110608" y="316458"/>
                  </a:lnTo>
                  <a:lnTo>
                    <a:pt x="120586" y="319852"/>
                  </a:lnTo>
                  <a:lnTo>
                    <a:pt x="130135" y="320251"/>
                  </a:lnTo>
                  <a:lnTo>
                    <a:pt x="138627" y="317884"/>
                  </a:lnTo>
                  <a:lnTo>
                    <a:pt x="145953" y="313078"/>
                  </a:lnTo>
                  <a:lnTo>
                    <a:pt x="152256" y="306057"/>
                  </a:lnTo>
                  <a:lnTo>
                    <a:pt x="157747" y="297157"/>
                  </a:lnTo>
                  <a:lnTo>
                    <a:pt x="162469" y="286780"/>
                  </a:lnTo>
                  <a:lnTo>
                    <a:pt x="166284" y="275299"/>
                  </a:lnTo>
                  <a:lnTo>
                    <a:pt x="169191" y="263025"/>
                  </a:lnTo>
                  <a:lnTo>
                    <a:pt x="171316" y="250191"/>
                  </a:lnTo>
                  <a:lnTo>
                    <a:pt x="172827" y="236971"/>
                  </a:lnTo>
                  <a:lnTo>
                    <a:pt x="173880" y="223485"/>
                  </a:lnTo>
                  <a:lnTo>
                    <a:pt x="174605" y="209817"/>
                  </a:lnTo>
                  <a:lnTo>
                    <a:pt x="175100" y="196028"/>
                  </a:lnTo>
                  <a:lnTo>
                    <a:pt x="175432" y="182153"/>
                  </a:lnTo>
                  <a:lnTo>
                    <a:pt x="175485" y="168054"/>
                  </a:lnTo>
                  <a:lnTo>
                    <a:pt x="174990" y="153442"/>
                  </a:lnTo>
                  <a:lnTo>
                    <a:pt x="173843" y="138205"/>
                  </a:lnTo>
                  <a:lnTo>
                    <a:pt x="172259" y="122548"/>
                  </a:lnTo>
                  <a:lnTo>
                    <a:pt x="170656" y="106884"/>
                  </a:lnTo>
                  <a:lnTo>
                    <a:pt x="169279" y="91463"/>
                  </a:lnTo>
                  <a:lnTo>
                    <a:pt x="168034" y="76515"/>
                  </a:lnTo>
                  <a:lnTo>
                    <a:pt x="166592" y="62324"/>
                  </a:lnTo>
                  <a:lnTo>
                    <a:pt x="164773" y="48979"/>
                  </a:lnTo>
                  <a:lnTo>
                    <a:pt x="162713" y="36842"/>
                  </a:lnTo>
                  <a:lnTo>
                    <a:pt x="160567" y="25447"/>
                  </a:lnTo>
                  <a:lnTo>
                    <a:pt x="158144" y="13794"/>
                  </a:lnTo>
                  <a:lnTo>
                    <a:pt x="15506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327808" y="4958967"/>
              <a:ext cx="204351" cy="326340"/>
            </a:xfrm>
            <a:custGeom>
              <a:avLst/>
              <a:gdLst/>
              <a:ahLst/>
              <a:cxnLst/>
              <a:rect l="0" t="0" r="0" b="0"/>
              <a:pathLst>
                <a:path w="204351" h="326340">
                  <a:moveTo>
                    <a:pt x="42347" y="305281"/>
                  </a:moveTo>
                  <a:lnTo>
                    <a:pt x="39547" y="296480"/>
                  </a:lnTo>
                  <a:lnTo>
                    <a:pt x="38045" y="288133"/>
                  </a:lnTo>
                  <a:lnTo>
                    <a:pt x="37735" y="279421"/>
                  </a:lnTo>
                  <a:lnTo>
                    <a:pt x="38241" y="269782"/>
                  </a:lnTo>
                  <a:lnTo>
                    <a:pt x="39060" y="258341"/>
                  </a:lnTo>
                  <a:lnTo>
                    <a:pt x="39871" y="244799"/>
                  </a:lnTo>
                  <a:lnTo>
                    <a:pt x="40381" y="229654"/>
                  </a:lnTo>
                  <a:lnTo>
                    <a:pt x="40261" y="213887"/>
                  </a:lnTo>
                  <a:lnTo>
                    <a:pt x="39393" y="198144"/>
                  </a:lnTo>
                  <a:lnTo>
                    <a:pt x="37843" y="182849"/>
                  </a:lnTo>
                  <a:lnTo>
                    <a:pt x="35738" y="168359"/>
                  </a:lnTo>
                  <a:lnTo>
                    <a:pt x="33214" y="154763"/>
                  </a:lnTo>
                  <a:lnTo>
                    <a:pt x="30385" y="141805"/>
                  </a:lnTo>
                  <a:lnTo>
                    <a:pt x="27341" y="129015"/>
                  </a:lnTo>
                  <a:lnTo>
                    <a:pt x="24148" y="116109"/>
                  </a:lnTo>
                  <a:lnTo>
                    <a:pt x="20853" y="103148"/>
                  </a:lnTo>
                  <a:lnTo>
                    <a:pt x="17488" y="90439"/>
                  </a:lnTo>
                  <a:lnTo>
                    <a:pt x="14075" y="78146"/>
                  </a:lnTo>
                  <a:lnTo>
                    <a:pt x="10631" y="66281"/>
                  </a:lnTo>
                  <a:lnTo>
                    <a:pt x="7164" y="54780"/>
                  </a:lnTo>
                  <a:lnTo>
                    <a:pt x="3702" y="43573"/>
                  </a:lnTo>
                  <a:lnTo>
                    <a:pt x="904" y="32911"/>
                  </a:lnTo>
                  <a:lnTo>
                    <a:pt x="0" y="23350"/>
                  </a:lnTo>
                  <a:lnTo>
                    <a:pt x="1517" y="15113"/>
                  </a:lnTo>
                  <a:lnTo>
                    <a:pt x="5489" y="8429"/>
                  </a:lnTo>
                  <a:lnTo>
                    <a:pt x="11817" y="3688"/>
                  </a:lnTo>
                  <a:lnTo>
                    <a:pt x="20178" y="914"/>
                  </a:lnTo>
                  <a:lnTo>
                    <a:pt x="29824" y="0"/>
                  </a:lnTo>
                  <a:lnTo>
                    <a:pt x="39733" y="891"/>
                  </a:lnTo>
                  <a:lnTo>
                    <a:pt x="49315" y="3380"/>
                  </a:lnTo>
                  <a:lnTo>
                    <a:pt x="58539" y="7319"/>
                  </a:lnTo>
                  <a:lnTo>
                    <a:pt x="67726" y="12703"/>
                  </a:lnTo>
                  <a:lnTo>
                    <a:pt x="77089" y="19391"/>
                  </a:lnTo>
                  <a:lnTo>
                    <a:pt x="86530" y="26982"/>
                  </a:lnTo>
                  <a:lnTo>
                    <a:pt x="95730" y="34915"/>
                  </a:lnTo>
                  <a:lnTo>
                    <a:pt x="104518" y="42840"/>
                  </a:lnTo>
                  <a:lnTo>
                    <a:pt x="112878" y="50618"/>
                  </a:lnTo>
                  <a:lnTo>
                    <a:pt x="120873" y="58220"/>
                  </a:lnTo>
                  <a:lnTo>
                    <a:pt x="128583" y="65671"/>
                  </a:lnTo>
                  <a:lnTo>
                    <a:pt x="136083" y="73168"/>
                  </a:lnTo>
                  <a:lnTo>
                    <a:pt x="143433" y="81047"/>
                  </a:lnTo>
                  <a:lnTo>
                    <a:pt x="150672" y="89465"/>
                  </a:lnTo>
                  <a:lnTo>
                    <a:pt x="157671" y="98410"/>
                  </a:lnTo>
                  <a:lnTo>
                    <a:pt x="164145" y="107793"/>
                  </a:lnTo>
                  <a:lnTo>
                    <a:pt x="169984" y="117513"/>
                  </a:lnTo>
                  <a:lnTo>
                    <a:pt x="175397" y="127482"/>
                  </a:lnTo>
                  <a:lnTo>
                    <a:pt x="180799" y="137625"/>
                  </a:lnTo>
                  <a:lnTo>
                    <a:pt x="186427" y="147897"/>
                  </a:lnTo>
                  <a:lnTo>
                    <a:pt x="192021" y="158421"/>
                  </a:lnTo>
                  <a:lnTo>
                    <a:pt x="196945" y="169479"/>
                  </a:lnTo>
                  <a:lnTo>
                    <a:pt x="200876" y="181171"/>
                  </a:lnTo>
                  <a:lnTo>
                    <a:pt x="203498" y="193126"/>
                  </a:lnTo>
                  <a:lnTo>
                    <a:pt x="204350" y="204618"/>
                  </a:lnTo>
                  <a:lnTo>
                    <a:pt x="203361" y="215277"/>
                  </a:lnTo>
                  <a:lnTo>
                    <a:pt x="200765" y="225229"/>
                  </a:lnTo>
                  <a:lnTo>
                    <a:pt x="196895" y="234907"/>
                  </a:lnTo>
                  <a:lnTo>
                    <a:pt x="192071" y="244594"/>
                  </a:lnTo>
                  <a:lnTo>
                    <a:pt x="186395" y="254085"/>
                  </a:lnTo>
                  <a:lnTo>
                    <a:pt x="179761" y="262785"/>
                  </a:lnTo>
                  <a:lnTo>
                    <a:pt x="172196" y="270423"/>
                  </a:lnTo>
                  <a:lnTo>
                    <a:pt x="163998" y="277197"/>
                  </a:lnTo>
                  <a:lnTo>
                    <a:pt x="155649" y="283588"/>
                  </a:lnTo>
                  <a:lnTo>
                    <a:pt x="147437" y="289919"/>
                  </a:lnTo>
                  <a:lnTo>
                    <a:pt x="139296" y="296173"/>
                  </a:lnTo>
                  <a:lnTo>
                    <a:pt x="130916" y="302079"/>
                  </a:lnTo>
                  <a:lnTo>
                    <a:pt x="122139" y="307496"/>
                  </a:lnTo>
                  <a:lnTo>
                    <a:pt x="113215" y="312286"/>
                  </a:lnTo>
                  <a:lnTo>
                    <a:pt x="103747" y="316709"/>
                  </a:lnTo>
                  <a:lnTo>
                    <a:pt x="91779" y="321153"/>
                  </a:lnTo>
                  <a:lnTo>
                    <a:pt x="73933" y="3263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6690407" y="5611689"/>
            <a:ext cx="2654224" cy="527477"/>
            <a:chOff x="6690407" y="5611689"/>
            <a:chExt cx="2654224" cy="527477"/>
          </a:xfrm>
        </p:grpSpPr>
        <p:sp>
          <p:nvSpPr>
            <p:cNvPr id="100" name="Freeform 99"/>
            <p:cNvSpPr/>
            <p:nvPr/>
          </p:nvSpPr>
          <p:spPr>
            <a:xfrm>
              <a:off x="6690407" y="5611689"/>
              <a:ext cx="258402" cy="357970"/>
            </a:xfrm>
            <a:custGeom>
              <a:avLst/>
              <a:gdLst/>
              <a:ahLst/>
              <a:cxnLst/>
              <a:rect l="0" t="0" r="0" b="0"/>
              <a:pathLst>
                <a:path w="258402" h="357970">
                  <a:moveTo>
                    <a:pt x="195230" y="0"/>
                  </a:moveTo>
                  <a:lnTo>
                    <a:pt x="192296" y="8801"/>
                  </a:lnTo>
                  <a:lnTo>
                    <a:pt x="189514" y="17148"/>
                  </a:lnTo>
                  <a:lnTo>
                    <a:pt x="186610" y="25842"/>
                  </a:lnTo>
                  <a:lnTo>
                    <a:pt x="183397" y="34790"/>
                  </a:lnTo>
                  <a:lnTo>
                    <a:pt x="179583" y="43637"/>
                  </a:lnTo>
                  <a:lnTo>
                    <a:pt x="175066" y="52180"/>
                  </a:lnTo>
                  <a:lnTo>
                    <a:pt x="169903" y="60541"/>
                  </a:lnTo>
                  <a:lnTo>
                    <a:pt x="164215" y="69067"/>
                  </a:lnTo>
                  <a:lnTo>
                    <a:pt x="158130" y="77955"/>
                  </a:lnTo>
                  <a:lnTo>
                    <a:pt x="151757" y="87400"/>
                  </a:lnTo>
                  <a:lnTo>
                    <a:pt x="145181" y="97658"/>
                  </a:lnTo>
                  <a:lnTo>
                    <a:pt x="138462" y="108782"/>
                  </a:lnTo>
                  <a:lnTo>
                    <a:pt x="131645" y="120508"/>
                  </a:lnTo>
                  <a:lnTo>
                    <a:pt x="124763" y="132372"/>
                  </a:lnTo>
                  <a:lnTo>
                    <a:pt x="117835" y="144094"/>
                  </a:lnTo>
                  <a:lnTo>
                    <a:pt x="110878" y="155743"/>
                  </a:lnTo>
                  <a:lnTo>
                    <a:pt x="103899" y="167630"/>
                  </a:lnTo>
                  <a:lnTo>
                    <a:pt x="96908" y="179916"/>
                  </a:lnTo>
                  <a:lnTo>
                    <a:pt x="89908" y="192285"/>
                  </a:lnTo>
                  <a:lnTo>
                    <a:pt x="82902" y="204063"/>
                  </a:lnTo>
                  <a:lnTo>
                    <a:pt x="75890" y="214913"/>
                  </a:lnTo>
                  <a:lnTo>
                    <a:pt x="68876" y="224825"/>
                  </a:lnTo>
                  <a:lnTo>
                    <a:pt x="61861" y="233944"/>
                  </a:lnTo>
                  <a:lnTo>
                    <a:pt x="54845" y="242452"/>
                  </a:lnTo>
                  <a:lnTo>
                    <a:pt x="47828" y="250675"/>
                  </a:lnTo>
                  <a:lnTo>
                    <a:pt x="40810" y="259051"/>
                  </a:lnTo>
                  <a:lnTo>
                    <a:pt x="33792" y="267802"/>
                  </a:lnTo>
                  <a:lnTo>
                    <a:pt x="26773" y="276800"/>
                  </a:lnTo>
                  <a:lnTo>
                    <a:pt x="19754" y="285688"/>
                  </a:lnTo>
                  <a:lnTo>
                    <a:pt x="12754" y="294258"/>
                  </a:lnTo>
                  <a:lnTo>
                    <a:pt x="6426" y="302468"/>
                  </a:lnTo>
                  <a:lnTo>
                    <a:pt x="2000" y="310361"/>
                  </a:lnTo>
                  <a:lnTo>
                    <a:pt x="0" y="317990"/>
                  </a:lnTo>
                  <a:lnTo>
                    <a:pt x="456" y="324925"/>
                  </a:lnTo>
                  <a:lnTo>
                    <a:pt x="3271" y="330299"/>
                  </a:lnTo>
                  <a:lnTo>
                    <a:pt x="8138" y="333767"/>
                  </a:lnTo>
                  <a:lnTo>
                    <a:pt x="14964" y="335620"/>
                  </a:lnTo>
                  <a:lnTo>
                    <a:pt x="23956" y="336491"/>
                  </a:lnTo>
                  <a:lnTo>
                    <a:pt x="35027" y="336863"/>
                  </a:lnTo>
                  <a:lnTo>
                    <a:pt x="47525" y="337168"/>
                  </a:lnTo>
                  <a:lnTo>
                    <a:pt x="60443" y="337846"/>
                  </a:lnTo>
                  <a:lnTo>
                    <a:pt x="73173" y="339086"/>
                  </a:lnTo>
                  <a:lnTo>
                    <a:pt x="85821" y="340720"/>
                  </a:lnTo>
                  <a:lnTo>
                    <a:pt x="98984" y="342348"/>
                  </a:lnTo>
                  <a:lnTo>
                    <a:pt x="112981" y="343738"/>
                  </a:lnTo>
                  <a:lnTo>
                    <a:pt x="127500" y="344990"/>
                  </a:lnTo>
                  <a:lnTo>
                    <a:pt x="141802" y="346438"/>
                  </a:lnTo>
                  <a:lnTo>
                    <a:pt x="155468" y="348258"/>
                  </a:lnTo>
                  <a:lnTo>
                    <a:pt x="168577" y="350311"/>
                  </a:lnTo>
                  <a:lnTo>
                    <a:pt x="181520" y="352235"/>
                  </a:lnTo>
                  <a:lnTo>
                    <a:pt x="194546" y="353827"/>
                  </a:lnTo>
                  <a:lnTo>
                    <a:pt x="207336" y="355050"/>
                  </a:lnTo>
                  <a:lnTo>
                    <a:pt x="220440" y="356079"/>
                  </a:lnTo>
                  <a:lnTo>
                    <a:pt x="236133" y="357000"/>
                  </a:lnTo>
                  <a:lnTo>
                    <a:pt x="258401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064622" y="5695917"/>
              <a:ext cx="1" cy="284270"/>
            </a:xfrm>
            <a:custGeom>
              <a:avLst/>
              <a:gdLst/>
              <a:ahLst/>
              <a:cxnLst/>
              <a:rect l="0" t="0" r="0" b="0"/>
              <a:pathLst>
                <a:path w="1" h="284270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6"/>
                  </a:lnTo>
                  <a:lnTo>
                    <a:pt x="0" y="65463"/>
                  </a:lnTo>
                  <a:lnTo>
                    <a:pt x="0" y="81185"/>
                  </a:lnTo>
                  <a:lnTo>
                    <a:pt x="0" y="97461"/>
                  </a:lnTo>
                  <a:lnTo>
                    <a:pt x="0" y="114134"/>
                  </a:lnTo>
                  <a:lnTo>
                    <a:pt x="0" y="131084"/>
                  </a:lnTo>
                  <a:lnTo>
                    <a:pt x="0" y="148227"/>
                  </a:lnTo>
                  <a:lnTo>
                    <a:pt x="0" y="165501"/>
                  </a:lnTo>
                  <a:lnTo>
                    <a:pt x="0" y="182856"/>
                  </a:lnTo>
                  <a:lnTo>
                    <a:pt x="0" y="200082"/>
                  </a:lnTo>
                  <a:lnTo>
                    <a:pt x="0" y="218815"/>
                  </a:lnTo>
                  <a:lnTo>
                    <a:pt x="0" y="244054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948808" y="5621006"/>
              <a:ext cx="238345" cy="243368"/>
            </a:xfrm>
            <a:custGeom>
              <a:avLst/>
              <a:gdLst/>
              <a:ahLst/>
              <a:cxnLst/>
              <a:rect l="0" t="0" r="0" b="0"/>
              <a:pathLst>
                <a:path w="238345" h="243368">
                  <a:moveTo>
                    <a:pt x="0" y="106496"/>
                  </a:moveTo>
                  <a:lnTo>
                    <a:pt x="3001" y="97695"/>
                  </a:lnTo>
                  <a:lnTo>
                    <a:pt x="6424" y="89348"/>
                  </a:lnTo>
                  <a:lnTo>
                    <a:pt x="10624" y="80654"/>
                  </a:lnTo>
                  <a:lnTo>
                    <a:pt x="15697" y="71706"/>
                  </a:lnTo>
                  <a:lnTo>
                    <a:pt x="21827" y="62859"/>
                  </a:lnTo>
                  <a:lnTo>
                    <a:pt x="29015" y="54320"/>
                  </a:lnTo>
                  <a:lnTo>
                    <a:pt x="37275" y="46132"/>
                  </a:lnTo>
                  <a:lnTo>
                    <a:pt x="46718" y="38255"/>
                  </a:lnTo>
                  <a:lnTo>
                    <a:pt x="57287" y="30629"/>
                  </a:lnTo>
                  <a:lnTo>
                    <a:pt x="68637" y="23356"/>
                  </a:lnTo>
                  <a:lnTo>
                    <a:pt x="80246" y="16691"/>
                  </a:lnTo>
                  <a:lnTo>
                    <a:pt x="91798" y="10734"/>
                  </a:lnTo>
                  <a:lnTo>
                    <a:pt x="103333" y="5750"/>
                  </a:lnTo>
                  <a:lnTo>
                    <a:pt x="115142" y="2232"/>
                  </a:lnTo>
                  <a:lnTo>
                    <a:pt x="127376" y="318"/>
                  </a:lnTo>
                  <a:lnTo>
                    <a:pt x="139711" y="0"/>
                  </a:lnTo>
                  <a:lnTo>
                    <a:pt x="151467" y="1300"/>
                  </a:lnTo>
                  <a:lnTo>
                    <a:pt x="162301" y="4061"/>
                  </a:lnTo>
                  <a:lnTo>
                    <a:pt x="172203" y="8015"/>
                  </a:lnTo>
                  <a:lnTo>
                    <a:pt x="181314" y="12877"/>
                  </a:lnTo>
                  <a:lnTo>
                    <a:pt x="189809" y="18406"/>
                  </a:lnTo>
                  <a:lnTo>
                    <a:pt x="197685" y="24574"/>
                  </a:lnTo>
                  <a:lnTo>
                    <a:pt x="204762" y="31546"/>
                  </a:lnTo>
                  <a:lnTo>
                    <a:pt x="211009" y="39347"/>
                  </a:lnTo>
                  <a:lnTo>
                    <a:pt x="216529" y="47874"/>
                  </a:lnTo>
                  <a:lnTo>
                    <a:pt x="221470" y="56976"/>
                  </a:lnTo>
                  <a:lnTo>
                    <a:pt x="225977" y="66513"/>
                  </a:lnTo>
                  <a:lnTo>
                    <a:pt x="230004" y="76527"/>
                  </a:lnTo>
                  <a:lnTo>
                    <a:pt x="233335" y="87235"/>
                  </a:lnTo>
                  <a:lnTo>
                    <a:pt x="235907" y="98694"/>
                  </a:lnTo>
                  <a:lnTo>
                    <a:pt x="237634" y="110660"/>
                  </a:lnTo>
                  <a:lnTo>
                    <a:pt x="238344" y="122693"/>
                  </a:lnTo>
                  <a:lnTo>
                    <a:pt x="238041" y="134527"/>
                  </a:lnTo>
                  <a:lnTo>
                    <a:pt x="236874" y="146083"/>
                  </a:lnTo>
                  <a:lnTo>
                    <a:pt x="235025" y="157376"/>
                  </a:lnTo>
                  <a:lnTo>
                    <a:pt x="232665" y="168449"/>
                  </a:lnTo>
                  <a:lnTo>
                    <a:pt x="229607" y="179191"/>
                  </a:lnTo>
                  <a:lnTo>
                    <a:pt x="225344" y="189338"/>
                  </a:lnTo>
                  <a:lnTo>
                    <a:pt x="219697" y="198791"/>
                  </a:lnTo>
                  <a:lnTo>
                    <a:pt x="212785" y="207445"/>
                  </a:lnTo>
                  <a:lnTo>
                    <a:pt x="204849" y="215112"/>
                  </a:lnTo>
                  <a:lnTo>
                    <a:pt x="196148" y="221784"/>
                  </a:lnTo>
                  <a:lnTo>
                    <a:pt x="187159" y="227450"/>
                  </a:lnTo>
                  <a:lnTo>
                    <a:pt x="177582" y="232573"/>
                  </a:lnTo>
                  <a:lnTo>
                    <a:pt x="165462" y="237603"/>
                  </a:lnTo>
                  <a:lnTo>
                    <a:pt x="147399" y="2433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213244" y="5685389"/>
              <a:ext cx="209292" cy="347441"/>
            </a:xfrm>
            <a:custGeom>
              <a:avLst/>
              <a:gdLst/>
              <a:ahLst/>
              <a:cxnLst/>
              <a:rect l="0" t="0" r="0" b="0"/>
              <a:pathLst>
                <a:path w="209292" h="347441">
                  <a:moveTo>
                    <a:pt x="9305" y="347440"/>
                  </a:moveTo>
                  <a:lnTo>
                    <a:pt x="6505" y="338638"/>
                  </a:lnTo>
                  <a:lnTo>
                    <a:pt x="5004" y="330291"/>
                  </a:lnTo>
                  <a:lnTo>
                    <a:pt x="4692" y="321588"/>
                  </a:lnTo>
                  <a:lnTo>
                    <a:pt x="5199" y="312295"/>
                  </a:lnTo>
                  <a:lnTo>
                    <a:pt x="6019" y="302152"/>
                  </a:lnTo>
                  <a:lnTo>
                    <a:pt x="6835" y="291102"/>
                  </a:lnTo>
                  <a:lnTo>
                    <a:pt x="7519" y="279089"/>
                  </a:lnTo>
                  <a:lnTo>
                    <a:pt x="8045" y="265970"/>
                  </a:lnTo>
                  <a:lnTo>
                    <a:pt x="8426" y="251779"/>
                  </a:lnTo>
                  <a:lnTo>
                    <a:pt x="8528" y="236844"/>
                  </a:lnTo>
                  <a:lnTo>
                    <a:pt x="8071" y="221674"/>
                  </a:lnTo>
                  <a:lnTo>
                    <a:pt x="6954" y="206579"/>
                  </a:lnTo>
                  <a:lnTo>
                    <a:pt x="5392" y="191511"/>
                  </a:lnTo>
                  <a:lnTo>
                    <a:pt x="3805" y="176177"/>
                  </a:lnTo>
                  <a:lnTo>
                    <a:pt x="2443" y="160418"/>
                  </a:lnTo>
                  <a:lnTo>
                    <a:pt x="1377" y="144394"/>
                  </a:lnTo>
                  <a:lnTo>
                    <a:pt x="588" y="128476"/>
                  </a:lnTo>
                  <a:lnTo>
                    <a:pt x="31" y="112904"/>
                  </a:lnTo>
                  <a:lnTo>
                    <a:pt x="0" y="98704"/>
                  </a:lnTo>
                  <a:lnTo>
                    <a:pt x="1725" y="87788"/>
                  </a:lnTo>
                  <a:lnTo>
                    <a:pt x="6070" y="82161"/>
                  </a:lnTo>
                  <a:lnTo>
                    <a:pt x="11686" y="82402"/>
                  </a:lnTo>
                  <a:lnTo>
                    <a:pt x="16944" y="86390"/>
                  </a:lnTo>
                  <a:lnTo>
                    <a:pt x="21586" y="92649"/>
                  </a:lnTo>
                  <a:lnTo>
                    <a:pt x="25784" y="100362"/>
                  </a:lnTo>
                  <a:lnTo>
                    <a:pt x="29876" y="109192"/>
                  </a:lnTo>
                  <a:lnTo>
                    <a:pt x="34281" y="119123"/>
                  </a:lnTo>
                  <a:lnTo>
                    <a:pt x="39191" y="130076"/>
                  </a:lnTo>
                  <a:lnTo>
                    <a:pt x="44447" y="141877"/>
                  </a:lnTo>
                  <a:lnTo>
                    <a:pt x="49666" y="154335"/>
                  </a:lnTo>
                  <a:lnTo>
                    <a:pt x="54620" y="167270"/>
                  </a:lnTo>
                  <a:lnTo>
                    <a:pt x="59420" y="180380"/>
                  </a:lnTo>
                  <a:lnTo>
                    <a:pt x="64402" y="193256"/>
                  </a:lnTo>
                  <a:lnTo>
                    <a:pt x="69749" y="205692"/>
                  </a:lnTo>
                  <a:lnTo>
                    <a:pt x="75324" y="217671"/>
                  </a:lnTo>
                  <a:lnTo>
                    <a:pt x="80765" y="229254"/>
                  </a:lnTo>
                  <a:lnTo>
                    <a:pt x="85875" y="240531"/>
                  </a:lnTo>
                  <a:lnTo>
                    <a:pt x="90783" y="251579"/>
                  </a:lnTo>
                  <a:lnTo>
                    <a:pt x="95837" y="262465"/>
                  </a:lnTo>
                  <a:lnTo>
                    <a:pt x="101238" y="273237"/>
                  </a:lnTo>
                  <a:lnTo>
                    <a:pt x="107018" y="283931"/>
                  </a:lnTo>
                  <a:lnTo>
                    <a:pt x="113130" y="294571"/>
                  </a:lnTo>
                  <a:lnTo>
                    <a:pt x="119505" y="305170"/>
                  </a:lnTo>
                  <a:lnTo>
                    <a:pt x="126075" y="315576"/>
                  </a:lnTo>
                  <a:lnTo>
                    <a:pt x="132785" y="325489"/>
                  </a:lnTo>
                  <a:lnTo>
                    <a:pt x="139607" y="334755"/>
                  </a:lnTo>
                  <a:lnTo>
                    <a:pt x="147020" y="342278"/>
                  </a:lnTo>
                  <a:lnTo>
                    <a:pt x="154785" y="346179"/>
                  </a:lnTo>
                  <a:lnTo>
                    <a:pt x="161519" y="346115"/>
                  </a:lnTo>
                  <a:lnTo>
                    <a:pt x="167133" y="342851"/>
                  </a:lnTo>
                  <a:lnTo>
                    <a:pt x="171963" y="337274"/>
                  </a:lnTo>
                  <a:lnTo>
                    <a:pt x="176297" y="330093"/>
                  </a:lnTo>
                  <a:lnTo>
                    <a:pt x="180326" y="321818"/>
                  </a:lnTo>
                  <a:lnTo>
                    <a:pt x="184166" y="312802"/>
                  </a:lnTo>
                  <a:lnTo>
                    <a:pt x="187887" y="303286"/>
                  </a:lnTo>
                  <a:lnTo>
                    <a:pt x="191535" y="293435"/>
                  </a:lnTo>
                  <a:lnTo>
                    <a:pt x="195130" y="283355"/>
                  </a:lnTo>
                  <a:lnTo>
                    <a:pt x="198526" y="272956"/>
                  </a:lnTo>
                  <a:lnTo>
                    <a:pt x="201425" y="261982"/>
                  </a:lnTo>
                  <a:lnTo>
                    <a:pt x="203707" y="250330"/>
                  </a:lnTo>
                  <a:lnTo>
                    <a:pt x="205408" y="237893"/>
                  </a:lnTo>
                  <a:lnTo>
                    <a:pt x="206633" y="224479"/>
                  </a:lnTo>
                  <a:lnTo>
                    <a:pt x="207494" y="210086"/>
                  </a:lnTo>
                  <a:lnTo>
                    <a:pt x="208090" y="195013"/>
                  </a:lnTo>
                  <a:lnTo>
                    <a:pt x="208499" y="179750"/>
                  </a:lnTo>
                  <a:lnTo>
                    <a:pt x="208776" y="164596"/>
                  </a:lnTo>
                  <a:lnTo>
                    <a:pt x="208964" y="149660"/>
                  </a:lnTo>
                  <a:lnTo>
                    <a:pt x="209089" y="134945"/>
                  </a:lnTo>
                  <a:lnTo>
                    <a:pt x="209175" y="120416"/>
                  </a:lnTo>
                  <a:lnTo>
                    <a:pt x="209232" y="106032"/>
                  </a:lnTo>
                  <a:lnTo>
                    <a:pt x="209270" y="91754"/>
                  </a:lnTo>
                  <a:lnTo>
                    <a:pt x="209291" y="77561"/>
                  </a:lnTo>
                  <a:lnTo>
                    <a:pt x="209106" y="63650"/>
                  </a:lnTo>
                  <a:lnTo>
                    <a:pt x="208218" y="48859"/>
                  </a:lnTo>
                  <a:lnTo>
                    <a:pt x="205430" y="29652"/>
                  </a:lnTo>
                  <a:lnTo>
                    <a:pt x="19881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483108" y="5744965"/>
              <a:ext cx="219125" cy="292864"/>
            </a:xfrm>
            <a:custGeom>
              <a:avLst/>
              <a:gdLst/>
              <a:ahLst/>
              <a:cxnLst/>
              <a:rect l="0" t="0" r="0" b="0"/>
              <a:pathLst>
                <a:path w="219125" h="292864">
                  <a:moveTo>
                    <a:pt x="107938" y="3594"/>
                  </a:moveTo>
                  <a:lnTo>
                    <a:pt x="99136" y="862"/>
                  </a:lnTo>
                  <a:lnTo>
                    <a:pt x="90790" y="0"/>
                  </a:lnTo>
                  <a:lnTo>
                    <a:pt x="82096" y="990"/>
                  </a:lnTo>
                  <a:lnTo>
                    <a:pt x="73147" y="3530"/>
                  </a:lnTo>
                  <a:lnTo>
                    <a:pt x="64301" y="7314"/>
                  </a:lnTo>
                  <a:lnTo>
                    <a:pt x="55766" y="12054"/>
                  </a:lnTo>
                  <a:lnTo>
                    <a:pt x="47752" y="17659"/>
                  </a:lnTo>
                  <a:lnTo>
                    <a:pt x="40523" y="24238"/>
                  </a:lnTo>
                  <a:lnTo>
                    <a:pt x="34147" y="31768"/>
                  </a:lnTo>
                  <a:lnTo>
                    <a:pt x="28525" y="40110"/>
                  </a:lnTo>
                  <a:lnTo>
                    <a:pt x="23509" y="49088"/>
                  </a:lnTo>
                  <a:lnTo>
                    <a:pt x="18945" y="58540"/>
                  </a:lnTo>
                  <a:lnTo>
                    <a:pt x="14708" y="68497"/>
                  </a:lnTo>
                  <a:lnTo>
                    <a:pt x="10701" y="79167"/>
                  </a:lnTo>
                  <a:lnTo>
                    <a:pt x="6864" y="90610"/>
                  </a:lnTo>
                  <a:lnTo>
                    <a:pt x="3472" y="102904"/>
                  </a:lnTo>
                  <a:lnTo>
                    <a:pt x="1105" y="116222"/>
                  </a:lnTo>
                  <a:lnTo>
                    <a:pt x="0" y="130550"/>
                  </a:lnTo>
                  <a:lnTo>
                    <a:pt x="73" y="145580"/>
                  </a:lnTo>
                  <a:lnTo>
                    <a:pt x="1111" y="160814"/>
                  </a:lnTo>
                  <a:lnTo>
                    <a:pt x="2887" y="175944"/>
                  </a:lnTo>
                  <a:lnTo>
                    <a:pt x="5366" y="190695"/>
                  </a:lnTo>
                  <a:lnTo>
                    <a:pt x="8699" y="204753"/>
                  </a:lnTo>
                  <a:lnTo>
                    <a:pt x="12904" y="218018"/>
                  </a:lnTo>
                  <a:lnTo>
                    <a:pt x="17859" y="230399"/>
                  </a:lnTo>
                  <a:lnTo>
                    <a:pt x="23410" y="241730"/>
                  </a:lnTo>
                  <a:lnTo>
                    <a:pt x="29410" y="252018"/>
                  </a:lnTo>
                  <a:lnTo>
                    <a:pt x="35895" y="261249"/>
                  </a:lnTo>
                  <a:lnTo>
                    <a:pt x="43079" y="269314"/>
                  </a:lnTo>
                  <a:lnTo>
                    <a:pt x="51030" y="276255"/>
                  </a:lnTo>
                  <a:lnTo>
                    <a:pt x="59826" y="282086"/>
                  </a:lnTo>
                  <a:lnTo>
                    <a:pt x="69642" y="286713"/>
                  </a:lnTo>
                  <a:lnTo>
                    <a:pt x="80467" y="290189"/>
                  </a:lnTo>
                  <a:lnTo>
                    <a:pt x="91990" y="292371"/>
                  </a:lnTo>
                  <a:lnTo>
                    <a:pt x="103717" y="292863"/>
                  </a:lnTo>
                  <a:lnTo>
                    <a:pt x="115342" y="291600"/>
                  </a:lnTo>
                  <a:lnTo>
                    <a:pt x="126758" y="288803"/>
                  </a:lnTo>
                  <a:lnTo>
                    <a:pt x="137957" y="284791"/>
                  </a:lnTo>
                  <a:lnTo>
                    <a:pt x="148964" y="279868"/>
                  </a:lnTo>
                  <a:lnTo>
                    <a:pt x="159662" y="274124"/>
                  </a:lnTo>
                  <a:lnTo>
                    <a:pt x="169781" y="267445"/>
                  </a:lnTo>
                  <a:lnTo>
                    <a:pt x="179214" y="259839"/>
                  </a:lnTo>
                  <a:lnTo>
                    <a:pt x="187855" y="251275"/>
                  </a:lnTo>
                  <a:lnTo>
                    <a:pt x="195514" y="241616"/>
                  </a:lnTo>
                  <a:lnTo>
                    <a:pt x="202180" y="230892"/>
                  </a:lnTo>
                  <a:lnTo>
                    <a:pt x="207826" y="219266"/>
                  </a:lnTo>
                  <a:lnTo>
                    <a:pt x="212328" y="206937"/>
                  </a:lnTo>
                  <a:lnTo>
                    <a:pt x="215724" y="194090"/>
                  </a:lnTo>
                  <a:lnTo>
                    <a:pt x="218023" y="180870"/>
                  </a:lnTo>
                  <a:lnTo>
                    <a:pt x="219124" y="167390"/>
                  </a:lnTo>
                  <a:lnTo>
                    <a:pt x="219089" y="153734"/>
                  </a:lnTo>
                  <a:lnTo>
                    <a:pt x="218100" y="140124"/>
                  </a:lnTo>
                  <a:lnTo>
                    <a:pt x="216374" y="126906"/>
                  </a:lnTo>
                  <a:lnTo>
                    <a:pt x="214099" y="114240"/>
                  </a:lnTo>
                  <a:lnTo>
                    <a:pt x="211269" y="102278"/>
                  </a:lnTo>
                  <a:lnTo>
                    <a:pt x="207691" y="91236"/>
                  </a:lnTo>
                  <a:lnTo>
                    <a:pt x="203321" y="81142"/>
                  </a:lnTo>
                  <a:lnTo>
                    <a:pt x="198251" y="71871"/>
                  </a:lnTo>
                  <a:lnTo>
                    <a:pt x="192624" y="63249"/>
                  </a:lnTo>
                  <a:lnTo>
                    <a:pt x="186574" y="55115"/>
                  </a:lnTo>
                  <a:lnTo>
                    <a:pt x="180052" y="47498"/>
                  </a:lnTo>
                  <a:lnTo>
                    <a:pt x="172844" y="40602"/>
                  </a:lnTo>
                  <a:lnTo>
                    <a:pt x="164892" y="34480"/>
                  </a:lnTo>
                  <a:lnTo>
                    <a:pt x="156542" y="29000"/>
                  </a:lnTo>
                  <a:lnTo>
                    <a:pt x="147528" y="23288"/>
                  </a:lnTo>
                  <a:lnTo>
                    <a:pt x="135941" y="15721"/>
                  </a:lnTo>
                  <a:lnTo>
                    <a:pt x="118467" y="35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612103" y="5917015"/>
              <a:ext cx="84229" cy="157929"/>
            </a:xfrm>
            <a:custGeom>
              <a:avLst/>
              <a:gdLst/>
              <a:ahLst/>
              <a:cxnLst/>
              <a:rect l="0" t="0" r="0" b="0"/>
              <a:pathLst>
                <a:path w="84229" h="157929">
                  <a:moveTo>
                    <a:pt x="0" y="0"/>
                  </a:moveTo>
                  <a:lnTo>
                    <a:pt x="3001" y="8735"/>
                  </a:lnTo>
                  <a:lnTo>
                    <a:pt x="6424" y="16441"/>
                  </a:lnTo>
                  <a:lnTo>
                    <a:pt x="10615" y="23848"/>
                  </a:lnTo>
                  <a:lnTo>
                    <a:pt x="15343" y="31282"/>
                  </a:lnTo>
                  <a:lnTo>
                    <a:pt x="20176" y="39109"/>
                  </a:lnTo>
                  <a:lnTo>
                    <a:pt x="24857" y="47483"/>
                  </a:lnTo>
                  <a:lnTo>
                    <a:pt x="29467" y="56226"/>
                  </a:lnTo>
                  <a:lnTo>
                    <a:pt x="34317" y="64941"/>
                  </a:lnTo>
                  <a:lnTo>
                    <a:pt x="39574" y="73399"/>
                  </a:lnTo>
                  <a:lnTo>
                    <a:pt x="45087" y="81705"/>
                  </a:lnTo>
                  <a:lnTo>
                    <a:pt x="50487" y="90195"/>
                  </a:lnTo>
                  <a:lnTo>
                    <a:pt x="55566" y="99050"/>
                  </a:lnTo>
                  <a:lnTo>
                    <a:pt x="60327" y="108225"/>
                  </a:lnTo>
                  <a:lnTo>
                    <a:pt x="65469" y="118633"/>
                  </a:lnTo>
                  <a:lnTo>
                    <a:pt x="72563" y="133430"/>
                  </a:lnTo>
                  <a:lnTo>
                    <a:pt x="84228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954154" y="5832787"/>
              <a:ext cx="122717" cy="176589"/>
            </a:xfrm>
            <a:custGeom>
              <a:avLst/>
              <a:gdLst/>
              <a:ahLst/>
              <a:cxnLst/>
              <a:rect l="0" t="0" r="0" b="0"/>
              <a:pathLst>
                <a:path w="122717" h="176589">
                  <a:moveTo>
                    <a:pt x="68561" y="0"/>
                  </a:moveTo>
                  <a:lnTo>
                    <a:pt x="62693" y="5868"/>
                  </a:lnTo>
                  <a:lnTo>
                    <a:pt x="57129" y="11432"/>
                  </a:lnTo>
                  <a:lnTo>
                    <a:pt x="51330" y="17236"/>
                  </a:lnTo>
                  <a:lnTo>
                    <a:pt x="45249" y="23490"/>
                  </a:lnTo>
                  <a:lnTo>
                    <a:pt x="38919" y="30468"/>
                  </a:lnTo>
                  <a:lnTo>
                    <a:pt x="32395" y="38249"/>
                  </a:lnTo>
                  <a:lnTo>
                    <a:pt x="25893" y="46751"/>
                  </a:lnTo>
                  <a:lnTo>
                    <a:pt x="19758" y="55829"/>
                  </a:lnTo>
                  <a:lnTo>
                    <a:pt x="14158" y="65352"/>
                  </a:lnTo>
                  <a:lnTo>
                    <a:pt x="9248" y="75526"/>
                  </a:lnTo>
                  <a:lnTo>
                    <a:pt x="5247" y="86872"/>
                  </a:lnTo>
                  <a:lnTo>
                    <a:pt x="2196" y="99568"/>
                  </a:lnTo>
                  <a:lnTo>
                    <a:pt x="300" y="113009"/>
                  </a:lnTo>
                  <a:lnTo>
                    <a:pt x="0" y="126038"/>
                  </a:lnTo>
                  <a:lnTo>
                    <a:pt x="1398" y="138015"/>
                  </a:lnTo>
                  <a:lnTo>
                    <a:pt x="4455" y="148665"/>
                  </a:lnTo>
                  <a:lnTo>
                    <a:pt x="9173" y="157820"/>
                  </a:lnTo>
                  <a:lnTo>
                    <a:pt x="15378" y="165552"/>
                  </a:lnTo>
                  <a:lnTo>
                    <a:pt x="22628" y="171608"/>
                  </a:lnTo>
                  <a:lnTo>
                    <a:pt x="30323" y="175336"/>
                  </a:lnTo>
                  <a:lnTo>
                    <a:pt x="38091" y="176588"/>
                  </a:lnTo>
                  <a:lnTo>
                    <a:pt x="45931" y="175652"/>
                  </a:lnTo>
                  <a:lnTo>
                    <a:pt x="54106" y="172974"/>
                  </a:lnTo>
                  <a:lnTo>
                    <a:pt x="62751" y="168986"/>
                  </a:lnTo>
                  <a:lnTo>
                    <a:pt x="71692" y="163888"/>
                  </a:lnTo>
                  <a:lnTo>
                    <a:pt x="80549" y="157651"/>
                  </a:lnTo>
                  <a:lnTo>
                    <a:pt x="89097" y="150349"/>
                  </a:lnTo>
                  <a:lnTo>
                    <a:pt x="97126" y="142160"/>
                  </a:lnTo>
                  <a:lnTo>
                    <a:pt x="104364" y="133286"/>
                  </a:lnTo>
                  <a:lnTo>
                    <a:pt x="110740" y="123902"/>
                  </a:lnTo>
                  <a:lnTo>
                    <a:pt x="116020" y="113990"/>
                  </a:lnTo>
                  <a:lnTo>
                    <a:pt x="119744" y="103351"/>
                  </a:lnTo>
                  <a:lnTo>
                    <a:pt x="121809" y="91947"/>
                  </a:lnTo>
                  <a:lnTo>
                    <a:pt x="122567" y="80283"/>
                  </a:lnTo>
                  <a:lnTo>
                    <a:pt x="122716" y="68072"/>
                  </a:lnTo>
                  <a:lnTo>
                    <a:pt x="122273" y="53123"/>
                  </a:lnTo>
                  <a:lnTo>
                    <a:pt x="121203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117471" y="5748559"/>
              <a:ext cx="84230" cy="199893"/>
            </a:xfrm>
            <a:custGeom>
              <a:avLst/>
              <a:gdLst/>
              <a:ahLst/>
              <a:cxnLst/>
              <a:rect l="0" t="0" r="0" b="0"/>
              <a:pathLst>
                <a:path w="84230" h="199893">
                  <a:moveTo>
                    <a:pt x="0" y="136871"/>
                  </a:moveTo>
                  <a:lnTo>
                    <a:pt x="2934" y="145672"/>
                  </a:lnTo>
                  <a:lnTo>
                    <a:pt x="5716" y="154019"/>
                  </a:lnTo>
                  <a:lnTo>
                    <a:pt x="8620" y="162718"/>
                  </a:lnTo>
                  <a:lnTo>
                    <a:pt x="11833" y="171839"/>
                  </a:lnTo>
                  <a:lnTo>
                    <a:pt x="15648" y="181333"/>
                  </a:lnTo>
                  <a:lnTo>
                    <a:pt x="20143" y="191051"/>
                  </a:lnTo>
                  <a:lnTo>
                    <a:pt x="24535" y="198296"/>
                  </a:lnTo>
                  <a:lnTo>
                    <a:pt x="27324" y="199892"/>
                  </a:lnTo>
                  <a:lnTo>
                    <a:pt x="28034" y="197042"/>
                  </a:lnTo>
                  <a:lnTo>
                    <a:pt x="27162" y="191346"/>
                  </a:lnTo>
                  <a:lnTo>
                    <a:pt x="25281" y="183880"/>
                  </a:lnTo>
                  <a:lnTo>
                    <a:pt x="22787" y="175307"/>
                  </a:lnTo>
                  <a:lnTo>
                    <a:pt x="20085" y="165870"/>
                  </a:lnTo>
                  <a:lnTo>
                    <a:pt x="17627" y="155516"/>
                  </a:lnTo>
                  <a:lnTo>
                    <a:pt x="15633" y="144277"/>
                  </a:lnTo>
                  <a:lnTo>
                    <a:pt x="14290" y="132450"/>
                  </a:lnTo>
                  <a:lnTo>
                    <a:pt x="13834" y="120507"/>
                  </a:lnTo>
                  <a:lnTo>
                    <a:pt x="14306" y="108730"/>
                  </a:lnTo>
                  <a:lnTo>
                    <a:pt x="15587" y="97212"/>
                  </a:lnTo>
                  <a:lnTo>
                    <a:pt x="17510" y="85943"/>
                  </a:lnTo>
                  <a:lnTo>
                    <a:pt x="19920" y="74886"/>
                  </a:lnTo>
                  <a:lnTo>
                    <a:pt x="23011" y="64156"/>
                  </a:lnTo>
                  <a:lnTo>
                    <a:pt x="27296" y="54016"/>
                  </a:lnTo>
                  <a:lnTo>
                    <a:pt x="32954" y="44568"/>
                  </a:lnTo>
                  <a:lnTo>
                    <a:pt x="39790" y="35859"/>
                  </a:lnTo>
                  <a:lnTo>
                    <a:pt x="48284" y="27015"/>
                  </a:lnTo>
                  <a:lnTo>
                    <a:pt x="61422" y="16140"/>
                  </a:lnTo>
                  <a:lnTo>
                    <a:pt x="842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456813" y="5748559"/>
              <a:ext cx="187084" cy="362482"/>
            </a:xfrm>
            <a:custGeom>
              <a:avLst/>
              <a:gdLst/>
              <a:ahLst/>
              <a:cxnLst/>
              <a:rect l="0" t="0" r="0" b="0"/>
              <a:pathLst>
                <a:path w="187084" h="362482">
                  <a:moveTo>
                    <a:pt x="144969" y="0"/>
                  </a:moveTo>
                  <a:lnTo>
                    <a:pt x="144835" y="14602"/>
                  </a:lnTo>
                  <a:lnTo>
                    <a:pt x="143554" y="27873"/>
                  </a:lnTo>
                  <a:lnTo>
                    <a:pt x="140966" y="41075"/>
                  </a:lnTo>
                  <a:lnTo>
                    <a:pt x="137420" y="54416"/>
                  </a:lnTo>
                  <a:lnTo>
                    <a:pt x="133435" y="67925"/>
                  </a:lnTo>
                  <a:lnTo>
                    <a:pt x="129351" y="81578"/>
                  </a:lnTo>
                  <a:lnTo>
                    <a:pt x="125156" y="95345"/>
                  </a:lnTo>
                  <a:lnTo>
                    <a:pt x="120590" y="109194"/>
                  </a:lnTo>
                  <a:lnTo>
                    <a:pt x="115523" y="123098"/>
                  </a:lnTo>
                  <a:lnTo>
                    <a:pt x="109967" y="136875"/>
                  </a:lnTo>
                  <a:lnTo>
                    <a:pt x="104007" y="150206"/>
                  </a:lnTo>
                  <a:lnTo>
                    <a:pt x="97739" y="162950"/>
                  </a:lnTo>
                  <a:lnTo>
                    <a:pt x="91410" y="175135"/>
                  </a:lnTo>
                  <a:lnTo>
                    <a:pt x="85395" y="186858"/>
                  </a:lnTo>
                  <a:lnTo>
                    <a:pt x="79865" y="198228"/>
                  </a:lnTo>
                  <a:lnTo>
                    <a:pt x="74663" y="209340"/>
                  </a:lnTo>
                  <a:lnTo>
                    <a:pt x="69402" y="220268"/>
                  </a:lnTo>
                  <a:lnTo>
                    <a:pt x="63859" y="231068"/>
                  </a:lnTo>
                  <a:lnTo>
                    <a:pt x="57983" y="241780"/>
                  </a:lnTo>
                  <a:lnTo>
                    <a:pt x="51804" y="252433"/>
                  </a:lnTo>
                  <a:lnTo>
                    <a:pt x="45386" y="263039"/>
                  </a:lnTo>
                  <a:lnTo>
                    <a:pt x="38787" y="273451"/>
                  </a:lnTo>
                  <a:lnTo>
                    <a:pt x="32058" y="283368"/>
                  </a:lnTo>
                  <a:lnTo>
                    <a:pt x="25242" y="292674"/>
                  </a:lnTo>
                  <a:lnTo>
                    <a:pt x="18529" y="301567"/>
                  </a:lnTo>
                  <a:lnTo>
                    <a:pt x="12249" y="310458"/>
                  </a:lnTo>
                  <a:lnTo>
                    <a:pt x="6562" y="319582"/>
                  </a:lnTo>
                  <a:lnTo>
                    <a:pt x="2101" y="328677"/>
                  </a:lnTo>
                  <a:lnTo>
                    <a:pt x="0" y="337104"/>
                  </a:lnTo>
                  <a:lnTo>
                    <a:pt x="668" y="344541"/>
                  </a:lnTo>
                  <a:lnTo>
                    <a:pt x="3882" y="350669"/>
                  </a:lnTo>
                  <a:lnTo>
                    <a:pt x="9160" y="355030"/>
                  </a:lnTo>
                  <a:lnTo>
                    <a:pt x="16010" y="357554"/>
                  </a:lnTo>
                  <a:lnTo>
                    <a:pt x="24164" y="358638"/>
                  </a:lnTo>
                  <a:lnTo>
                    <a:pt x="33598" y="358925"/>
                  </a:lnTo>
                  <a:lnTo>
                    <a:pt x="44196" y="358868"/>
                  </a:lnTo>
                  <a:lnTo>
                    <a:pt x="55751" y="358699"/>
                  </a:lnTo>
                  <a:lnTo>
                    <a:pt x="68036" y="358521"/>
                  </a:lnTo>
                  <a:lnTo>
                    <a:pt x="80855" y="358374"/>
                  </a:lnTo>
                  <a:lnTo>
                    <a:pt x="93886" y="358429"/>
                  </a:lnTo>
                  <a:lnTo>
                    <a:pt x="106707" y="358991"/>
                  </a:lnTo>
                  <a:lnTo>
                    <a:pt x="119103" y="360174"/>
                  </a:lnTo>
                  <a:lnTo>
                    <a:pt x="130982" y="361590"/>
                  </a:lnTo>
                  <a:lnTo>
                    <a:pt x="143655" y="362481"/>
                  </a:lnTo>
                  <a:lnTo>
                    <a:pt x="160471" y="361808"/>
                  </a:lnTo>
                  <a:lnTo>
                    <a:pt x="187083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655363" y="5780145"/>
              <a:ext cx="201900" cy="359021"/>
            </a:xfrm>
            <a:custGeom>
              <a:avLst/>
              <a:gdLst/>
              <a:ahLst/>
              <a:cxnLst/>
              <a:rect l="0" t="0" r="0" b="0"/>
              <a:pathLst>
                <a:path w="201900" h="359021">
                  <a:moveTo>
                    <a:pt x="93818" y="0"/>
                  </a:moveTo>
                  <a:lnTo>
                    <a:pt x="85084" y="3000"/>
                  </a:lnTo>
                  <a:lnTo>
                    <a:pt x="77377" y="6423"/>
                  </a:lnTo>
                  <a:lnTo>
                    <a:pt x="69975" y="10624"/>
                  </a:lnTo>
                  <a:lnTo>
                    <a:pt x="62714" y="15696"/>
                  </a:lnTo>
                  <a:lnTo>
                    <a:pt x="55536" y="21826"/>
                  </a:lnTo>
                  <a:lnTo>
                    <a:pt x="48411" y="29010"/>
                  </a:lnTo>
                  <a:lnTo>
                    <a:pt x="41320" y="37097"/>
                  </a:lnTo>
                  <a:lnTo>
                    <a:pt x="34253" y="45892"/>
                  </a:lnTo>
                  <a:lnTo>
                    <a:pt x="27210" y="55217"/>
                  </a:lnTo>
                  <a:lnTo>
                    <a:pt x="20515" y="65087"/>
                  </a:lnTo>
                  <a:lnTo>
                    <a:pt x="14779" y="75697"/>
                  </a:lnTo>
                  <a:lnTo>
                    <a:pt x="10257" y="87094"/>
                  </a:lnTo>
                  <a:lnTo>
                    <a:pt x="6883" y="99189"/>
                  </a:lnTo>
                  <a:lnTo>
                    <a:pt x="4453" y="111839"/>
                  </a:lnTo>
                  <a:lnTo>
                    <a:pt x="2743" y="124911"/>
                  </a:lnTo>
                  <a:lnTo>
                    <a:pt x="1559" y="138453"/>
                  </a:lnTo>
                  <a:lnTo>
                    <a:pt x="748" y="152681"/>
                  </a:lnTo>
                  <a:lnTo>
                    <a:pt x="200" y="167657"/>
                  </a:lnTo>
                  <a:lnTo>
                    <a:pt x="0" y="183139"/>
                  </a:lnTo>
                  <a:lnTo>
                    <a:pt x="398" y="198684"/>
                  </a:lnTo>
                  <a:lnTo>
                    <a:pt x="1483" y="214025"/>
                  </a:lnTo>
                  <a:lnTo>
                    <a:pt x="3195" y="228920"/>
                  </a:lnTo>
                  <a:lnTo>
                    <a:pt x="5416" y="243075"/>
                  </a:lnTo>
                  <a:lnTo>
                    <a:pt x="8020" y="256409"/>
                  </a:lnTo>
                  <a:lnTo>
                    <a:pt x="10904" y="269007"/>
                  </a:lnTo>
                  <a:lnTo>
                    <a:pt x="13987" y="281016"/>
                  </a:lnTo>
                  <a:lnTo>
                    <a:pt x="17210" y="292576"/>
                  </a:lnTo>
                  <a:lnTo>
                    <a:pt x="20697" y="303646"/>
                  </a:lnTo>
                  <a:lnTo>
                    <a:pt x="24722" y="314016"/>
                  </a:lnTo>
                  <a:lnTo>
                    <a:pt x="29401" y="323619"/>
                  </a:lnTo>
                  <a:lnTo>
                    <a:pt x="34849" y="332373"/>
                  </a:lnTo>
                  <a:lnTo>
                    <a:pt x="41264" y="340108"/>
                  </a:lnTo>
                  <a:lnTo>
                    <a:pt x="48655" y="346819"/>
                  </a:lnTo>
                  <a:lnTo>
                    <a:pt x="56890" y="352326"/>
                  </a:lnTo>
                  <a:lnTo>
                    <a:pt x="65789" y="356202"/>
                  </a:lnTo>
                  <a:lnTo>
                    <a:pt x="75181" y="358364"/>
                  </a:lnTo>
                  <a:lnTo>
                    <a:pt x="84926" y="359020"/>
                  </a:lnTo>
                  <a:lnTo>
                    <a:pt x="94921" y="358481"/>
                  </a:lnTo>
                  <a:lnTo>
                    <a:pt x="105083" y="357038"/>
                  </a:lnTo>
                  <a:lnTo>
                    <a:pt x="115194" y="354615"/>
                  </a:lnTo>
                  <a:lnTo>
                    <a:pt x="124911" y="350786"/>
                  </a:lnTo>
                  <a:lnTo>
                    <a:pt x="134071" y="345433"/>
                  </a:lnTo>
                  <a:lnTo>
                    <a:pt x="142527" y="338720"/>
                  </a:lnTo>
                  <a:lnTo>
                    <a:pt x="150062" y="330919"/>
                  </a:lnTo>
                  <a:lnTo>
                    <a:pt x="156648" y="322299"/>
                  </a:lnTo>
                  <a:lnTo>
                    <a:pt x="162411" y="313089"/>
                  </a:lnTo>
                  <a:lnTo>
                    <a:pt x="167524" y="303461"/>
                  </a:lnTo>
                  <a:lnTo>
                    <a:pt x="172153" y="293544"/>
                  </a:lnTo>
                  <a:lnTo>
                    <a:pt x="176433" y="283429"/>
                  </a:lnTo>
                  <a:lnTo>
                    <a:pt x="180468" y="273178"/>
                  </a:lnTo>
                  <a:lnTo>
                    <a:pt x="184335" y="262831"/>
                  </a:lnTo>
                  <a:lnTo>
                    <a:pt x="188085" y="252255"/>
                  </a:lnTo>
                  <a:lnTo>
                    <a:pt x="191756" y="241162"/>
                  </a:lnTo>
                  <a:lnTo>
                    <a:pt x="195365" y="229431"/>
                  </a:lnTo>
                  <a:lnTo>
                    <a:pt x="198601" y="216942"/>
                  </a:lnTo>
                  <a:lnTo>
                    <a:pt x="200863" y="203493"/>
                  </a:lnTo>
                  <a:lnTo>
                    <a:pt x="201899" y="189081"/>
                  </a:lnTo>
                  <a:lnTo>
                    <a:pt x="201780" y="174165"/>
                  </a:lnTo>
                  <a:lnTo>
                    <a:pt x="200710" y="159540"/>
                  </a:lnTo>
                  <a:lnTo>
                    <a:pt x="198913" y="145628"/>
                  </a:lnTo>
                  <a:lnTo>
                    <a:pt x="196419" y="132339"/>
                  </a:lnTo>
                  <a:lnTo>
                    <a:pt x="193076" y="119270"/>
                  </a:lnTo>
                  <a:lnTo>
                    <a:pt x="188863" y="106151"/>
                  </a:lnTo>
                  <a:lnTo>
                    <a:pt x="183729" y="93204"/>
                  </a:lnTo>
                  <a:lnTo>
                    <a:pt x="177527" y="81030"/>
                  </a:lnTo>
                  <a:lnTo>
                    <a:pt x="170272" y="69920"/>
                  </a:lnTo>
                  <a:lnTo>
                    <a:pt x="161960" y="60171"/>
                  </a:lnTo>
                  <a:lnTo>
                    <a:pt x="152477" y="52226"/>
                  </a:lnTo>
                  <a:lnTo>
                    <a:pt x="141893" y="46147"/>
                  </a:lnTo>
                  <a:lnTo>
                    <a:pt x="130999" y="41682"/>
                  </a:lnTo>
                  <a:lnTo>
                    <a:pt x="120140" y="38021"/>
                  </a:lnTo>
                  <a:lnTo>
                    <a:pt x="108364" y="34839"/>
                  </a:lnTo>
                  <a:lnTo>
                    <a:pt x="93818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738653" y="6001243"/>
              <a:ext cx="115814" cy="136872"/>
            </a:xfrm>
            <a:custGeom>
              <a:avLst/>
              <a:gdLst/>
              <a:ahLst/>
              <a:cxnLst/>
              <a:rect l="0" t="0" r="0" b="0"/>
              <a:pathLst>
                <a:path w="115814" h="136872">
                  <a:moveTo>
                    <a:pt x="0" y="0"/>
                  </a:moveTo>
                  <a:lnTo>
                    <a:pt x="5868" y="5868"/>
                  </a:lnTo>
                  <a:lnTo>
                    <a:pt x="11433" y="11432"/>
                  </a:lnTo>
                  <a:lnTo>
                    <a:pt x="17231" y="17235"/>
                  </a:lnTo>
                  <a:lnTo>
                    <a:pt x="23312" y="23489"/>
                  </a:lnTo>
                  <a:lnTo>
                    <a:pt x="29642" y="30467"/>
                  </a:lnTo>
                  <a:lnTo>
                    <a:pt x="36165" y="38249"/>
                  </a:lnTo>
                  <a:lnTo>
                    <a:pt x="42668" y="46751"/>
                  </a:lnTo>
                  <a:lnTo>
                    <a:pt x="48802" y="55830"/>
                  </a:lnTo>
                  <a:lnTo>
                    <a:pt x="54415" y="65339"/>
                  </a:lnTo>
                  <a:lnTo>
                    <a:pt x="59846" y="74993"/>
                  </a:lnTo>
                  <a:lnTo>
                    <a:pt x="65791" y="84395"/>
                  </a:lnTo>
                  <a:lnTo>
                    <a:pt x="72601" y="93340"/>
                  </a:lnTo>
                  <a:lnTo>
                    <a:pt x="80035" y="101707"/>
                  </a:lnTo>
                  <a:lnTo>
                    <a:pt x="88257" y="110285"/>
                  </a:lnTo>
                  <a:lnTo>
                    <a:pt x="99119" y="120942"/>
                  </a:lnTo>
                  <a:lnTo>
                    <a:pt x="115813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928014" y="5874901"/>
              <a:ext cx="165927" cy="249772"/>
            </a:xfrm>
            <a:custGeom>
              <a:avLst/>
              <a:gdLst/>
              <a:ahLst/>
              <a:cxnLst/>
              <a:rect l="0" t="0" r="0" b="0"/>
              <a:pathLst>
                <a:path w="165927" h="249772">
                  <a:moveTo>
                    <a:pt x="10680" y="189513"/>
                  </a:moveTo>
                  <a:lnTo>
                    <a:pt x="13480" y="174978"/>
                  </a:lnTo>
                  <a:lnTo>
                    <a:pt x="14982" y="162347"/>
                  </a:lnTo>
                  <a:lnTo>
                    <a:pt x="15293" y="150434"/>
                  </a:lnTo>
                  <a:lnTo>
                    <a:pt x="14786" y="138606"/>
                  </a:lnTo>
                  <a:lnTo>
                    <a:pt x="13967" y="126117"/>
                  </a:lnTo>
                  <a:lnTo>
                    <a:pt x="13146" y="112633"/>
                  </a:lnTo>
                  <a:lnTo>
                    <a:pt x="12289" y="98485"/>
                  </a:lnTo>
                  <a:lnTo>
                    <a:pt x="11115" y="84447"/>
                  </a:lnTo>
                  <a:lnTo>
                    <a:pt x="9476" y="70967"/>
                  </a:lnTo>
                  <a:lnTo>
                    <a:pt x="7376" y="58156"/>
                  </a:lnTo>
                  <a:lnTo>
                    <a:pt x="4887" y="45946"/>
                  </a:lnTo>
                  <a:lnTo>
                    <a:pt x="2123" y="34237"/>
                  </a:lnTo>
                  <a:lnTo>
                    <a:pt x="0" y="23627"/>
                  </a:lnTo>
                  <a:lnTo>
                    <a:pt x="296" y="16681"/>
                  </a:lnTo>
                  <a:lnTo>
                    <a:pt x="3003" y="15409"/>
                  </a:lnTo>
                  <a:lnTo>
                    <a:pt x="6520" y="18813"/>
                  </a:lnTo>
                  <a:lnTo>
                    <a:pt x="10183" y="25407"/>
                  </a:lnTo>
                  <a:lnTo>
                    <a:pt x="13838" y="33861"/>
                  </a:lnTo>
                  <a:lnTo>
                    <a:pt x="17461" y="43318"/>
                  </a:lnTo>
                  <a:lnTo>
                    <a:pt x="21220" y="53461"/>
                  </a:lnTo>
                  <a:lnTo>
                    <a:pt x="25432" y="64345"/>
                  </a:lnTo>
                  <a:lnTo>
                    <a:pt x="30226" y="75967"/>
                  </a:lnTo>
                  <a:lnTo>
                    <a:pt x="35414" y="88065"/>
                  </a:lnTo>
                  <a:lnTo>
                    <a:pt x="40588" y="100196"/>
                  </a:lnTo>
                  <a:lnTo>
                    <a:pt x="45511" y="112101"/>
                  </a:lnTo>
                  <a:lnTo>
                    <a:pt x="50121" y="123708"/>
                  </a:lnTo>
                  <a:lnTo>
                    <a:pt x="54444" y="135036"/>
                  </a:lnTo>
                  <a:lnTo>
                    <a:pt x="58539" y="146137"/>
                  </a:lnTo>
                  <a:lnTo>
                    <a:pt x="62628" y="157067"/>
                  </a:lnTo>
                  <a:lnTo>
                    <a:pt x="67067" y="167873"/>
                  </a:lnTo>
                  <a:lnTo>
                    <a:pt x="72022" y="178591"/>
                  </a:lnTo>
                  <a:lnTo>
                    <a:pt x="77487" y="189249"/>
                  </a:lnTo>
                  <a:lnTo>
                    <a:pt x="83381" y="199865"/>
                  </a:lnTo>
                  <a:lnTo>
                    <a:pt x="89610" y="210442"/>
                  </a:lnTo>
                  <a:lnTo>
                    <a:pt x="96252" y="220664"/>
                  </a:lnTo>
                  <a:lnTo>
                    <a:pt x="103540" y="229923"/>
                  </a:lnTo>
                  <a:lnTo>
                    <a:pt x="111551" y="237949"/>
                  </a:lnTo>
                  <a:lnTo>
                    <a:pt x="120049" y="244320"/>
                  </a:lnTo>
                  <a:lnTo>
                    <a:pt x="128598" y="248317"/>
                  </a:lnTo>
                  <a:lnTo>
                    <a:pt x="136931" y="249771"/>
                  </a:lnTo>
                  <a:lnTo>
                    <a:pt x="144646" y="248644"/>
                  </a:lnTo>
                  <a:lnTo>
                    <a:pt x="151140" y="244779"/>
                  </a:lnTo>
                  <a:lnTo>
                    <a:pt x="156206" y="238362"/>
                  </a:lnTo>
                  <a:lnTo>
                    <a:pt x="159963" y="229666"/>
                  </a:lnTo>
                  <a:lnTo>
                    <a:pt x="162659" y="218872"/>
                  </a:lnTo>
                  <a:lnTo>
                    <a:pt x="164546" y="206292"/>
                  </a:lnTo>
                  <a:lnTo>
                    <a:pt x="165680" y="192629"/>
                  </a:lnTo>
                  <a:lnTo>
                    <a:pt x="165926" y="178853"/>
                  </a:lnTo>
                  <a:lnTo>
                    <a:pt x="165285" y="165515"/>
                  </a:lnTo>
                  <a:lnTo>
                    <a:pt x="164043" y="152614"/>
                  </a:lnTo>
                  <a:lnTo>
                    <a:pt x="162671" y="139803"/>
                  </a:lnTo>
                  <a:lnTo>
                    <a:pt x="161450" y="126853"/>
                  </a:lnTo>
                  <a:lnTo>
                    <a:pt x="160309" y="113850"/>
                  </a:lnTo>
                  <a:lnTo>
                    <a:pt x="158936" y="101105"/>
                  </a:lnTo>
                  <a:lnTo>
                    <a:pt x="157164" y="88781"/>
                  </a:lnTo>
                  <a:lnTo>
                    <a:pt x="155144" y="76722"/>
                  </a:lnTo>
                  <a:lnTo>
                    <a:pt x="153241" y="64559"/>
                  </a:lnTo>
                  <a:lnTo>
                    <a:pt x="151664" y="52098"/>
                  </a:lnTo>
                  <a:lnTo>
                    <a:pt x="150450" y="39904"/>
                  </a:lnTo>
                  <a:lnTo>
                    <a:pt x="149428" y="28015"/>
                  </a:lnTo>
                  <a:lnTo>
                    <a:pt x="148514" y="15384"/>
                  </a:lnTo>
                  <a:lnTo>
                    <a:pt x="14755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9222964" y="5874901"/>
              <a:ext cx="42114" cy="221100"/>
            </a:xfrm>
            <a:custGeom>
              <a:avLst/>
              <a:gdLst/>
              <a:ahLst/>
              <a:cxnLst/>
              <a:rect l="0" t="0" r="0" b="0"/>
              <a:pathLst>
                <a:path w="42114" h="221100">
                  <a:moveTo>
                    <a:pt x="0" y="0"/>
                  </a:moveTo>
                  <a:lnTo>
                    <a:pt x="2933" y="8802"/>
                  </a:lnTo>
                  <a:lnTo>
                    <a:pt x="5716" y="17149"/>
                  </a:lnTo>
                  <a:lnTo>
                    <a:pt x="8610" y="25852"/>
                  </a:lnTo>
                  <a:lnTo>
                    <a:pt x="11477" y="35146"/>
                  </a:lnTo>
                  <a:lnTo>
                    <a:pt x="13993" y="45289"/>
                  </a:lnTo>
                  <a:lnTo>
                    <a:pt x="16010" y="56329"/>
                  </a:lnTo>
                  <a:lnTo>
                    <a:pt x="17695" y="67996"/>
                  </a:lnTo>
                  <a:lnTo>
                    <a:pt x="19437" y="79818"/>
                  </a:lnTo>
                  <a:lnTo>
                    <a:pt x="21460" y="91511"/>
                  </a:lnTo>
                  <a:lnTo>
                    <a:pt x="23649" y="103141"/>
                  </a:lnTo>
                  <a:lnTo>
                    <a:pt x="25665" y="115015"/>
                  </a:lnTo>
                  <a:lnTo>
                    <a:pt x="27324" y="127296"/>
                  </a:lnTo>
                  <a:lnTo>
                    <a:pt x="28758" y="139833"/>
                  </a:lnTo>
                  <a:lnTo>
                    <a:pt x="30329" y="152255"/>
                  </a:lnTo>
                  <a:lnTo>
                    <a:pt x="32233" y="164346"/>
                  </a:lnTo>
                  <a:lnTo>
                    <a:pt x="34351" y="175805"/>
                  </a:lnTo>
                  <a:lnTo>
                    <a:pt x="36542" y="187399"/>
                  </a:lnTo>
                  <a:lnTo>
                    <a:pt x="39001" y="201263"/>
                  </a:lnTo>
                  <a:lnTo>
                    <a:pt x="42113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9170321" y="5785969"/>
              <a:ext cx="174310" cy="215275"/>
            </a:xfrm>
            <a:custGeom>
              <a:avLst/>
              <a:gdLst/>
              <a:ahLst/>
              <a:cxnLst/>
              <a:rect l="0" t="0" r="0" b="0"/>
              <a:pathLst>
                <a:path w="174310" h="215275">
                  <a:moveTo>
                    <a:pt x="0" y="46818"/>
                  </a:moveTo>
                  <a:lnTo>
                    <a:pt x="3001" y="38084"/>
                  </a:lnTo>
                  <a:lnTo>
                    <a:pt x="6423" y="30377"/>
                  </a:lnTo>
                  <a:lnTo>
                    <a:pt x="10628" y="22984"/>
                  </a:lnTo>
                  <a:lnTo>
                    <a:pt x="15874" y="16069"/>
                  </a:lnTo>
                  <a:lnTo>
                    <a:pt x="22654" y="10187"/>
                  </a:lnTo>
                  <a:lnTo>
                    <a:pt x="31086" y="5572"/>
                  </a:lnTo>
                  <a:lnTo>
                    <a:pt x="40825" y="2306"/>
                  </a:lnTo>
                  <a:lnTo>
                    <a:pt x="51268" y="481"/>
                  </a:lnTo>
                  <a:lnTo>
                    <a:pt x="61989" y="0"/>
                  </a:lnTo>
                  <a:lnTo>
                    <a:pt x="72780" y="795"/>
                  </a:lnTo>
                  <a:lnTo>
                    <a:pt x="83549" y="2915"/>
                  </a:lnTo>
                  <a:lnTo>
                    <a:pt x="94267" y="6268"/>
                  </a:lnTo>
                  <a:lnTo>
                    <a:pt x="104768" y="10806"/>
                  </a:lnTo>
                  <a:lnTo>
                    <a:pt x="114754" y="16600"/>
                  </a:lnTo>
                  <a:lnTo>
                    <a:pt x="124099" y="23572"/>
                  </a:lnTo>
                  <a:lnTo>
                    <a:pt x="132680" y="31525"/>
                  </a:lnTo>
                  <a:lnTo>
                    <a:pt x="140300" y="40233"/>
                  </a:lnTo>
                  <a:lnTo>
                    <a:pt x="146942" y="49496"/>
                  </a:lnTo>
                  <a:lnTo>
                    <a:pt x="152744" y="59156"/>
                  </a:lnTo>
                  <a:lnTo>
                    <a:pt x="157882" y="69094"/>
                  </a:lnTo>
                  <a:lnTo>
                    <a:pt x="162522" y="79226"/>
                  </a:lnTo>
                  <a:lnTo>
                    <a:pt x="166641" y="89658"/>
                  </a:lnTo>
                  <a:lnTo>
                    <a:pt x="170036" y="100654"/>
                  </a:lnTo>
                  <a:lnTo>
                    <a:pt x="172645" y="112305"/>
                  </a:lnTo>
                  <a:lnTo>
                    <a:pt x="174228" y="124232"/>
                  </a:lnTo>
                  <a:lnTo>
                    <a:pt x="174309" y="135705"/>
                  </a:lnTo>
                  <a:lnTo>
                    <a:pt x="172762" y="146347"/>
                  </a:lnTo>
                  <a:lnTo>
                    <a:pt x="169603" y="156118"/>
                  </a:lnTo>
                  <a:lnTo>
                    <a:pt x="164816" y="165142"/>
                  </a:lnTo>
                  <a:lnTo>
                    <a:pt x="158559" y="173576"/>
                  </a:lnTo>
                  <a:lnTo>
                    <a:pt x="151105" y="181412"/>
                  </a:lnTo>
                  <a:lnTo>
                    <a:pt x="142739" y="188462"/>
                  </a:lnTo>
                  <a:lnTo>
                    <a:pt x="133704" y="194687"/>
                  </a:lnTo>
                  <a:lnTo>
                    <a:pt x="124030" y="200022"/>
                  </a:lnTo>
                  <a:lnTo>
                    <a:pt x="113551" y="204307"/>
                  </a:lnTo>
                  <a:lnTo>
                    <a:pt x="102260" y="207560"/>
                  </a:lnTo>
                  <a:lnTo>
                    <a:pt x="90871" y="209935"/>
                  </a:lnTo>
                  <a:lnTo>
                    <a:pt x="79619" y="211878"/>
                  </a:lnTo>
                  <a:lnTo>
                    <a:pt x="67514" y="213560"/>
                  </a:lnTo>
                  <a:lnTo>
                    <a:pt x="52643" y="2152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7196879" y="221098"/>
            <a:ext cx="983764" cy="326384"/>
            <a:chOff x="7196879" y="221098"/>
            <a:chExt cx="983764" cy="326384"/>
          </a:xfrm>
        </p:grpSpPr>
        <p:sp>
          <p:nvSpPr>
            <p:cNvPr id="115" name="Freeform 114"/>
            <p:cNvSpPr/>
            <p:nvPr/>
          </p:nvSpPr>
          <p:spPr>
            <a:xfrm>
              <a:off x="7196879" y="389554"/>
              <a:ext cx="4614" cy="157928"/>
            </a:xfrm>
            <a:custGeom>
              <a:avLst/>
              <a:gdLst/>
              <a:ahLst/>
              <a:cxnLst/>
              <a:rect l="0" t="0" r="0" b="0"/>
              <a:pathLst>
                <a:path w="4614" h="157928">
                  <a:moveTo>
                    <a:pt x="4613" y="0"/>
                  </a:moveTo>
                  <a:lnTo>
                    <a:pt x="1814" y="11668"/>
                  </a:lnTo>
                  <a:lnTo>
                    <a:pt x="311" y="22157"/>
                  </a:lnTo>
                  <a:lnTo>
                    <a:pt x="0" y="32463"/>
                  </a:lnTo>
                  <a:lnTo>
                    <a:pt x="507" y="42937"/>
                  </a:lnTo>
                  <a:lnTo>
                    <a:pt x="1326" y="53929"/>
                  </a:lnTo>
                  <a:lnTo>
                    <a:pt x="2143" y="65572"/>
                  </a:lnTo>
                  <a:lnTo>
                    <a:pt x="2826" y="77826"/>
                  </a:lnTo>
                  <a:lnTo>
                    <a:pt x="3352" y="90580"/>
                  </a:lnTo>
                  <a:lnTo>
                    <a:pt x="3738" y="103698"/>
                  </a:lnTo>
                  <a:lnTo>
                    <a:pt x="4014" y="116468"/>
                  </a:lnTo>
                  <a:lnTo>
                    <a:pt x="4236" y="128871"/>
                  </a:lnTo>
                  <a:lnTo>
                    <a:pt x="4424" y="141994"/>
                  </a:lnTo>
                  <a:lnTo>
                    <a:pt x="4613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201492" y="252683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288516" y="368497"/>
              <a:ext cx="109824" cy="168457"/>
            </a:xfrm>
            <a:custGeom>
              <a:avLst/>
              <a:gdLst/>
              <a:ahLst/>
              <a:cxnLst/>
              <a:rect l="0" t="0" r="0" b="0"/>
              <a:pathLst>
                <a:path w="109824" h="168457">
                  <a:moveTo>
                    <a:pt x="70903" y="0"/>
                  </a:moveTo>
                  <a:lnTo>
                    <a:pt x="59236" y="134"/>
                  </a:lnTo>
                  <a:lnTo>
                    <a:pt x="48746" y="1414"/>
                  </a:lnTo>
                  <a:lnTo>
                    <a:pt x="38453" y="4012"/>
                  </a:lnTo>
                  <a:lnTo>
                    <a:pt x="28498" y="7904"/>
                  </a:lnTo>
                  <a:lnTo>
                    <a:pt x="19451" y="13186"/>
                  </a:lnTo>
                  <a:lnTo>
                    <a:pt x="11581" y="19772"/>
                  </a:lnTo>
                  <a:lnTo>
                    <a:pt x="5324" y="27445"/>
                  </a:lnTo>
                  <a:lnTo>
                    <a:pt x="1403" y="35955"/>
                  </a:lnTo>
                  <a:lnTo>
                    <a:pt x="0" y="45073"/>
                  </a:lnTo>
                  <a:lnTo>
                    <a:pt x="990" y="54294"/>
                  </a:lnTo>
                  <a:lnTo>
                    <a:pt x="4232" y="62870"/>
                  </a:lnTo>
                  <a:lnTo>
                    <a:pt x="9412" y="70444"/>
                  </a:lnTo>
                  <a:lnTo>
                    <a:pt x="16294" y="76849"/>
                  </a:lnTo>
                  <a:lnTo>
                    <a:pt x="24799" y="81936"/>
                  </a:lnTo>
                  <a:lnTo>
                    <a:pt x="34733" y="85773"/>
                  </a:lnTo>
                  <a:lnTo>
                    <a:pt x="45654" y="88895"/>
                  </a:lnTo>
                  <a:lnTo>
                    <a:pt x="56975" y="92154"/>
                  </a:lnTo>
                  <a:lnTo>
                    <a:pt x="68320" y="96029"/>
                  </a:lnTo>
                  <a:lnTo>
                    <a:pt x="79207" y="100790"/>
                  </a:lnTo>
                  <a:lnTo>
                    <a:pt x="88985" y="106669"/>
                  </a:lnTo>
                  <a:lnTo>
                    <a:pt x="97398" y="113662"/>
                  </a:lnTo>
                  <a:lnTo>
                    <a:pt x="104045" y="121442"/>
                  </a:lnTo>
                  <a:lnTo>
                    <a:pt x="108237" y="129495"/>
                  </a:lnTo>
                  <a:lnTo>
                    <a:pt x="109823" y="137488"/>
                  </a:lnTo>
                  <a:lnTo>
                    <a:pt x="108788" y="144970"/>
                  </a:lnTo>
                  <a:lnTo>
                    <a:pt x="104985" y="151308"/>
                  </a:lnTo>
                  <a:lnTo>
                    <a:pt x="98619" y="156269"/>
                  </a:lnTo>
                  <a:lnTo>
                    <a:pt x="90173" y="159963"/>
                  </a:lnTo>
                  <a:lnTo>
                    <a:pt x="79090" y="163016"/>
                  </a:lnTo>
                  <a:lnTo>
                    <a:pt x="61050" y="165694"/>
                  </a:lnTo>
                  <a:lnTo>
                    <a:pt x="2879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748974" y="263212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4"/>
                  </a:lnTo>
                  <a:lnTo>
                    <a:pt x="4" y="72340"/>
                  </a:lnTo>
                  <a:lnTo>
                    <a:pt x="177" y="85692"/>
                  </a:lnTo>
                  <a:lnTo>
                    <a:pt x="825" y="99257"/>
                  </a:lnTo>
                  <a:lnTo>
                    <a:pt x="2073" y="112976"/>
                  </a:lnTo>
                  <a:lnTo>
                    <a:pt x="3727" y="126968"/>
                  </a:lnTo>
                  <a:lnTo>
                    <a:pt x="5375" y="141507"/>
                  </a:lnTo>
                  <a:lnTo>
                    <a:pt x="6783" y="156689"/>
                  </a:lnTo>
                  <a:lnTo>
                    <a:pt x="8049" y="172140"/>
                  </a:lnTo>
                  <a:lnTo>
                    <a:pt x="9505" y="187134"/>
                  </a:lnTo>
                  <a:lnTo>
                    <a:pt x="11332" y="201277"/>
                  </a:lnTo>
                  <a:lnTo>
                    <a:pt x="13398" y="214087"/>
                  </a:lnTo>
                  <a:lnTo>
                    <a:pt x="15549" y="226072"/>
                  </a:lnTo>
                  <a:lnTo>
                    <a:pt x="17975" y="238281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633161" y="389554"/>
              <a:ext cx="210570" cy="10529"/>
            </a:xfrm>
            <a:custGeom>
              <a:avLst/>
              <a:gdLst/>
              <a:ahLst/>
              <a:cxnLst/>
              <a:rect l="0" t="0" r="0" b="0"/>
              <a:pathLst>
                <a:path w="210570" h="10529">
                  <a:moveTo>
                    <a:pt x="210569" y="0"/>
                  </a:moveTo>
                  <a:lnTo>
                    <a:pt x="198834" y="0"/>
                  </a:lnTo>
                  <a:lnTo>
                    <a:pt x="187705" y="0"/>
                  </a:lnTo>
                  <a:lnTo>
                    <a:pt x="176103" y="0"/>
                  </a:lnTo>
                  <a:lnTo>
                    <a:pt x="163769" y="0"/>
                  </a:lnTo>
                  <a:lnTo>
                    <a:pt x="150460" y="0"/>
                  </a:lnTo>
                  <a:lnTo>
                    <a:pt x="136160" y="4"/>
                  </a:lnTo>
                  <a:lnTo>
                    <a:pt x="121328" y="177"/>
                  </a:lnTo>
                  <a:lnTo>
                    <a:pt x="106762" y="826"/>
                  </a:lnTo>
                  <a:lnTo>
                    <a:pt x="92894" y="2074"/>
                  </a:lnTo>
                  <a:lnTo>
                    <a:pt x="79635" y="3727"/>
                  </a:lnTo>
                  <a:lnTo>
                    <a:pt x="66585" y="5375"/>
                  </a:lnTo>
                  <a:lnTo>
                    <a:pt x="53489" y="6778"/>
                  </a:lnTo>
                  <a:lnTo>
                    <a:pt x="40851" y="7873"/>
                  </a:lnTo>
                  <a:lnTo>
                    <a:pt x="28607" y="8801"/>
                  </a:lnTo>
                  <a:lnTo>
                    <a:pt x="15679" y="964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854259" y="221098"/>
              <a:ext cx="326384" cy="303975"/>
            </a:xfrm>
            <a:custGeom>
              <a:avLst/>
              <a:gdLst/>
              <a:ahLst/>
              <a:cxnLst/>
              <a:rect l="0" t="0" r="0" b="0"/>
              <a:pathLst>
                <a:path w="326384" h="303975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9" y="39079"/>
                  </a:lnTo>
                  <a:lnTo>
                    <a:pt x="3686" y="50907"/>
                  </a:lnTo>
                  <a:lnTo>
                    <a:pt x="5354" y="63396"/>
                  </a:lnTo>
                  <a:lnTo>
                    <a:pt x="6772" y="76885"/>
                  </a:lnTo>
                  <a:lnTo>
                    <a:pt x="8043" y="91206"/>
                  </a:lnTo>
                  <a:lnTo>
                    <a:pt x="9502" y="105893"/>
                  </a:lnTo>
                  <a:lnTo>
                    <a:pt x="11330" y="120629"/>
                  </a:lnTo>
                  <a:lnTo>
                    <a:pt x="13389" y="135439"/>
                  </a:lnTo>
                  <a:lnTo>
                    <a:pt x="15317" y="150594"/>
                  </a:lnTo>
                  <a:lnTo>
                    <a:pt x="16910" y="166227"/>
                  </a:lnTo>
                  <a:lnTo>
                    <a:pt x="18132" y="182166"/>
                  </a:lnTo>
                  <a:lnTo>
                    <a:pt x="19028" y="198026"/>
                  </a:lnTo>
                  <a:lnTo>
                    <a:pt x="19661" y="213582"/>
                  </a:lnTo>
                  <a:lnTo>
                    <a:pt x="19933" y="228622"/>
                  </a:lnTo>
                  <a:lnTo>
                    <a:pt x="19590" y="242875"/>
                  </a:lnTo>
                  <a:lnTo>
                    <a:pt x="18544" y="256209"/>
                  </a:lnTo>
                  <a:lnTo>
                    <a:pt x="16779" y="266359"/>
                  </a:lnTo>
                  <a:lnTo>
                    <a:pt x="14587" y="270338"/>
                  </a:lnTo>
                  <a:lnTo>
                    <a:pt x="12405" y="269005"/>
                  </a:lnTo>
                  <a:lnTo>
                    <a:pt x="10160" y="264142"/>
                  </a:lnTo>
                  <a:lnTo>
                    <a:pt x="8054" y="256941"/>
                  </a:lnTo>
                  <a:lnTo>
                    <a:pt x="6665" y="247948"/>
                  </a:lnTo>
                  <a:lnTo>
                    <a:pt x="6271" y="237550"/>
                  </a:lnTo>
                  <a:lnTo>
                    <a:pt x="6849" y="226250"/>
                  </a:lnTo>
                  <a:lnTo>
                    <a:pt x="8239" y="214642"/>
                  </a:lnTo>
                  <a:lnTo>
                    <a:pt x="10265" y="203098"/>
                  </a:lnTo>
                  <a:lnTo>
                    <a:pt x="13255" y="192410"/>
                  </a:lnTo>
                  <a:lnTo>
                    <a:pt x="17997" y="183826"/>
                  </a:lnTo>
                  <a:lnTo>
                    <a:pt x="24777" y="177841"/>
                  </a:lnTo>
                  <a:lnTo>
                    <a:pt x="33263" y="174452"/>
                  </a:lnTo>
                  <a:lnTo>
                    <a:pt x="42792" y="173525"/>
                  </a:lnTo>
                  <a:lnTo>
                    <a:pt x="52864" y="174717"/>
                  </a:lnTo>
                  <a:lnTo>
                    <a:pt x="63031" y="177751"/>
                  </a:lnTo>
                  <a:lnTo>
                    <a:pt x="72842" y="182511"/>
                  </a:lnTo>
                  <a:lnTo>
                    <a:pt x="82096" y="188778"/>
                  </a:lnTo>
                  <a:lnTo>
                    <a:pt x="90628" y="196253"/>
                  </a:lnTo>
                  <a:lnTo>
                    <a:pt x="98220" y="204639"/>
                  </a:lnTo>
                  <a:lnTo>
                    <a:pt x="104848" y="213686"/>
                  </a:lnTo>
                  <a:lnTo>
                    <a:pt x="110641" y="223201"/>
                  </a:lnTo>
                  <a:lnTo>
                    <a:pt x="115775" y="233041"/>
                  </a:lnTo>
                  <a:lnTo>
                    <a:pt x="120425" y="243033"/>
                  </a:lnTo>
                  <a:lnTo>
                    <a:pt x="124961" y="250618"/>
                  </a:lnTo>
                  <a:lnTo>
                    <a:pt x="129634" y="252946"/>
                  </a:lnTo>
                  <a:lnTo>
                    <a:pt x="134516" y="251597"/>
                  </a:lnTo>
                  <a:lnTo>
                    <a:pt x="140129" y="248456"/>
                  </a:lnTo>
                  <a:lnTo>
                    <a:pt x="146904" y="244782"/>
                  </a:lnTo>
                  <a:lnTo>
                    <a:pt x="155129" y="241398"/>
                  </a:lnTo>
                  <a:lnTo>
                    <a:pt x="164774" y="238641"/>
                  </a:lnTo>
                  <a:lnTo>
                    <a:pt x="175621" y="236379"/>
                  </a:lnTo>
                  <a:lnTo>
                    <a:pt x="187400" y="234211"/>
                  </a:lnTo>
                  <a:lnTo>
                    <a:pt x="199861" y="231883"/>
                  </a:lnTo>
                  <a:lnTo>
                    <a:pt x="212647" y="229309"/>
                  </a:lnTo>
                  <a:lnTo>
                    <a:pt x="225300" y="226498"/>
                  </a:lnTo>
                  <a:lnTo>
                    <a:pt x="237581" y="223488"/>
                  </a:lnTo>
                  <a:lnTo>
                    <a:pt x="249285" y="220159"/>
                  </a:lnTo>
                  <a:lnTo>
                    <a:pt x="260153" y="216247"/>
                  </a:lnTo>
                  <a:lnTo>
                    <a:pt x="270111" y="211647"/>
                  </a:lnTo>
                  <a:lnTo>
                    <a:pt x="278612" y="206253"/>
                  </a:lnTo>
                  <a:lnTo>
                    <a:pt x="284589" y="199876"/>
                  </a:lnTo>
                  <a:lnTo>
                    <a:pt x="287674" y="192519"/>
                  </a:lnTo>
                  <a:lnTo>
                    <a:pt x="287965" y="184646"/>
                  </a:lnTo>
                  <a:lnTo>
                    <a:pt x="285660" y="177055"/>
                  </a:lnTo>
                  <a:lnTo>
                    <a:pt x="281138" y="170182"/>
                  </a:lnTo>
                  <a:lnTo>
                    <a:pt x="274547" y="164266"/>
                  </a:lnTo>
                  <a:lnTo>
                    <a:pt x="265712" y="159516"/>
                  </a:lnTo>
                  <a:lnTo>
                    <a:pt x="254750" y="155926"/>
                  </a:lnTo>
                  <a:lnTo>
                    <a:pt x="242497" y="153652"/>
                  </a:lnTo>
                  <a:lnTo>
                    <a:pt x="230273" y="153091"/>
                  </a:lnTo>
                  <a:lnTo>
                    <a:pt x="218842" y="154308"/>
                  </a:lnTo>
                  <a:lnTo>
                    <a:pt x="208560" y="157243"/>
                  </a:lnTo>
                  <a:lnTo>
                    <a:pt x="199652" y="161878"/>
                  </a:lnTo>
                  <a:lnTo>
                    <a:pt x="192076" y="168037"/>
                  </a:lnTo>
                  <a:lnTo>
                    <a:pt x="185785" y="175595"/>
                  </a:lnTo>
                  <a:lnTo>
                    <a:pt x="180834" y="184562"/>
                  </a:lnTo>
                  <a:lnTo>
                    <a:pt x="177134" y="194810"/>
                  </a:lnTo>
                  <a:lnTo>
                    <a:pt x="174798" y="205944"/>
                  </a:lnTo>
                  <a:lnTo>
                    <a:pt x="174202" y="217409"/>
                  </a:lnTo>
                  <a:lnTo>
                    <a:pt x="175395" y="228854"/>
                  </a:lnTo>
                  <a:lnTo>
                    <a:pt x="178144" y="239978"/>
                  </a:lnTo>
                  <a:lnTo>
                    <a:pt x="182123" y="250449"/>
                  </a:lnTo>
                  <a:lnTo>
                    <a:pt x="187029" y="260156"/>
                  </a:lnTo>
                  <a:lnTo>
                    <a:pt x="192931" y="269166"/>
                  </a:lnTo>
                  <a:lnTo>
                    <a:pt x="200249" y="277613"/>
                  </a:lnTo>
                  <a:lnTo>
                    <a:pt x="209096" y="285619"/>
                  </a:lnTo>
                  <a:lnTo>
                    <a:pt x="219309" y="292811"/>
                  </a:lnTo>
                  <a:lnTo>
                    <a:pt x="230614" y="298358"/>
                  </a:lnTo>
                  <a:lnTo>
                    <a:pt x="242734" y="301939"/>
                  </a:lnTo>
                  <a:lnTo>
                    <a:pt x="255279" y="303699"/>
                  </a:lnTo>
                  <a:lnTo>
                    <a:pt x="267766" y="303974"/>
                  </a:lnTo>
                  <a:lnTo>
                    <a:pt x="279925" y="303128"/>
                  </a:lnTo>
                  <a:lnTo>
                    <a:pt x="291244" y="301622"/>
                  </a:lnTo>
                  <a:lnTo>
                    <a:pt x="301993" y="299858"/>
                  </a:lnTo>
                  <a:lnTo>
                    <a:pt x="313111" y="297691"/>
                  </a:lnTo>
                  <a:lnTo>
                    <a:pt x="326383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8458961" y="231626"/>
            <a:ext cx="974574" cy="305328"/>
            <a:chOff x="8458961" y="231626"/>
            <a:chExt cx="974574" cy="305328"/>
          </a:xfrm>
        </p:grpSpPr>
        <p:sp>
          <p:nvSpPr>
            <p:cNvPr id="122" name="Freeform 121"/>
            <p:cNvSpPr/>
            <p:nvPr/>
          </p:nvSpPr>
          <p:spPr>
            <a:xfrm>
              <a:off x="8458961" y="294768"/>
              <a:ext cx="142822" cy="200072"/>
            </a:xfrm>
            <a:custGeom>
              <a:avLst/>
              <a:gdLst/>
              <a:ahLst/>
              <a:cxnLst/>
              <a:rect l="0" t="0" r="0" b="0"/>
              <a:pathLst>
                <a:path w="142822" h="200072">
                  <a:moveTo>
                    <a:pt x="111236" y="21086"/>
                  </a:moveTo>
                  <a:lnTo>
                    <a:pt x="105300" y="15286"/>
                  </a:lnTo>
                  <a:lnTo>
                    <a:pt x="99097" y="10362"/>
                  </a:lnTo>
                  <a:lnTo>
                    <a:pt x="92001" y="5873"/>
                  </a:lnTo>
                  <a:lnTo>
                    <a:pt x="84062" y="2170"/>
                  </a:lnTo>
                  <a:lnTo>
                    <a:pt x="75414" y="102"/>
                  </a:lnTo>
                  <a:lnTo>
                    <a:pt x="66224" y="0"/>
                  </a:lnTo>
                  <a:lnTo>
                    <a:pt x="56798" y="1724"/>
                  </a:lnTo>
                  <a:lnTo>
                    <a:pt x="47556" y="4938"/>
                  </a:lnTo>
                  <a:lnTo>
                    <a:pt x="38721" y="9289"/>
                  </a:lnTo>
                  <a:lnTo>
                    <a:pt x="30486" y="14631"/>
                  </a:lnTo>
                  <a:lnTo>
                    <a:pt x="23101" y="21032"/>
                  </a:lnTo>
                  <a:lnTo>
                    <a:pt x="16620" y="28448"/>
                  </a:lnTo>
                  <a:lnTo>
                    <a:pt x="11097" y="36884"/>
                  </a:lnTo>
                  <a:lnTo>
                    <a:pt x="6679" y="46456"/>
                  </a:lnTo>
                  <a:lnTo>
                    <a:pt x="3339" y="57121"/>
                  </a:lnTo>
                  <a:lnTo>
                    <a:pt x="1078" y="68707"/>
                  </a:lnTo>
                  <a:lnTo>
                    <a:pt x="0" y="81009"/>
                  </a:lnTo>
                  <a:lnTo>
                    <a:pt x="56" y="93830"/>
                  </a:lnTo>
                  <a:lnTo>
                    <a:pt x="1229" y="106692"/>
                  </a:lnTo>
                  <a:lnTo>
                    <a:pt x="3610" y="118868"/>
                  </a:lnTo>
                  <a:lnTo>
                    <a:pt x="7138" y="130021"/>
                  </a:lnTo>
                  <a:lnTo>
                    <a:pt x="11626" y="140322"/>
                  </a:lnTo>
                  <a:lnTo>
                    <a:pt x="16854" y="150242"/>
                  </a:lnTo>
                  <a:lnTo>
                    <a:pt x="22636" y="160091"/>
                  </a:lnTo>
                  <a:lnTo>
                    <a:pt x="29146" y="169521"/>
                  </a:lnTo>
                  <a:lnTo>
                    <a:pt x="36880" y="177650"/>
                  </a:lnTo>
                  <a:lnTo>
                    <a:pt x="46011" y="184081"/>
                  </a:lnTo>
                  <a:lnTo>
                    <a:pt x="56415" y="188891"/>
                  </a:lnTo>
                  <a:lnTo>
                    <a:pt x="67848" y="192360"/>
                  </a:lnTo>
                  <a:lnTo>
                    <a:pt x="80044" y="194803"/>
                  </a:lnTo>
                  <a:lnTo>
                    <a:pt x="92378" y="196500"/>
                  </a:lnTo>
                  <a:lnTo>
                    <a:pt x="105175" y="197847"/>
                  </a:lnTo>
                  <a:lnTo>
                    <a:pt x="120677" y="198969"/>
                  </a:lnTo>
                  <a:lnTo>
                    <a:pt x="142821" y="2000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632503" y="353530"/>
              <a:ext cx="127208" cy="156021"/>
            </a:xfrm>
            <a:custGeom>
              <a:avLst/>
              <a:gdLst/>
              <a:ahLst/>
              <a:cxnLst/>
              <a:rect l="0" t="0" r="0" b="0"/>
              <a:pathLst>
                <a:path w="127208" h="156021">
                  <a:moveTo>
                    <a:pt x="32451" y="88666"/>
                  </a:moveTo>
                  <a:lnTo>
                    <a:pt x="38385" y="83000"/>
                  </a:lnTo>
                  <a:lnTo>
                    <a:pt x="44591" y="79356"/>
                  </a:lnTo>
                  <a:lnTo>
                    <a:pt x="51686" y="77437"/>
                  </a:lnTo>
                  <a:lnTo>
                    <a:pt x="59626" y="76591"/>
                  </a:lnTo>
                  <a:lnTo>
                    <a:pt x="68272" y="75913"/>
                  </a:lnTo>
                  <a:lnTo>
                    <a:pt x="77462" y="74873"/>
                  </a:lnTo>
                  <a:lnTo>
                    <a:pt x="86888" y="73145"/>
                  </a:lnTo>
                  <a:lnTo>
                    <a:pt x="96130" y="70442"/>
                  </a:lnTo>
                  <a:lnTo>
                    <a:pt x="104955" y="66721"/>
                  </a:lnTo>
                  <a:lnTo>
                    <a:pt x="112845" y="61948"/>
                  </a:lnTo>
                  <a:lnTo>
                    <a:pt x="118934" y="56002"/>
                  </a:lnTo>
                  <a:lnTo>
                    <a:pt x="122903" y="48936"/>
                  </a:lnTo>
                  <a:lnTo>
                    <a:pt x="124602" y="41092"/>
                  </a:lnTo>
                  <a:lnTo>
                    <a:pt x="123779" y="32990"/>
                  </a:lnTo>
                  <a:lnTo>
                    <a:pt x="120555" y="24960"/>
                  </a:lnTo>
                  <a:lnTo>
                    <a:pt x="115154" y="17453"/>
                  </a:lnTo>
                  <a:lnTo>
                    <a:pt x="107727" y="11097"/>
                  </a:lnTo>
                  <a:lnTo>
                    <a:pt x="98555" y="6127"/>
                  </a:lnTo>
                  <a:lnTo>
                    <a:pt x="88163" y="2605"/>
                  </a:lnTo>
                  <a:lnTo>
                    <a:pt x="77205" y="601"/>
                  </a:lnTo>
                  <a:lnTo>
                    <a:pt x="66103" y="0"/>
                  </a:lnTo>
                  <a:lnTo>
                    <a:pt x="55211" y="882"/>
                  </a:lnTo>
                  <a:lnTo>
                    <a:pt x="44897" y="3593"/>
                  </a:lnTo>
                  <a:lnTo>
                    <a:pt x="35299" y="8161"/>
                  </a:lnTo>
                  <a:lnTo>
                    <a:pt x="26533" y="14498"/>
                  </a:lnTo>
                  <a:lnTo>
                    <a:pt x="18782" y="22571"/>
                  </a:lnTo>
                  <a:lnTo>
                    <a:pt x="12056" y="32183"/>
                  </a:lnTo>
                  <a:lnTo>
                    <a:pt x="6537" y="42872"/>
                  </a:lnTo>
                  <a:lnTo>
                    <a:pt x="2651" y="54031"/>
                  </a:lnTo>
                  <a:lnTo>
                    <a:pt x="488" y="65273"/>
                  </a:lnTo>
                  <a:lnTo>
                    <a:pt x="0" y="76428"/>
                  </a:lnTo>
                  <a:lnTo>
                    <a:pt x="1184" y="87451"/>
                  </a:lnTo>
                  <a:lnTo>
                    <a:pt x="3869" y="98343"/>
                  </a:lnTo>
                  <a:lnTo>
                    <a:pt x="7771" y="108963"/>
                  </a:lnTo>
                  <a:lnTo>
                    <a:pt x="12600" y="119028"/>
                  </a:lnTo>
                  <a:lnTo>
                    <a:pt x="18110" y="128423"/>
                  </a:lnTo>
                  <a:lnTo>
                    <a:pt x="24436" y="136868"/>
                  </a:lnTo>
                  <a:lnTo>
                    <a:pt x="32044" y="143863"/>
                  </a:lnTo>
                  <a:lnTo>
                    <a:pt x="41089" y="149264"/>
                  </a:lnTo>
                  <a:lnTo>
                    <a:pt x="51263" y="153078"/>
                  </a:lnTo>
                  <a:lnTo>
                    <a:pt x="62010" y="155279"/>
                  </a:lnTo>
                  <a:lnTo>
                    <a:pt x="72934" y="156020"/>
                  </a:lnTo>
                  <a:lnTo>
                    <a:pt x="83589" y="155536"/>
                  </a:lnTo>
                  <a:lnTo>
                    <a:pt x="94548" y="153900"/>
                  </a:lnTo>
                  <a:lnTo>
                    <a:pt x="107885" y="149855"/>
                  </a:lnTo>
                  <a:lnTo>
                    <a:pt x="127207" y="1413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791295" y="374637"/>
              <a:ext cx="157929" cy="162317"/>
            </a:xfrm>
            <a:custGeom>
              <a:avLst/>
              <a:gdLst/>
              <a:ahLst/>
              <a:cxnLst/>
              <a:rect l="0" t="0" r="0" b="0"/>
              <a:pathLst>
                <a:path w="157929" h="162317">
                  <a:moveTo>
                    <a:pt x="0" y="46502"/>
                  </a:moveTo>
                  <a:lnTo>
                    <a:pt x="2934" y="55304"/>
                  </a:lnTo>
                  <a:lnTo>
                    <a:pt x="5716" y="63650"/>
                  </a:lnTo>
                  <a:lnTo>
                    <a:pt x="8615" y="72349"/>
                  </a:lnTo>
                  <a:lnTo>
                    <a:pt x="11656" y="81470"/>
                  </a:lnTo>
                  <a:lnTo>
                    <a:pt x="14821" y="90965"/>
                  </a:lnTo>
                  <a:lnTo>
                    <a:pt x="18085" y="100757"/>
                  </a:lnTo>
                  <a:lnTo>
                    <a:pt x="21423" y="110771"/>
                  </a:lnTo>
                  <a:lnTo>
                    <a:pt x="24814" y="120945"/>
                  </a:lnTo>
                  <a:lnTo>
                    <a:pt x="28248" y="131161"/>
                  </a:lnTo>
                  <a:lnTo>
                    <a:pt x="31886" y="138892"/>
                  </a:lnTo>
                  <a:lnTo>
                    <a:pt x="35215" y="140988"/>
                  </a:lnTo>
                  <a:lnTo>
                    <a:pt x="37085" y="138414"/>
                  </a:lnTo>
                  <a:lnTo>
                    <a:pt x="37427" y="132801"/>
                  </a:lnTo>
                  <a:lnTo>
                    <a:pt x="36580" y="125155"/>
                  </a:lnTo>
                  <a:lnTo>
                    <a:pt x="34883" y="115897"/>
                  </a:lnTo>
                  <a:lnTo>
                    <a:pt x="32609" y="105334"/>
                  </a:lnTo>
                  <a:lnTo>
                    <a:pt x="30268" y="93763"/>
                  </a:lnTo>
                  <a:lnTo>
                    <a:pt x="28609" y="81445"/>
                  </a:lnTo>
                  <a:lnTo>
                    <a:pt x="27982" y="68595"/>
                  </a:lnTo>
                  <a:lnTo>
                    <a:pt x="28544" y="55538"/>
                  </a:lnTo>
                  <a:lnTo>
                    <a:pt x="30441" y="42696"/>
                  </a:lnTo>
                  <a:lnTo>
                    <a:pt x="33613" y="30300"/>
                  </a:lnTo>
                  <a:lnTo>
                    <a:pt x="38014" y="19027"/>
                  </a:lnTo>
                  <a:lnTo>
                    <a:pt x="43706" y="10046"/>
                  </a:lnTo>
                  <a:lnTo>
                    <a:pt x="50607" y="3798"/>
                  </a:lnTo>
                  <a:lnTo>
                    <a:pt x="58510" y="401"/>
                  </a:lnTo>
                  <a:lnTo>
                    <a:pt x="67185" y="0"/>
                  </a:lnTo>
                  <a:lnTo>
                    <a:pt x="76421" y="2360"/>
                  </a:lnTo>
                  <a:lnTo>
                    <a:pt x="85894" y="6992"/>
                  </a:lnTo>
                  <a:lnTo>
                    <a:pt x="95171" y="13364"/>
                  </a:lnTo>
                  <a:lnTo>
                    <a:pt x="104034" y="21018"/>
                  </a:lnTo>
                  <a:lnTo>
                    <a:pt x="112290" y="29915"/>
                  </a:lnTo>
                  <a:lnTo>
                    <a:pt x="119690" y="40395"/>
                  </a:lnTo>
                  <a:lnTo>
                    <a:pt x="126180" y="52515"/>
                  </a:lnTo>
                  <a:lnTo>
                    <a:pt x="131709" y="65909"/>
                  </a:lnTo>
                  <a:lnTo>
                    <a:pt x="136132" y="79970"/>
                  </a:lnTo>
                  <a:lnTo>
                    <a:pt x="139485" y="94267"/>
                  </a:lnTo>
                  <a:lnTo>
                    <a:pt x="142128" y="108182"/>
                  </a:lnTo>
                  <a:lnTo>
                    <a:pt x="145025" y="122297"/>
                  </a:lnTo>
                  <a:lnTo>
                    <a:pt x="149549" y="138962"/>
                  </a:lnTo>
                  <a:lnTo>
                    <a:pt x="157928" y="1623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9033450" y="231626"/>
              <a:ext cx="10530" cy="263214"/>
            </a:xfrm>
            <a:custGeom>
              <a:avLst/>
              <a:gdLst/>
              <a:ahLst/>
              <a:cxnLst/>
              <a:rect l="0" t="0" r="0" b="0"/>
              <a:pathLst>
                <a:path w="10530" h="263214">
                  <a:moveTo>
                    <a:pt x="0" y="0"/>
                  </a:moveTo>
                  <a:lnTo>
                    <a:pt x="0" y="14669"/>
                  </a:lnTo>
                  <a:lnTo>
                    <a:pt x="0" y="28581"/>
                  </a:lnTo>
                  <a:lnTo>
                    <a:pt x="0" y="43074"/>
                  </a:lnTo>
                  <a:lnTo>
                    <a:pt x="0" y="58102"/>
                  </a:lnTo>
                  <a:lnTo>
                    <a:pt x="0" y="73279"/>
                  </a:lnTo>
                  <a:lnTo>
                    <a:pt x="5" y="88351"/>
                  </a:lnTo>
                  <a:lnTo>
                    <a:pt x="179" y="103388"/>
                  </a:lnTo>
                  <a:lnTo>
                    <a:pt x="827" y="118696"/>
                  </a:lnTo>
                  <a:lnTo>
                    <a:pt x="2075" y="134437"/>
                  </a:lnTo>
                  <a:lnTo>
                    <a:pt x="3727" y="150618"/>
                  </a:lnTo>
                  <a:lnTo>
                    <a:pt x="5376" y="167173"/>
                  </a:lnTo>
                  <a:lnTo>
                    <a:pt x="6778" y="184000"/>
                  </a:lnTo>
                  <a:lnTo>
                    <a:pt x="7874" y="200457"/>
                  </a:lnTo>
                  <a:lnTo>
                    <a:pt x="8802" y="217093"/>
                  </a:lnTo>
                  <a:lnTo>
                    <a:pt x="9641" y="236488"/>
                  </a:lnTo>
                  <a:lnTo>
                    <a:pt x="10529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928165" y="318568"/>
              <a:ext cx="178986" cy="7816"/>
            </a:xfrm>
            <a:custGeom>
              <a:avLst/>
              <a:gdLst/>
              <a:ahLst/>
              <a:cxnLst/>
              <a:rect l="0" t="0" r="0" b="0"/>
              <a:pathLst>
                <a:path w="178986" h="7816">
                  <a:moveTo>
                    <a:pt x="178985" y="7815"/>
                  </a:moveTo>
                  <a:lnTo>
                    <a:pt x="170116" y="4948"/>
                  </a:lnTo>
                  <a:lnTo>
                    <a:pt x="161129" y="2806"/>
                  </a:lnTo>
                  <a:lnTo>
                    <a:pt x="151138" y="1208"/>
                  </a:lnTo>
                  <a:lnTo>
                    <a:pt x="140331" y="200"/>
                  </a:lnTo>
                  <a:lnTo>
                    <a:pt x="129168" y="0"/>
                  </a:lnTo>
                  <a:lnTo>
                    <a:pt x="117962" y="646"/>
                  </a:lnTo>
                  <a:lnTo>
                    <a:pt x="106850" y="1712"/>
                  </a:lnTo>
                  <a:lnTo>
                    <a:pt x="95866" y="2428"/>
                  </a:lnTo>
                  <a:lnTo>
                    <a:pt x="84996" y="2393"/>
                  </a:lnTo>
                  <a:lnTo>
                    <a:pt x="74053" y="1875"/>
                  </a:lnTo>
                  <a:lnTo>
                    <a:pt x="62707" y="1595"/>
                  </a:lnTo>
                  <a:lnTo>
                    <a:pt x="50828" y="1960"/>
                  </a:lnTo>
                  <a:lnTo>
                    <a:pt x="39039" y="2891"/>
                  </a:lnTo>
                  <a:lnTo>
                    <a:pt x="27475" y="4083"/>
                  </a:lnTo>
                  <a:lnTo>
                    <a:pt x="15117" y="5646"/>
                  </a:lnTo>
                  <a:lnTo>
                    <a:pt x="0" y="78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9107150" y="346542"/>
              <a:ext cx="147400" cy="162895"/>
            </a:xfrm>
            <a:custGeom>
              <a:avLst/>
              <a:gdLst/>
              <a:ahLst/>
              <a:cxnLst/>
              <a:rect l="0" t="0" r="0" b="0"/>
              <a:pathLst>
                <a:path w="147400" h="162895">
                  <a:moveTo>
                    <a:pt x="0" y="74597"/>
                  </a:moveTo>
                  <a:lnTo>
                    <a:pt x="8867" y="77464"/>
                  </a:lnTo>
                  <a:lnTo>
                    <a:pt x="17855" y="79606"/>
                  </a:lnTo>
                  <a:lnTo>
                    <a:pt x="27845" y="81205"/>
                  </a:lnTo>
                  <a:lnTo>
                    <a:pt x="38653" y="82212"/>
                  </a:lnTo>
                  <a:lnTo>
                    <a:pt x="49816" y="82413"/>
                  </a:lnTo>
                  <a:lnTo>
                    <a:pt x="61018" y="81752"/>
                  </a:lnTo>
                  <a:lnTo>
                    <a:pt x="71957" y="80168"/>
                  </a:lnTo>
                  <a:lnTo>
                    <a:pt x="82292" y="77508"/>
                  </a:lnTo>
                  <a:lnTo>
                    <a:pt x="91901" y="73787"/>
                  </a:lnTo>
                  <a:lnTo>
                    <a:pt x="100673" y="69001"/>
                  </a:lnTo>
                  <a:lnTo>
                    <a:pt x="108426" y="63040"/>
                  </a:lnTo>
                  <a:lnTo>
                    <a:pt x="115147" y="55961"/>
                  </a:lnTo>
                  <a:lnTo>
                    <a:pt x="120493" y="48106"/>
                  </a:lnTo>
                  <a:lnTo>
                    <a:pt x="123729" y="39996"/>
                  </a:lnTo>
                  <a:lnTo>
                    <a:pt x="124640" y="31956"/>
                  </a:lnTo>
                  <a:lnTo>
                    <a:pt x="123302" y="24272"/>
                  </a:lnTo>
                  <a:lnTo>
                    <a:pt x="119821" y="17265"/>
                  </a:lnTo>
                  <a:lnTo>
                    <a:pt x="114480" y="11045"/>
                  </a:lnTo>
                  <a:lnTo>
                    <a:pt x="107659" y="5869"/>
                  </a:lnTo>
                  <a:lnTo>
                    <a:pt x="99727" y="2215"/>
                  </a:lnTo>
                  <a:lnTo>
                    <a:pt x="91001" y="211"/>
                  </a:lnTo>
                  <a:lnTo>
                    <a:pt x="82043" y="0"/>
                  </a:lnTo>
                  <a:lnTo>
                    <a:pt x="73643" y="1903"/>
                  </a:lnTo>
                  <a:lnTo>
                    <a:pt x="66183" y="5892"/>
                  </a:lnTo>
                  <a:lnTo>
                    <a:pt x="59685" y="11825"/>
                  </a:lnTo>
                  <a:lnTo>
                    <a:pt x="54003" y="19618"/>
                  </a:lnTo>
                  <a:lnTo>
                    <a:pt x="48961" y="29043"/>
                  </a:lnTo>
                  <a:lnTo>
                    <a:pt x="44556" y="39776"/>
                  </a:lnTo>
                  <a:lnTo>
                    <a:pt x="40962" y="51495"/>
                  </a:lnTo>
                  <a:lnTo>
                    <a:pt x="38214" y="63926"/>
                  </a:lnTo>
                  <a:lnTo>
                    <a:pt x="36536" y="76695"/>
                  </a:lnTo>
                  <a:lnTo>
                    <a:pt x="36392" y="89340"/>
                  </a:lnTo>
                  <a:lnTo>
                    <a:pt x="37893" y="101616"/>
                  </a:lnTo>
                  <a:lnTo>
                    <a:pt x="40850" y="113317"/>
                  </a:lnTo>
                  <a:lnTo>
                    <a:pt x="44968" y="124183"/>
                  </a:lnTo>
                  <a:lnTo>
                    <a:pt x="49968" y="134150"/>
                  </a:lnTo>
                  <a:lnTo>
                    <a:pt x="55933" y="142996"/>
                  </a:lnTo>
                  <a:lnTo>
                    <a:pt x="63294" y="150268"/>
                  </a:lnTo>
                  <a:lnTo>
                    <a:pt x="72166" y="155860"/>
                  </a:lnTo>
                  <a:lnTo>
                    <a:pt x="82223" y="159802"/>
                  </a:lnTo>
                  <a:lnTo>
                    <a:pt x="92893" y="162089"/>
                  </a:lnTo>
                  <a:lnTo>
                    <a:pt x="103759" y="162894"/>
                  </a:lnTo>
                  <a:lnTo>
                    <a:pt x="114176" y="162651"/>
                  </a:lnTo>
                  <a:lnTo>
                    <a:pt x="124205" y="161947"/>
                  </a:lnTo>
                  <a:lnTo>
                    <a:pt x="134721" y="160726"/>
                  </a:lnTo>
                  <a:lnTo>
                    <a:pt x="147399" y="1588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9296663" y="313799"/>
              <a:ext cx="136872" cy="159646"/>
            </a:xfrm>
            <a:custGeom>
              <a:avLst/>
              <a:gdLst/>
              <a:ahLst/>
              <a:cxnLst/>
              <a:rect l="0" t="0" r="0" b="0"/>
              <a:pathLst>
                <a:path w="136872" h="159646">
                  <a:moveTo>
                    <a:pt x="0" y="86283"/>
                  </a:moveTo>
                  <a:lnTo>
                    <a:pt x="67" y="97951"/>
                  </a:lnTo>
                  <a:lnTo>
                    <a:pt x="708" y="108440"/>
                  </a:lnTo>
                  <a:lnTo>
                    <a:pt x="2008" y="118742"/>
                  </a:lnTo>
                  <a:lnTo>
                    <a:pt x="4041" y="129043"/>
                  </a:lnTo>
                  <a:lnTo>
                    <a:pt x="7006" y="139387"/>
                  </a:lnTo>
                  <a:lnTo>
                    <a:pt x="10911" y="149706"/>
                  </a:lnTo>
                  <a:lnTo>
                    <a:pt x="15102" y="157504"/>
                  </a:lnTo>
                  <a:lnTo>
                    <a:pt x="18166" y="159645"/>
                  </a:lnTo>
                  <a:lnTo>
                    <a:pt x="19324" y="157099"/>
                  </a:lnTo>
                  <a:lnTo>
                    <a:pt x="18886" y="151506"/>
                  </a:lnTo>
                  <a:lnTo>
                    <a:pt x="17359" y="144042"/>
                  </a:lnTo>
                  <a:lnTo>
                    <a:pt x="15129" y="135438"/>
                  </a:lnTo>
                  <a:lnTo>
                    <a:pt x="12454" y="126127"/>
                  </a:lnTo>
                  <a:lnTo>
                    <a:pt x="9659" y="116210"/>
                  </a:lnTo>
                  <a:lnTo>
                    <a:pt x="7153" y="105542"/>
                  </a:lnTo>
                  <a:lnTo>
                    <a:pt x="5135" y="94096"/>
                  </a:lnTo>
                  <a:lnTo>
                    <a:pt x="3777" y="82132"/>
                  </a:lnTo>
                  <a:lnTo>
                    <a:pt x="3315" y="70099"/>
                  </a:lnTo>
                  <a:lnTo>
                    <a:pt x="3791" y="58271"/>
                  </a:lnTo>
                  <a:lnTo>
                    <a:pt x="5417" y="47058"/>
                  </a:lnTo>
                  <a:lnTo>
                    <a:pt x="8634" y="37060"/>
                  </a:lnTo>
                  <a:lnTo>
                    <a:pt x="13540" y="28487"/>
                  </a:lnTo>
                  <a:lnTo>
                    <a:pt x="19938" y="21223"/>
                  </a:lnTo>
                  <a:lnTo>
                    <a:pt x="27519" y="15020"/>
                  </a:lnTo>
                  <a:lnTo>
                    <a:pt x="35991" y="9630"/>
                  </a:lnTo>
                  <a:lnTo>
                    <a:pt x="45272" y="5159"/>
                  </a:lnTo>
                  <a:lnTo>
                    <a:pt x="55477" y="2052"/>
                  </a:lnTo>
                  <a:lnTo>
                    <a:pt x="66591" y="437"/>
                  </a:lnTo>
                  <a:lnTo>
                    <a:pt x="78257" y="0"/>
                  </a:lnTo>
                  <a:lnTo>
                    <a:pt x="91214" y="107"/>
                  </a:lnTo>
                  <a:lnTo>
                    <a:pt x="108834" y="769"/>
                  </a:lnTo>
                  <a:lnTo>
                    <a:pt x="136871" y="20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/>
        </p:nvGrpSpPr>
        <p:grpSpPr>
          <a:xfrm>
            <a:off x="167438" y="888706"/>
            <a:ext cx="4750884" cy="4529947"/>
            <a:chOff x="167438" y="888706"/>
            <a:chExt cx="4750884" cy="4529947"/>
          </a:xfrm>
        </p:grpSpPr>
        <p:sp>
          <p:nvSpPr>
            <p:cNvPr id="2" name="Oval 1"/>
            <p:cNvSpPr/>
            <p:nvPr/>
          </p:nvSpPr>
          <p:spPr>
            <a:xfrm>
              <a:off x="167438" y="888706"/>
              <a:ext cx="4529947" cy="4529947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Oval 2"/>
            <p:cNvSpPr/>
            <p:nvPr/>
          </p:nvSpPr>
          <p:spPr>
            <a:xfrm>
              <a:off x="2453469" y="3143151"/>
              <a:ext cx="38100" cy="38100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" name="Straight Connector 3"/>
            <p:cNvCxnSpPr/>
            <p:nvPr/>
          </p:nvCxnSpPr>
          <p:spPr>
            <a:xfrm flipH="1" flipV="1">
              <a:off x="496023" y="2007258"/>
              <a:ext cx="3860077" cy="2298042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Freeform 4"/>
            <p:cNvSpPr/>
            <p:nvPr/>
          </p:nvSpPr>
          <p:spPr>
            <a:xfrm>
              <a:off x="2406492" y="3107307"/>
              <a:ext cx="107735" cy="110842"/>
            </a:xfrm>
            <a:custGeom>
              <a:avLst/>
              <a:gdLst/>
              <a:ahLst/>
              <a:cxnLst/>
              <a:rect l="0" t="0" r="0" b="0"/>
              <a:pathLst>
                <a:path w="107735" h="110842">
                  <a:moveTo>
                    <a:pt x="68889" y="5443"/>
                  </a:moveTo>
                  <a:lnTo>
                    <a:pt x="46532" y="5443"/>
                  </a:lnTo>
                  <a:lnTo>
                    <a:pt x="29317" y="11682"/>
                  </a:lnTo>
                  <a:lnTo>
                    <a:pt x="21451" y="16621"/>
                  </a:lnTo>
                  <a:lnTo>
                    <a:pt x="9591" y="31468"/>
                  </a:lnTo>
                  <a:lnTo>
                    <a:pt x="4790" y="40340"/>
                  </a:lnTo>
                  <a:lnTo>
                    <a:pt x="2576" y="59558"/>
                  </a:lnTo>
                  <a:lnTo>
                    <a:pt x="3623" y="69595"/>
                  </a:lnTo>
                  <a:lnTo>
                    <a:pt x="14146" y="86987"/>
                  </a:lnTo>
                  <a:lnTo>
                    <a:pt x="21865" y="94901"/>
                  </a:lnTo>
                  <a:lnTo>
                    <a:pt x="30521" y="99007"/>
                  </a:lnTo>
                  <a:lnTo>
                    <a:pt x="49497" y="100449"/>
                  </a:lnTo>
                  <a:lnTo>
                    <a:pt x="79911" y="94684"/>
                  </a:lnTo>
                  <a:lnTo>
                    <a:pt x="87935" y="89504"/>
                  </a:lnTo>
                  <a:lnTo>
                    <a:pt x="99971" y="74389"/>
                  </a:lnTo>
                  <a:lnTo>
                    <a:pt x="107734" y="40559"/>
                  </a:lnTo>
                  <a:lnTo>
                    <a:pt x="103311" y="20660"/>
                  </a:lnTo>
                  <a:lnTo>
                    <a:pt x="98856" y="12078"/>
                  </a:lnTo>
                  <a:lnTo>
                    <a:pt x="91207" y="6357"/>
                  </a:lnTo>
                  <a:lnTo>
                    <a:pt x="70229" y="0"/>
                  </a:lnTo>
                  <a:lnTo>
                    <a:pt x="37701" y="2010"/>
                  </a:lnTo>
                  <a:lnTo>
                    <a:pt x="19543" y="10156"/>
                  </a:lnTo>
                  <a:lnTo>
                    <a:pt x="11425" y="15604"/>
                  </a:lnTo>
                  <a:lnTo>
                    <a:pt x="6013" y="23915"/>
                  </a:lnTo>
                  <a:lnTo>
                    <a:pt x="0" y="45628"/>
                  </a:lnTo>
                  <a:lnTo>
                    <a:pt x="3566" y="67757"/>
                  </a:lnTo>
                  <a:lnTo>
                    <a:pt x="14120" y="88120"/>
                  </a:lnTo>
                  <a:lnTo>
                    <a:pt x="30509" y="104969"/>
                  </a:lnTo>
                  <a:lnTo>
                    <a:pt x="39793" y="109229"/>
                  </a:lnTo>
                  <a:lnTo>
                    <a:pt x="59467" y="110841"/>
                  </a:lnTo>
                  <a:lnTo>
                    <a:pt x="67287" y="107294"/>
                  </a:lnTo>
                  <a:lnTo>
                    <a:pt x="79096" y="93994"/>
                  </a:lnTo>
                  <a:lnTo>
                    <a:pt x="82004" y="73265"/>
                  </a:lnTo>
                  <a:lnTo>
                    <a:pt x="74339" y="27419"/>
                  </a:lnTo>
                  <a:lnTo>
                    <a:pt x="67843" y="21263"/>
                  </a:lnTo>
                  <a:lnTo>
                    <a:pt x="58833" y="18329"/>
                  </a:lnTo>
                  <a:lnTo>
                    <a:pt x="48147" y="17543"/>
                  </a:lnTo>
                  <a:lnTo>
                    <a:pt x="30035" y="22909"/>
                  </a:lnTo>
                  <a:lnTo>
                    <a:pt x="16525" y="31923"/>
                  </a:lnTo>
                  <a:lnTo>
                    <a:pt x="5718" y="475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" name="Straight Connector 5"/>
            <p:cNvCxnSpPr/>
            <p:nvPr/>
          </p:nvCxnSpPr>
          <p:spPr>
            <a:xfrm>
              <a:off x="2463800" y="3175000"/>
              <a:ext cx="2197100" cy="12700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flipH="1" flipV="1">
              <a:off x="1092200" y="1320800"/>
              <a:ext cx="3098800" cy="40640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Freeform 7"/>
            <p:cNvSpPr/>
            <p:nvPr/>
          </p:nvSpPr>
          <p:spPr>
            <a:xfrm>
              <a:off x="777473" y="985282"/>
              <a:ext cx="255505" cy="308456"/>
            </a:xfrm>
            <a:custGeom>
              <a:avLst/>
              <a:gdLst/>
              <a:ahLst/>
              <a:cxnLst/>
              <a:rect l="0" t="0" r="0" b="0"/>
              <a:pathLst>
                <a:path w="255505" h="308456">
                  <a:moveTo>
                    <a:pt x="139690" y="42825"/>
                  </a:moveTo>
                  <a:lnTo>
                    <a:pt x="110382" y="4452"/>
                  </a:lnTo>
                  <a:lnTo>
                    <a:pt x="101434" y="865"/>
                  </a:lnTo>
                  <a:lnTo>
                    <a:pt x="79014" y="0"/>
                  </a:lnTo>
                  <a:lnTo>
                    <a:pt x="59691" y="6634"/>
                  </a:lnTo>
                  <a:lnTo>
                    <a:pt x="43304" y="18552"/>
                  </a:lnTo>
                  <a:lnTo>
                    <a:pt x="22094" y="44992"/>
                  </a:lnTo>
                  <a:lnTo>
                    <a:pt x="0" y="101342"/>
                  </a:lnTo>
                  <a:lnTo>
                    <a:pt x="1050" y="155596"/>
                  </a:lnTo>
                  <a:lnTo>
                    <a:pt x="5590" y="208254"/>
                  </a:lnTo>
                  <a:lnTo>
                    <a:pt x="20732" y="263525"/>
                  </a:lnTo>
                  <a:lnTo>
                    <a:pt x="27548" y="284804"/>
                  </a:lnTo>
                  <a:lnTo>
                    <a:pt x="40716" y="299720"/>
                  </a:lnTo>
                  <a:lnTo>
                    <a:pt x="49141" y="305335"/>
                  </a:lnTo>
                  <a:lnTo>
                    <a:pt x="67861" y="308455"/>
                  </a:lnTo>
                  <a:lnTo>
                    <a:pt x="77766" y="307649"/>
                  </a:lnTo>
                  <a:lnTo>
                    <a:pt x="95011" y="300515"/>
                  </a:lnTo>
                  <a:lnTo>
                    <a:pt x="125146" y="276871"/>
                  </a:lnTo>
                  <a:lnTo>
                    <a:pt x="140970" y="250992"/>
                  </a:lnTo>
                  <a:lnTo>
                    <a:pt x="153068" y="221098"/>
                  </a:lnTo>
                  <a:lnTo>
                    <a:pt x="153288" y="210807"/>
                  </a:lnTo>
                  <a:lnTo>
                    <a:pt x="147293" y="190013"/>
                  </a:lnTo>
                  <a:lnTo>
                    <a:pt x="133711" y="175313"/>
                  </a:lnTo>
                  <a:lnTo>
                    <a:pt x="93279" y="154769"/>
                  </a:lnTo>
                  <a:lnTo>
                    <a:pt x="106832" y="155802"/>
                  </a:lnTo>
                  <a:lnTo>
                    <a:pt x="160349" y="143765"/>
                  </a:lnTo>
                  <a:lnTo>
                    <a:pt x="201613" y="129228"/>
                  </a:lnTo>
                  <a:lnTo>
                    <a:pt x="255504" y="954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4233640" y="1432137"/>
              <a:ext cx="249315" cy="330055"/>
              <a:chOff x="4233640" y="1432137"/>
              <a:chExt cx="249315" cy="330055"/>
            </a:xfrm>
          </p:grpSpPr>
          <p:sp>
            <p:nvSpPr>
              <p:cNvPr id="9" name="Freeform 8"/>
              <p:cNvSpPr/>
              <p:nvPr/>
            </p:nvSpPr>
            <p:spPr>
              <a:xfrm>
                <a:off x="4317868" y="1512418"/>
                <a:ext cx="10530" cy="221100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221100">
                    <a:moveTo>
                      <a:pt x="0" y="0"/>
                    </a:moveTo>
                    <a:lnTo>
                      <a:pt x="0" y="58617"/>
                    </a:lnTo>
                    <a:lnTo>
                      <a:pt x="7236" y="112791"/>
                    </a:lnTo>
                    <a:lnTo>
                      <a:pt x="9878" y="168553"/>
                    </a:lnTo>
                    <a:lnTo>
                      <a:pt x="10529" y="22109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4233640" y="1432137"/>
                <a:ext cx="249315" cy="330055"/>
              </a:xfrm>
              <a:custGeom>
                <a:avLst/>
                <a:gdLst/>
                <a:ahLst/>
                <a:cxnLst/>
                <a:rect l="0" t="0" r="0" b="0"/>
                <a:pathLst>
                  <a:path w="249315" h="330055">
                    <a:moveTo>
                      <a:pt x="10529" y="90810"/>
                    </a:moveTo>
                    <a:lnTo>
                      <a:pt x="4940" y="74042"/>
                    </a:lnTo>
                    <a:lnTo>
                      <a:pt x="5633" y="66763"/>
                    </a:lnTo>
                    <a:lnTo>
                      <a:pt x="12642" y="52436"/>
                    </a:lnTo>
                    <a:lnTo>
                      <a:pt x="37376" y="24175"/>
                    </a:lnTo>
                    <a:lnTo>
                      <a:pt x="55216" y="10111"/>
                    </a:lnTo>
                    <a:lnTo>
                      <a:pt x="77963" y="2301"/>
                    </a:lnTo>
                    <a:lnTo>
                      <a:pt x="102501" y="0"/>
                    </a:lnTo>
                    <a:lnTo>
                      <a:pt x="157561" y="11073"/>
                    </a:lnTo>
                    <a:lnTo>
                      <a:pt x="175702" y="23786"/>
                    </a:lnTo>
                    <a:lnTo>
                      <a:pt x="190394" y="41134"/>
                    </a:lnTo>
                    <a:lnTo>
                      <a:pt x="200823" y="60543"/>
                    </a:lnTo>
                    <a:lnTo>
                      <a:pt x="203119" y="80867"/>
                    </a:lnTo>
                    <a:lnTo>
                      <a:pt x="199070" y="100429"/>
                    </a:lnTo>
                    <a:lnTo>
                      <a:pt x="177406" y="132051"/>
                    </a:lnTo>
                    <a:lnTo>
                      <a:pt x="163075" y="145404"/>
                    </a:lnTo>
                    <a:lnTo>
                      <a:pt x="115105" y="167351"/>
                    </a:lnTo>
                    <a:lnTo>
                      <a:pt x="110662" y="167574"/>
                    </a:lnTo>
                    <a:lnTo>
                      <a:pt x="110039" y="165382"/>
                    </a:lnTo>
                    <a:lnTo>
                      <a:pt x="111964" y="161582"/>
                    </a:lnTo>
                    <a:lnTo>
                      <a:pt x="123461" y="154239"/>
                    </a:lnTo>
                    <a:lnTo>
                      <a:pt x="131441" y="150644"/>
                    </a:lnTo>
                    <a:lnTo>
                      <a:pt x="149665" y="149768"/>
                    </a:lnTo>
                    <a:lnTo>
                      <a:pt x="169463" y="154448"/>
                    </a:lnTo>
                    <a:lnTo>
                      <a:pt x="221231" y="183042"/>
                    </a:lnTo>
                    <a:lnTo>
                      <a:pt x="235975" y="199652"/>
                    </a:lnTo>
                    <a:lnTo>
                      <a:pt x="245258" y="219903"/>
                    </a:lnTo>
                    <a:lnTo>
                      <a:pt x="249314" y="256441"/>
                    </a:lnTo>
                    <a:lnTo>
                      <a:pt x="246117" y="279067"/>
                    </a:lnTo>
                    <a:lnTo>
                      <a:pt x="237677" y="297702"/>
                    </a:lnTo>
                    <a:lnTo>
                      <a:pt x="232151" y="305947"/>
                    </a:lnTo>
                    <a:lnTo>
                      <a:pt x="216652" y="318228"/>
                    </a:lnTo>
                    <a:lnTo>
                      <a:pt x="207605" y="323140"/>
                    </a:lnTo>
                    <a:lnTo>
                      <a:pt x="166928" y="330054"/>
                    </a:lnTo>
                    <a:lnTo>
                      <a:pt x="110356" y="323985"/>
                    </a:lnTo>
                    <a:lnTo>
                      <a:pt x="53310" y="308140"/>
                    </a:lnTo>
                    <a:lnTo>
                      <a:pt x="0" y="29085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2" name="Freeform 11"/>
            <p:cNvSpPr/>
            <p:nvPr/>
          </p:nvSpPr>
          <p:spPr>
            <a:xfrm>
              <a:off x="169780" y="1765779"/>
              <a:ext cx="231488" cy="336236"/>
            </a:xfrm>
            <a:custGeom>
              <a:avLst/>
              <a:gdLst/>
              <a:ahLst/>
              <a:cxnLst/>
              <a:rect l="0" t="0" r="0" b="0"/>
              <a:pathLst>
                <a:path w="231488" h="336236">
                  <a:moveTo>
                    <a:pt x="20917" y="336235"/>
                  </a:moveTo>
                  <a:lnTo>
                    <a:pt x="12584" y="298757"/>
                  </a:lnTo>
                  <a:lnTo>
                    <a:pt x="5233" y="247334"/>
                  </a:lnTo>
                  <a:lnTo>
                    <a:pt x="921" y="192116"/>
                  </a:lnTo>
                  <a:lnTo>
                    <a:pt x="70" y="136148"/>
                  </a:lnTo>
                  <a:lnTo>
                    <a:pt x="0" y="122125"/>
                  </a:lnTo>
                  <a:lnTo>
                    <a:pt x="3463" y="115116"/>
                  </a:lnTo>
                  <a:lnTo>
                    <a:pt x="9281" y="112784"/>
                  </a:lnTo>
                  <a:lnTo>
                    <a:pt x="16669" y="113568"/>
                  </a:lnTo>
                  <a:lnTo>
                    <a:pt x="31117" y="123798"/>
                  </a:lnTo>
                  <a:lnTo>
                    <a:pt x="59457" y="158962"/>
                  </a:lnTo>
                  <a:lnTo>
                    <a:pt x="67667" y="164240"/>
                  </a:lnTo>
                  <a:lnTo>
                    <a:pt x="86148" y="166986"/>
                  </a:lnTo>
                  <a:lnTo>
                    <a:pt x="94820" y="163741"/>
                  </a:lnTo>
                  <a:lnTo>
                    <a:pt x="110695" y="150777"/>
                  </a:lnTo>
                  <a:lnTo>
                    <a:pt x="127196" y="123747"/>
                  </a:lnTo>
                  <a:lnTo>
                    <a:pt x="146928" y="61317"/>
                  </a:lnTo>
                  <a:lnTo>
                    <a:pt x="157527" y="338"/>
                  </a:lnTo>
                  <a:lnTo>
                    <a:pt x="159954" y="0"/>
                  </a:lnTo>
                  <a:lnTo>
                    <a:pt x="165769" y="8983"/>
                  </a:lnTo>
                  <a:lnTo>
                    <a:pt x="185948" y="64512"/>
                  </a:lnTo>
                  <a:lnTo>
                    <a:pt x="203422" y="124313"/>
                  </a:lnTo>
                  <a:lnTo>
                    <a:pt x="220960" y="186463"/>
                  </a:lnTo>
                  <a:lnTo>
                    <a:pt x="231487" y="2414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760394" y="3178882"/>
              <a:ext cx="157928" cy="215859"/>
            </a:xfrm>
            <a:custGeom>
              <a:avLst/>
              <a:gdLst/>
              <a:ahLst/>
              <a:cxnLst/>
              <a:rect l="0" t="0" r="0" b="0"/>
              <a:pathLst>
                <a:path w="157928" h="215859">
                  <a:moveTo>
                    <a:pt x="0" y="63171"/>
                  </a:moveTo>
                  <a:lnTo>
                    <a:pt x="17958" y="118215"/>
                  </a:lnTo>
                  <a:lnTo>
                    <a:pt x="40738" y="177683"/>
                  </a:lnTo>
                  <a:lnTo>
                    <a:pt x="54705" y="210184"/>
                  </a:lnTo>
                  <a:lnTo>
                    <a:pt x="59866" y="214992"/>
                  </a:lnTo>
                  <a:lnTo>
                    <a:pt x="65647" y="215858"/>
                  </a:lnTo>
                  <a:lnTo>
                    <a:pt x="71841" y="214095"/>
                  </a:lnTo>
                  <a:lnTo>
                    <a:pt x="77140" y="208241"/>
                  </a:lnTo>
                  <a:lnTo>
                    <a:pt x="101461" y="147349"/>
                  </a:lnTo>
                  <a:lnTo>
                    <a:pt x="123975" y="84223"/>
                  </a:lnTo>
                  <a:lnTo>
                    <a:pt x="152270" y="23396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4476229" y="4228771"/>
              <a:ext cx="125910" cy="379027"/>
              <a:chOff x="4476229" y="4228771"/>
              <a:chExt cx="125910" cy="379027"/>
            </a:xfrm>
          </p:grpSpPr>
          <p:sp>
            <p:nvSpPr>
              <p:cNvPr id="14" name="Freeform 13"/>
              <p:cNvSpPr/>
              <p:nvPr/>
            </p:nvSpPr>
            <p:spPr>
              <a:xfrm>
                <a:off x="4476229" y="4228771"/>
                <a:ext cx="10096" cy="326384"/>
              </a:xfrm>
              <a:custGeom>
                <a:avLst/>
                <a:gdLst/>
                <a:ahLst/>
                <a:cxnLst/>
                <a:rect l="0" t="0" r="0" b="0"/>
                <a:pathLst>
                  <a:path w="10096" h="326384">
                    <a:moveTo>
                      <a:pt x="10095" y="0"/>
                    </a:moveTo>
                    <a:lnTo>
                      <a:pt x="1762" y="37478"/>
                    </a:lnTo>
                    <a:lnTo>
                      <a:pt x="0" y="88901"/>
                    </a:lnTo>
                    <a:lnTo>
                      <a:pt x="822" y="150185"/>
                    </a:lnTo>
                    <a:lnTo>
                      <a:pt x="7917" y="204751"/>
                    </a:lnTo>
                    <a:lnTo>
                      <a:pt x="9450" y="254079"/>
                    </a:lnTo>
                    <a:lnTo>
                      <a:pt x="9904" y="296381"/>
                    </a:lnTo>
                    <a:lnTo>
                      <a:pt x="10095" y="32638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4497990" y="4291942"/>
                <a:ext cx="104149" cy="315856"/>
              </a:xfrm>
              <a:custGeom>
                <a:avLst/>
                <a:gdLst/>
                <a:ahLst/>
                <a:cxnLst/>
                <a:rect l="0" t="0" r="0" b="0"/>
                <a:pathLst>
                  <a:path w="104149" h="315856">
                    <a:moveTo>
                      <a:pt x="104148" y="0"/>
                    </a:moveTo>
                    <a:lnTo>
                      <a:pt x="69819" y="60872"/>
                    </a:lnTo>
                    <a:lnTo>
                      <a:pt x="16303" y="119233"/>
                    </a:lnTo>
                    <a:lnTo>
                      <a:pt x="2324" y="133321"/>
                    </a:lnTo>
                    <a:lnTo>
                      <a:pt x="0" y="141523"/>
                    </a:lnTo>
                    <a:lnTo>
                      <a:pt x="3658" y="159995"/>
                    </a:lnTo>
                    <a:lnTo>
                      <a:pt x="31542" y="219175"/>
                    </a:lnTo>
                    <a:lnTo>
                      <a:pt x="72658" y="280981"/>
                    </a:lnTo>
                    <a:lnTo>
                      <a:pt x="104148" y="31585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1" name="Group 20"/>
            <p:cNvGrpSpPr/>
            <p:nvPr/>
          </p:nvGrpSpPr>
          <p:grpSpPr>
            <a:xfrm>
              <a:off x="3380832" y="3502304"/>
              <a:ext cx="315856" cy="213486"/>
              <a:chOff x="3380832" y="3502304"/>
              <a:chExt cx="315856" cy="213486"/>
            </a:xfrm>
          </p:grpSpPr>
          <p:sp>
            <p:nvSpPr>
              <p:cNvPr id="17" name="Freeform 16"/>
              <p:cNvSpPr/>
              <p:nvPr/>
            </p:nvSpPr>
            <p:spPr>
              <a:xfrm>
                <a:off x="3380832" y="3502304"/>
                <a:ext cx="73700" cy="147400"/>
              </a:xfrm>
              <a:custGeom>
                <a:avLst/>
                <a:gdLst/>
                <a:ahLst/>
                <a:cxnLst/>
                <a:rect l="0" t="0" r="0" b="0"/>
                <a:pathLst>
                  <a:path w="73700" h="147400">
                    <a:moveTo>
                      <a:pt x="73699" y="0"/>
                    </a:moveTo>
                    <a:lnTo>
                      <a:pt x="48505" y="53875"/>
                    </a:lnTo>
                    <a:lnTo>
                      <a:pt x="17584" y="114752"/>
                    </a:lnTo>
                    <a:lnTo>
                      <a:pt x="0" y="14739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3422946" y="3545430"/>
                <a:ext cx="178985" cy="170360"/>
              </a:xfrm>
              <a:custGeom>
                <a:avLst/>
                <a:gdLst/>
                <a:ahLst/>
                <a:cxnLst/>
                <a:rect l="0" t="0" r="0" b="0"/>
                <a:pathLst>
                  <a:path w="178985" h="170360">
                    <a:moveTo>
                      <a:pt x="178984" y="62159"/>
                    </a:moveTo>
                    <a:lnTo>
                      <a:pt x="154938" y="52584"/>
                    </a:lnTo>
                    <a:lnTo>
                      <a:pt x="98286" y="2261"/>
                    </a:lnTo>
                    <a:lnTo>
                      <a:pt x="91260" y="0"/>
                    </a:lnTo>
                    <a:lnTo>
                      <a:pt x="84237" y="832"/>
                    </a:lnTo>
                    <a:lnTo>
                      <a:pt x="77215" y="3727"/>
                    </a:lnTo>
                    <a:lnTo>
                      <a:pt x="72533" y="10337"/>
                    </a:lnTo>
                    <a:lnTo>
                      <a:pt x="67332" y="30158"/>
                    </a:lnTo>
                    <a:lnTo>
                      <a:pt x="68284" y="39655"/>
                    </a:lnTo>
                    <a:lnTo>
                      <a:pt x="86624" y="74828"/>
                    </a:lnTo>
                    <a:lnTo>
                      <a:pt x="96991" y="95866"/>
                    </a:lnTo>
                    <a:lnTo>
                      <a:pt x="101598" y="120814"/>
                    </a:lnTo>
                    <a:lnTo>
                      <a:pt x="97408" y="141260"/>
                    </a:lnTo>
                    <a:lnTo>
                      <a:pt x="93014" y="149988"/>
                    </a:lnTo>
                    <a:lnTo>
                      <a:pt x="78774" y="162806"/>
                    </a:lnTo>
                    <a:lnTo>
                      <a:pt x="70064" y="167861"/>
                    </a:lnTo>
                    <a:lnTo>
                      <a:pt x="51026" y="170359"/>
                    </a:lnTo>
                    <a:lnTo>
                      <a:pt x="32037" y="166400"/>
                    </a:lnTo>
                    <a:lnTo>
                      <a:pt x="15798" y="156842"/>
                    </a:lnTo>
                    <a:lnTo>
                      <a:pt x="7021" y="147914"/>
                    </a:lnTo>
                    <a:lnTo>
                      <a:pt x="0" y="13585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3633516" y="3544418"/>
                <a:ext cx="10529" cy="94758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94758">
                    <a:moveTo>
                      <a:pt x="0" y="94757"/>
                    </a:moveTo>
                    <a:lnTo>
                      <a:pt x="8333" y="57279"/>
                    </a:lnTo>
                    <a:lnTo>
                      <a:pt x="10528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3675630" y="3554947"/>
                <a:ext cx="21058" cy="105286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105286">
                    <a:moveTo>
                      <a:pt x="0" y="105285"/>
                    </a:moveTo>
                    <a:lnTo>
                      <a:pt x="16788" y="44174"/>
                    </a:lnTo>
                    <a:lnTo>
                      <a:pt x="21057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6" name="Group 25"/>
            <p:cNvGrpSpPr/>
            <p:nvPr/>
          </p:nvGrpSpPr>
          <p:grpSpPr>
            <a:xfrm>
              <a:off x="2301336" y="2417869"/>
              <a:ext cx="606355" cy="526763"/>
              <a:chOff x="2301336" y="2417869"/>
              <a:chExt cx="606355" cy="526763"/>
            </a:xfrm>
          </p:grpSpPr>
          <p:sp>
            <p:nvSpPr>
              <p:cNvPr id="22" name="Freeform 21"/>
              <p:cNvSpPr/>
              <p:nvPr/>
            </p:nvSpPr>
            <p:spPr>
              <a:xfrm>
                <a:off x="2301336" y="2649496"/>
                <a:ext cx="37175" cy="263213"/>
              </a:xfrm>
              <a:custGeom>
                <a:avLst/>
                <a:gdLst/>
                <a:ahLst/>
                <a:cxnLst/>
                <a:rect l="0" t="0" r="0" b="0"/>
                <a:pathLst>
                  <a:path w="37175" h="263213">
                    <a:moveTo>
                      <a:pt x="5589" y="0"/>
                    </a:moveTo>
                    <a:lnTo>
                      <a:pt x="0" y="16767"/>
                    </a:lnTo>
                    <a:lnTo>
                      <a:pt x="375" y="34358"/>
                    </a:lnTo>
                    <a:lnTo>
                      <a:pt x="12138" y="85763"/>
                    </a:lnTo>
                    <a:lnTo>
                      <a:pt x="18451" y="140986"/>
                    </a:lnTo>
                    <a:lnTo>
                      <a:pt x="25027" y="202284"/>
                    </a:lnTo>
                    <a:lnTo>
                      <a:pt x="37174" y="26321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2444070" y="2638967"/>
                <a:ext cx="119486" cy="305665"/>
              </a:xfrm>
              <a:custGeom>
                <a:avLst/>
                <a:gdLst/>
                <a:ahLst/>
                <a:cxnLst/>
                <a:rect l="0" t="0" r="0" b="0"/>
                <a:pathLst>
                  <a:path w="119486" h="305665">
                    <a:moveTo>
                      <a:pt x="62896" y="0"/>
                    </a:moveTo>
                    <a:lnTo>
                      <a:pt x="47255" y="17981"/>
                    </a:lnTo>
                    <a:lnTo>
                      <a:pt x="24459" y="74354"/>
                    </a:lnTo>
                    <a:lnTo>
                      <a:pt x="6767" y="126429"/>
                    </a:lnTo>
                    <a:lnTo>
                      <a:pt x="1116" y="176879"/>
                    </a:lnTo>
                    <a:lnTo>
                      <a:pt x="0" y="231905"/>
                    </a:lnTo>
                    <a:lnTo>
                      <a:pt x="2187" y="258657"/>
                    </a:lnTo>
                    <a:lnTo>
                      <a:pt x="10958" y="282245"/>
                    </a:lnTo>
                    <a:lnTo>
                      <a:pt x="25775" y="298188"/>
                    </a:lnTo>
                    <a:lnTo>
                      <a:pt x="34639" y="304077"/>
                    </a:lnTo>
                    <a:lnTo>
                      <a:pt x="44058" y="305664"/>
                    </a:lnTo>
                    <a:lnTo>
                      <a:pt x="63883" y="301187"/>
                    </a:lnTo>
                    <a:lnTo>
                      <a:pt x="89185" y="285513"/>
                    </a:lnTo>
                    <a:lnTo>
                      <a:pt x="101096" y="269614"/>
                    </a:lnTo>
                    <a:lnTo>
                      <a:pt x="118275" y="230812"/>
                    </a:lnTo>
                    <a:lnTo>
                      <a:pt x="119485" y="210208"/>
                    </a:lnTo>
                    <a:lnTo>
                      <a:pt x="118169" y="199800"/>
                    </a:lnTo>
                    <a:lnTo>
                      <a:pt x="112613" y="192862"/>
                    </a:lnTo>
                    <a:lnTo>
                      <a:pt x="93961" y="185152"/>
                    </a:lnTo>
                    <a:lnTo>
                      <a:pt x="84776" y="185436"/>
                    </a:lnTo>
                    <a:lnTo>
                      <a:pt x="68331" y="191991"/>
                    </a:lnTo>
                    <a:lnTo>
                      <a:pt x="56343" y="205822"/>
                    </a:lnTo>
                    <a:lnTo>
                      <a:pt x="41839" y="23162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2614933" y="2628439"/>
                <a:ext cx="215728" cy="300971"/>
              </a:xfrm>
              <a:custGeom>
                <a:avLst/>
                <a:gdLst/>
                <a:ahLst/>
                <a:cxnLst/>
                <a:rect l="0" t="0" r="0" b="0"/>
                <a:pathLst>
                  <a:path w="215728" h="300971">
                    <a:moveTo>
                      <a:pt x="71018" y="21057"/>
                    </a:moveTo>
                    <a:lnTo>
                      <a:pt x="46971" y="30632"/>
                    </a:lnTo>
                    <a:lnTo>
                      <a:pt x="32644" y="41300"/>
                    </a:lnTo>
                    <a:lnTo>
                      <a:pt x="17014" y="66049"/>
                    </a:lnTo>
                    <a:lnTo>
                      <a:pt x="2422" y="107023"/>
                    </a:lnTo>
                    <a:lnTo>
                      <a:pt x="0" y="145444"/>
                    </a:lnTo>
                    <a:lnTo>
                      <a:pt x="12172" y="208695"/>
                    </a:lnTo>
                    <a:lnTo>
                      <a:pt x="33961" y="251144"/>
                    </a:lnTo>
                    <a:lnTo>
                      <a:pt x="67712" y="290623"/>
                    </a:lnTo>
                    <a:lnTo>
                      <a:pt x="87876" y="298792"/>
                    </a:lnTo>
                    <a:lnTo>
                      <a:pt x="99804" y="300970"/>
                    </a:lnTo>
                    <a:lnTo>
                      <a:pt x="122416" y="297151"/>
                    </a:lnTo>
                    <a:lnTo>
                      <a:pt x="151758" y="281847"/>
                    </a:lnTo>
                    <a:lnTo>
                      <a:pt x="175269" y="259375"/>
                    </a:lnTo>
                    <a:lnTo>
                      <a:pt x="193934" y="230490"/>
                    </a:lnTo>
                    <a:lnTo>
                      <a:pt x="213286" y="177665"/>
                    </a:lnTo>
                    <a:lnTo>
                      <a:pt x="215727" y="140119"/>
                    </a:lnTo>
                    <a:lnTo>
                      <a:pt x="203562" y="84656"/>
                    </a:lnTo>
                    <a:lnTo>
                      <a:pt x="188019" y="52769"/>
                    </a:lnTo>
                    <a:lnTo>
                      <a:pt x="163007" y="26684"/>
                    </a:lnTo>
                    <a:lnTo>
                      <a:pt x="113132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2809030" y="2417869"/>
                <a:ext cx="98661" cy="107386"/>
              </a:xfrm>
              <a:custGeom>
                <a:avLst/>
                <a:gdLst/>
                <a:ahLst/>
                <a:cxnLst/>
                <a:rect l="0" t="0" r="0" b="0"/>
                <a:pathLst>
                  <a:path w="98661" h="107386">
                    <a:moveTo>
                      <a:pt x="34848" y="21057"/>
                    </a:moveTo>
                    <a:lnTo>
                      <a:pt x="18081" y="32235"/>
                    </a:lnTo>
                    <a:lnTo>
                      <a:pt x="6729" y="47082"/>
                    </a:lnTo>
                    <a:lnTo>
                      <a:pt x="2064" y="55955"/>
                    </a:lnTo>
                    <a:lnTo>
                      <a:pt x="0" y="75172"/>
                    </a:lnTo>
                    <a:lnTo>
                      <a:pt x="1088" y="85209"/>
                    </a:lnTo>
                    <a:lnTo>
                      <a:pt x="5323" y="93071"/>
                    </a:lnTo>
                    <a:lnTo>
                      <a:pt x="19386" y="104926"/>
                    </a:lnTo>
                    <a:lnTo>
                      <a:pt x="28050" y="107385"/>
                    </a:lnTo>
                    <a:lnTo>
                      <a:pt x="47035" y="106998"/>
                    </a:lnTo>
                    <a:lnTo>
                      <a:pt x="64051" y="99807"/>
                    </a:lnTo>
                    <a:lnTo>
                      <a:pt x="79413" y="87643"/>
                    </a:lnTo>
                    <a:lnTo>
                      <a:pt x="94039" y="70538"/>
                    </a:lnTo>
                    <a:lnTo>
                      <a:pt x="97706" y="61063"/>
                    </a:lnTo>
                    <a:lnTo>
                      <a:pt x="98660" y="41177"/>
                    </a:lnTo>
                    <a:lnTo>
                      <a:pt x="92065" y="23760"/>
                    </a:lnTo>
                    <a:lnTo>
                      <a:pt x="82505" y="10560"/>
                    </a:lnTo>
                    <a:lnTo>
                      <a:pt x="66434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9" name="Group 28"/>
            <p:cNvGrpSpPr/>
            <p:nvPr/>
          </p:nvGrpSpPr>
          <p:grpSpPr>
            <a:xfrm>
              <a:off x="2280279" y="3297727"/>
              <a:ext cx="205631" cy="330920"/>
              <a:chOff x="2280279" y="3297727"/>
              <a:chExt cx="205631" cy="330920"/>
            </a:xfrm>
          </p:grpSpPr>
          <p:sp>
            <p:nvSpPr>
              <p:cNvPr id="27" name="Freeform 26"/>
              <p:cNvSpPr/>
              <p:nvPr/>
            </p:nvSpPr>
            <p:spPr>
              <a:xfrm>
                <a:off x="2280279" y="3297727"/>
                <a:ext cx="205631" cy="330920"/>
              </a:xfrm>
              <a:custGeom>
                <a:avLst/>
                <a:gdLst/>
                <a:ahLst/>
                <a:cxnLst/>
                <a:rect l="0" t="0" r="0" b="0"/>
                <a:pathLst>
                  <a:path w="205631" h="330920">
                    <a:moveTo>
                      <a:pt x="5589" y="330919"/>
                    </a:moveTo>
                    <a:lnTo>
                      <a:pt x="0" y="314152"/>
                    </a:lnTo>
                    <a:lnTo>
                      <a:pt x="375" y="296561"/>
                    </a:lnTo>
                    <a:lnTo>
                      <a:pt x="6072" y="237921"/>
                    </a:lnTo>
                    <a:lnTo>
                      <a:pt x="13786" y="183174"/>
                    </a:lnTo>
                    <a:lnTo>
                      <a:pt x="21246" y="127300"/>
                    </a:lnTo>
                    <a:lnTo>
                      <a:pt x="25579" y="71203"/>
                    </a:lnTo>
                    <a:lnTo>
                      <a:pt x="29555" y="18181"/>
                    </a:lnTo>
                    <a:lnTo>
                      <a:pt x="32095" y="6613"/>
                    </a:lnTo>
                    <a:lnTo>
                      <a:pt x="37297" y="1242"/>
                    </a:lnTo>
                    <a:lnTo>
                      <a:pt x="44276" y="0"/>
                    </a:lnTo>
                    <a:lnTo>
                      <a:pt x="60218" y="4860"/>
                    </a:lnTo>
                    <a:lnTo>
                      <a:pt x="75102" y="14818"/>
                    </a:lnTo>
                    <a:lnTo>
                      <a:pt x="86397" y="30163"/>
                    </a:lnTo>
                    <a:lnTo>
                      <a:pt x="122026" y="83951"/>
                    </a:lnTo>
                    <a:lnTo>
                      <a:pt x="148174" y="140773"/>
                    </a:lnTo>
                    <a:lnTo>
                      <a:pt x="166378" y="180276"/>
                    </a:lnTo>
                    <a:lnTo>
                      <a:pt x="182302" y="206735"/>
                    </a:lnTo>
                    <a:lnTo>
                      <a:pt x="205630" y="24669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2296397" y="3439133"/>
                <a:ext cx="115814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115814" h="42115">
                    <a:moveTo>
                      <a:pt x="115813" y="0"/>
                    </a:moveTo>
                    <a:lnTo>
                      <a:pt x="91766" y="9575"/>
                    </a:lnTo>
                    <a:lnTo>
                      <a:pt x="57034" y="29664"/>
                    </a:lnTo>
                    <a:lnTo>
                      <a:pt x="0" y="4211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54" name="Group 53"/>
          <p:cNvGrpSpPr/>
          <p:nvPr/>
        </p:nvGrpSpPr>
        <p:grpSpPr>
          <a:xfrm>
            <a:off x="5674860" y="120847"/>
            <a:ext cx="2474198" cy="447692"/>
            <a:chOff x="5674860" y="120847"/>
            <a:chExt cx="2474198" cy="447692"/>
          </a:xfrm>
        </p:grpSpPr>
        <p:sp>
          <p:nvSpPr>
            <p:cNvPr id="31" name="Freeform 30"/>
            <p:cNvSpPr/>
            <p:nvPr/>
          </p:nvSpPr>
          <p:spPr>
            <a:xfrm>
              <a:off x="5701643" y="120847"/>
              <a:ext cx="162731" cy="342407"/>
            </a:xfrm>
            <a:custGeom>
              <a:avLst/>
              <a:gdLst/>
              <a:ahLst/>
              <a:cxnLst/>
              <a:rect l="0" t="0" r="0" b="0"/>
              <a:pathLst>
                <a:path w="162731" h="342407">
                  <a:moveTo>
                    <a:pt x="25859" y="342406"/>
                  </a:moveTo>
                  <a:lnTo>
                    <a:pt x="22740" y="299715"/>
                  </a:lnTo>
                  <a:lnTo>
                    <a:pt x="16794" y="246886"/>
                  </a:lnTo>
                  <a:lnTo>
                    <a:pt x="8384" y="195766"/>
                  </a:lnTo>
                  <a:lnTo>
                    <a:pt x="5510" y="141822"/>
                  </a:lnTo>
                  <a:lnTo>
                    <a:pt x="0" y="80509"/>
                  </a:lnTo>
                  <a:lnTo>
                    <a:pt x="6957" y="58721"/>
                  </a:lnTo>
                  <a:lnTo>
                    <a:pt x="20968" y="40459"/>
                  </a:lnTo>
                  <a:lnTo>
                    <a:pt x="38893" y="25714"/>
                  </a:lnTo>
                  <a:lnTo>
                    <a:pt x="58558" y="15261"/>
                  </a:lnTo>
                  <a:lnTo>
                    <a:pt x="118568" y="3661"/>
                  </a:lnTo>
                  <a:lnTo>
                    <a:pt x="138423" y="0"/>
                  </a:lnTo>
                  <a:lnTo>
                    <a:pt x="162730" y="54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716974" y="284269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34816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869312" y="357968"/>
              <a:ext cx="16119" cy="126343"/>
            </a:xfrm>
            <a:custGeom>
              <a:avLst/>
              <a:gdLst/>
              <a:ahLst/>
              <a:cxnLst/>
              <a:rect l="0" t="0" r="0" b="0"/>
              <a:pathLst>
                <a:path w="16119" h="126343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6073" y="90659"/>
                  </a:lnTo>
                  <a:lnTo>
                    <a:pt x="16118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874901" y="22109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948601" y="319673"/>
              <a:ext cx="126343" cy="133053"/>
            </a:xfrm>
            <a:custGeom>
              <a:avLst/>
              <a:gdLst/>
              <a:ahLst/>
              <a:cxnLst/>
              <a:rect l="0" t="0" r="0" b="0"/>
              <a:pathLst>
                <a:path w="126343" h="133053">
                  <a:moveTo>
                    <a:pt x="0" y="27767"/>
                  </a:moveTo>
                  <a:lnTo>
                    <a:pt x="9065" y="86384"/>
                  </a:lnTo>
                  <a:lnTo>
                    <a:pt x="15684" y="121174"/>
                  </a:lnTo>
                  <a:lnTo>
                    <a:pt x="17475" y="123963"/>
                  </a:lnTo>
                  <a:lnTo>
                    <a:pt x="18668" y="121144"/>
                  </a:lnTo>
                  <a:lnTo>
                    <a:pt x="20742" y="63200"/>
                  </a:lnTo>
                  <a:lnTo>
                    <a:pt x="23303" y="23188"/>
                  </a:lnTo>
                  <a:lnTo>
                    <a:pt x="32194" y="3895"/>
                  </a:lnTo>
                  <a:lnTo>
                    <a:pt x="39010" y="154"/>
                  </a:lnTo>
                  <a:lnTo>
                    <a:pt x="47064" y="0"/>
                  </a:lnTo>
                  <a:lnTo>
                    <a:pt x="55942" y="2236"/>
                  </a:lnTo>
                  <a:lnTo>
                    <a:pt x="72046" y="14080"/>
                  </a:lnTo>
                  <a:lnTo>
                    <a:pt x="85832" y="31043"/>
                  </a:lnTo>
                  <a:lnTo>
                    <a:pt x="117894" y="91225"/>
                  </a:lnTo>
                  <a:lnTo>
                    <a:pt x="126342" y="1330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114237" y="152508"/>
              <a:ext cx="108106" cy="314759"/>
            </a:xfrm>
            <a:custGeom>
              <a:avLst/>
              <a:gdLst/>
              <a:ahLst/>
              <a:cxnLst/>
              <a:rect l="0" t="0" r="0" b="0"/>
              <a:pathLst>
                <a:path w="108106" h="314759">
                  <a:moveTo>
                    <a:pt x="65991" y="258103"/>
                  </a:moveTo>
                  <a:lnTo>
                    <a:pt x="56415" y="234056"/>
                  </a:lnTo>
                  <a:lnTo>
                    <a:pt x="45747" y="219729"/>
                  </a:lnTo>
                  <a:lnTo>
                    <a:pt x="38457" y="216143"/>
                  </a:lnTo>
                  <a:lnTo>
                    <a:pt x="20998" y="215277"/>
                  </a:lnTo>
                  <a:lnTo>
                    <a:pt x="13769" y="219024"/>
                  </a:lnTo>
                  <a:lnTo>
                    <a:pt x="2617" y="232546"/>
                  </a:lnTo>
                  <a:lnTo>
                    <a:pt x="0" y="253373"/>
                  </a:lnTo>
                  <a:lnTo>
                    <a:pt x="3906" y="277058"/>
                  </a:lnTo>
                  <a:lnTo>
                    <a:pt x="13441" y="299283"/>
                  </a:lnTo>
                  <a:lnTo>
                    <a:pt x="21599" y="306613"/>
                  </a:lnTo>
                  <a:lnTo>
                    <a:pt x="43142" y="314758"/>
                  </a:lnTo>
                  <a:lnTo>
                    <a:pt x="51928" y="313420"/>
                  </a:lnTo>
                  <a:lnTo>
                    <a:pt x="58955" y="309019"/>
                  </a:lnTo>
                  <a:lnTo>
                    <a:pt x="69883" y="293601"/>
                  </a:lnTo>
                  <a:lnTo>
                    <a:pt x="90145" y="237792"/>
                  </a:lnTo>
                  <a:lnTo>
                    <a:pt x="96109" y="186674"/>
                  </a:lnTo>
                  <a:lnTo>
                    <a:pt x="94167" y="131516"/>
                  </a:lnTo>
                  <a:lnTo>
                    <a:pt x="88454" y="75561"/>
                  </a:lnTo>
                  <a:lnTo>
                    <a:pt x="77750" y="21787"/>
                  </a:lnTo>
                  <a:lnTo>
                    <a:pt x="66928" y="2555"/>
                  </a:lnTo>
                  <a:lnTo>
                    <a:pt x="61936" y="0"/>
                  </a:lnTo>
                  <a:lnTo>
                    <a:pt x="57438" y="1806"/>
                  </a:lnTo>
                  <a:lnTo>
                    <a:pt x="53270" y="6520"/>
                  </a:lnTo>
                  <a:lnTo>
                    <a:pt x="47404" y="41100"/>
                  </a:lnTo>
                  <a:lnTo>
                    <a:pt x="46591" y="96782"/>
                  </a:lnTo>
                  <a:lnTo>
                    <a:pt x="56482" y="152841"/>
                  </a:lnTo>
                  <a:lnTo>
                    <a:pt x="74314" y="214605"/>
                  </a:lnTo>
                  <a:lnTo>
                    <a:pt x="108105" y="2686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458432" y="178984"/>
              <a:ext cx="27123" cy="263213"/>
            </a:xfrm>
            <a:custGeom>
              <a:avLst/>
              <a:gdLst/>
              <a:ahLst/>
              <a:cxnLst/>
              <a:rect l="0" t="0" r="0" b="0"/>
              <a:pathLst>
                <a:path w="27123" h="263213">
                  <a:moveTo>
                    <a:pt x="6065" y="0"/>
                  </a:moveTo>
                  <a:lnTo>
                    <a:pt x="0" y="33622"/>
                  </a:lnTo>
                  <a:lnTo>
                    <a:pt x="7639" y="85323"/>
                  </a:lnTo>
                  <a:lnTo>
                    <a:pt x="14825" y="140596"/>
                  </a:lnTo>
                  <a:lnTo>
                    <a:pt x="23480" y="196575"/>
                  </a:lnTo>
                  <a:lnTo>
                    <a:pt x="26403" y="243334"/>
                  </a:lnTo>
                  <a:lnTo>
                    <a:pt x="27122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390798" y="315854"/>
              <a:ext cx="168456" cy="10530"/>
            </a:xfrm>
            <a:custGeom>
              <a:avLst/>
              <a:gdLst/>
              <a:ahLst/>
              <a:cxnLst/>
              <a:rect l="0" t="0" r="0" b="0"/>
              <a:pathLst>
                <a:path w="168456" h="10530">
                  <a:moveTo>
                    <a:pt x="168455" y="0"/>
                  </a:moveTo>
                  <a:lnTo>
                    <a:pt x="130978" y="8334"/>
                  </a:lnTo>
                  <a:lnTo>
                    <a:pt x="79554" y="10095"/>
                  </a:lnTo>
                  <a:lnTo>
                    <a:pt x="19733" y="1047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543136" y="168455"/>
              <a:ext cx="258274" cy="321936"/>
            </a:xfrm>
            <a:custGeom>
              <a:avLst/>
              <a:gdLst/>
              <a:ahLst/>
              <a:cxnLst/>
              <a:rect l="0" t="0" r="0" b="0"/>
              <a:pathLst>
                <a:path w="258274" h="321936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3307" y="102552"/>
                  </a:lnTo>
                  <a:lnTo>
                    <a:pt x="23665" y="158081"/>
                  </a:lnTo>
                  <a:lnTo>
                    <a:pt x="31647" y="214110"/>
                  </a:lnTo>
                  <a:lnTo>
                    <a:pt x="37253" y="269068"/>
                  </a:lnTo>
                  <a:lnTo>
                    <a:pt x="42917" y="296923"/>
                  </a:lnTo>
                  <a:lnTo>
                    <a:pt x="42173" y="296215"/>
                  </a:lnTo>
                  <a:lnTo>
                    <a:pt x="40507" y="292233"/>
                  </a:lnTo>
                  <a:lnTo>
                    <a:pt x="39003" y="246155"/>
                  </a:lnTo>
                  <a:lnTo>
                    <a:pt x="43057" y="222876"/>
                  </a:lnTo>
                  <a:lnTo>
                    <a:pt x="57504" y="195629"/>
                  </a:lnTo>
                  <a:lnTo>
                    <a:pt x="64766" y="192421"/>
                  </a:lnTo>
                  <a:lnTo>
                    <a:pt x="73116" y="192622"/>
                  </a:lnTo>
                  <a:lnTo>
                    <a:pt x="82192" y="195095"/>
                  </a:lnTo>
                  <a:lnTo>
                    <a:pt x="98516" y="207202"/>
                  </a:lnTo>
                  <a:lnTo>
                    <a:pt x="106145" y="215344"/>
                  </a:lnTo>
                  <a:lnTo>
                    <a:pt x="114621" y="236868"/>
                  </a:lnTo>
                  <a:lnTo>
                    <a:pt x="125653" y="283225"/>
                  </a:lnTo>
                  <a:lnTo>
                    <a:pt x="130085" y="288253"/>
                  </a:lnTo>
                  <a:lnTo>
                    <a:pt x="135380" y="289265"/>
                  </a:lnTo>
                  <a:lnTo>
                    <a:pt x="141249" y="287600"/>
                  </a:lnTo>
                  <a:lnTo>
                    <a:pt x="197793" y="256954"/>
                  </a:lnTo>
                  <a:lnTo>
                    <a:pt x="242730" y="239186"/>
                  </a:lnTo>
                  <a:lnTo>
                    <a:pt x="251421" y="233157"/>
                  </a:lnTo>
                  <a:lnTo>
                    <a:pt x="256045" y="225628"/>
                  </a:lnTo>
                  <a:lnTo>
                    <a:pt x="258062" y="207904"/>
                  </a:lnTo>
                  <a:lnTo>
                    <a:pt x="251940" y="191448"/>
                  </a:lnTo>
                  <a:lnTo>
                    <a:pt x="247032" y="183784"/>
                  </a:lnTo>
                  <a:lnTo>
                    <a:pt x="229101" y="172149"/>
                  </a:lnTo>
                  <a:lnTo>
                    <a:pt x="206703" y="165418"/>
                  </a:lnTo>
                  <a:lnTo>
                    <a:pt x="185050" y="166326"/>
                  </a:lnTo>
                  <a:lnTo>
                    <a:pt x="166848" y="173749"/>
                  </a:lnTo>
                  <a:lnTo>
                    <a:pt x="158718" y="179004"/>
                  </a:lnTo>
                  <a:lnTo>
                    <a:pt x="153298" y="187186"/>
                  </a:lnTo>
                  <a:lnTo>
                    <a:pt x="145671" y="221059"/>
                  </a:lnTo>
                  <a:lnTo>
                    <a:pt x="143887" y="247208"/>
                  </a:lnTo>
                  <a:lnTo>
                    <a:pt x="149333" y="271307"/>
                  </a:lnTo>
                  <a:lnTo>
                    <a:pt x="160723" y="292547"/>
                  </a:lnTo>
                  <a:lnTo>
                    <a:pt x="177483" y="309785"/>
                  </a:lnTo>
                  <a:lnTo>
                    <a:pt x="199749" y="319007"/>
                  </a:lnTo>
                  <a:lnTo>
                    <a:pt x="222904" y="321935"/>
                  </a:lnTo>
                  <a:lnTo>
                    <a:pt x="258273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983320" y="146044"/>
              <a:ext cx="102360" cy="359324"/>
            </a:xfrm>
            <a:custGeom>
              <a:avLst/>
              <a:gdLst/>
              <a:ahLst/>
              <a:cxnLst/>
              <a:rect l="0" t="0" r="0" b="0"/>
              <a:pathLst>
                <a:path w="102360" h="359324">
                  <a:moveTo>
                    <a:pt x="60245" y="359323"/>
                  </a:moveTo>
                  <a:lnTo>
                    <a:pt x="42286" y="303109"/>
                  </a:lnTo>
                  <a:lnTo>
                    <a:pt x="28578" y="244537"/>
                  </a:lnTo>
                  <a:lnTo>
                    <a:pt x="20195" y="187561"/>
                  </a:lnTo>
                  <a:lnTo>
                    <a:pt x="10133" y="132416"/>
                  </a:lnTo>
                  <a:lnTo>
                    <a:pt x="0" y="80276"/>
                  </a:lnTo>
                  <a:lnTo>
                    <a:pt x="1060" y="37607"/>
                  </a:lnTo>
                  <a:lnTo>
                    <a:pt x="3241" y="25523"/>
                  </a:lnTo>
                  <a:lnTo>
                    <a:pt x="8204" y="16297"/>
                  </a:lnTo>
                  <a:lnTo>
                    <a:pt x="23077" y="2926"/>
                  </a:lnTo>
                  <a:lnTo>
                    <a:pt x="31957" y="63"/>
                  </a:lnTo>
                  <a:lnTo>
                    <a:pt x="51181" y="0"/>
                  </a:lnTo>
                  <a:lnTo>
                    <a:pt x="81736" y="6542"/>
                  </a:lnTo>
                  <a:lnTo>
                    <a:pt x="93193" y="12629"/>
                  </a:lnTo>
                  <a:lnTo>
                    <a:pt x="102359" y="224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938280" y="347440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78253" y="0"/>
                  </a:lnTo>
                  <a:lnTo>
                    <a:pt x="1956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090597" y="368497"/>
              <a:ext cx="100500" cy="109417"/>
            </a:xfrm>
            <a:custGeom>
              <a:avLst/>
              <a:gdLst/>
              <a:ahLst/>
              <a:cxnLst/>
              <a:rect l="0" t="0" r="0" b="0"/>
              <a:pathLst>
                <a:path w="100500" h="109417">
                  <a:moveTo>
                    <a:pt x="79310" y="31585"/>
                  </a:moveTo>
                  <a:lnTo>
                    <a:pt x="68131" y="20407"/>
                  </a:lnTo>
                  <a:lnTo>
                    <a:pt x="60159" y="18284"/>
                  </a:lnTo>
                  <a:lnTo>
                    <a:pt x="38822" y="19045"/>
                  </a:lnTo>
                  <a:lnTo>
                    <a:pt x="19981" y="26402"/>
                  </a:lnTo>
                  <a:lnTo>
                    <a:pt x="11681" y="31639"/>
                  </a:lnTo>
                  <a:lnTo>
                    <a:pt x="6148" y="39810"/>
                  </a:lnTo>
                  <a:lnTo>
                    <a:pt x="0" y="61367"/>
                  </a:lnTo>
                  <a:lnTo>
                    <a:pt x="3507" y="83426"/>
                  </a:lnTo>
                  <a:lnTo>
                    <a:pt x="7717" y="94222"/>
                  </a:lnTo>
                  <a:lnTo>
                    <a:pt x="15204" y="101419"/>
                  </a:lnTo>
                  <a:lnTo>
                    <a:pt x="36000" y="109416"/>
                  </a:lnTo>
                  <a:lnTo>
                    <a:pt x="57720" y="106731"/>
                  </a:lnTo>
                  <a:lnTo>
                    <a:pt x="86561" y="92065"/>
                  </a:lnTo>
                  <a:lnTo>
                    <a:pt x="94672" y="85943"/>
                  </a:lnTo>
                  <a:lnTo>
                    <a:pt x="98910" y="77183"/>
                  </a:lnTo>
                  <a:lnTo>
                    <a:pt x="100499" y="54970"/>
                  </a:lnTo>
                  <a:lnTo>
                    <a:pt x="89228" y="21747"/>
                  </a:lnTo>
                  <a:lnTo>
                    <a:pt x="80598" y="9665"/>
                  </a:lnTo>
                  <a:lnTo>
                    <a:pt x="6878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214216" y="136870"/>
              <a:ext cx="29391" cy="305327"/>
            </a:xfrm>
            <a:custGeom>
              <a:avLst/>
              <a:gdLst/>
              <a:ahLst/>
              <a:cxnLst/>
              <a:rect l="0" t="0" r="0" b="0"/>
              <a:pathLst>
                <a:path w="29391" h="305327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12587" y="135786"/>
                  </a:lnTo>
                  <a:lnTo>
                    <a:pt x="18792" y="195624"/>
                  </a:lnTo>
                  <a:lnTo>
                    <a:pt x="26951" y="252505"/>
                  </a:lnTo>
                  <a:lnTo>
                    <a:pt x="29390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296249" y="157927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9553" y="175244"/>
                  </a:lnTo>
                  <a:lnTo>
                    <a:pt x="13455" y="228462"/>
                  </a:lnTo>
                  <a:lnTo>
                    <a:pt x="18805" y="262275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354221" y="336911"/>
              <a:ext cx="95277" cy="128504"/>
            </a:xfrm>
            <a:custGeom>
              <a:avLst/>
              <a:gdLst/>
              <a:ahLst/>
              <a:cxnLst/>
              <a:rect l="0" t="0" r="0" b="0"/>
              <a:pathLst>
                <a:path w="95277" h="128504">
                  <a:moveTo>
                    <a:pt x="68370" y="21057"/>
                  </a:moveTo>
                  <a:lnTo>
                    <a:pt x="57191" y="9879"/>
                  </a:lnTo>
                  <a:lnTo>
                    <a:pt x="50389" y="8926"/>
                  </a:lnTo>
                  <a:lnTo>
                    <a:pt x="33473" y="14106"/>
                  </a:lnTo>
                  <a:lnTo>
                    <a:pt x="9807" y="30176"/>
                  </a:lnTo>
                  <a:lnTo>
                    <a:pt x="1398" y="52406"/>
                  </a:lnTo>
                  <a:lnTo>
                    <a:pt x="0" y="79444"/>
                  </a:lnTo>
                  <a:lnTo>
                    <a:pt x="7177" y="103159"/>
                  </a:lnTo>
                  <a:lnTo>
                    <a:pt x="21286" y="119158"/>
                  </a:lnTo>
                  <a:lnTo>
                    <a:pt x="29962" y="125062"/>
                  </a:lnTo>
                  <a:lnTo>
                    <a:pt x="48960" y="128503"/>
                  </a:lnTo>
                  <a:lnTo>
                    <a:pt x="58939" y="127783"/>
                  </a:lnTo>
                  <a:lnTo>
                    <a:pt x="76267" y="120744"/>
                  </a:lnTo>
                  <a:lnTo>
                    <a:pt x="84162" y="115591"/>
                  </a:lnTo>
                  <a:lnTo>
                    <a:pt x="89426" y="106307"/>
                  </a:lnTo>
                  <a:lnTo>
                    <a:pt x="95276" y="80393"/>
                  </a:lnTo>
                  <a:lnTo>
                    <a:pt x="91636" y="55618"/>
                  </a:lnTo>
                  <a:lnTo>
                    <a:pt x="683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489054" y="315854"/>
              <a:ext cx="175984" cy="116961"/>
            </a:xfrm>
            <a:custGeom>
              <a:avLst/>
              <a:gdLst/>
              <a:ahLst/>
              <a:cxnLst/>
              <a:rect l="0" t="0" r="0" b="0"/>
              <a:pathLst>
                <a:path w="175984" h="116961">
                  <a:moveTo>
                    <a:pt x="7236" y="0"/>
                  </a:moveTo>
                  <a:lnTo>
                    <a:pt x="0" y="27557"/>
                  </a:lnTo>
                  <a:lnTo>
                    <a:pt x="477" y="80660"/>
                  </a:lnTo>
                  <a:lnTo>
                    <a:pt x="2731" y="92378"/>
                  </a:lnTo>
                  <a:lnTo>
                    <a:pt x="7742" y="101360"/>
                  </a:lnTo>
                  <a:lnTo>
                    <a:pt x="22668" y="114459"/>
                  </a:lnTo>
                  <a:lnTo>
                    <a:pt x="30393" y="116080"/>
                  </a:lnTo>
                  <a:lnTo>
                    <a:pt x="37881" y="114822"/>
                  </a:lnTo>
                  <a:lnTo>
                    <a:pt x="45214" y="111643"/>
                  </a:lnTo>
                  <a:lnTo>
                    <a:pt x="56480" y="98752"/>
                  </a:lnTo>
                  <a:lnTo>
                    <a:pt x="61123" y="90402"/>
                  </a:lnTo>
                  <a:lnTo>
                    <a:pt x="66557" y="88344"/>
                  </a:lnTo>
                  <a:lnTo>
                    <a:pt x="72520" y="90482"/>
                  </a:lnTo>
                  <a:lnTo>
                    <a:pt x="98900" y="113540"/>
                  </a:lnTo>
                  <a:lnTo>
                    <a:pt x="106950" y="116637"/>
                  </a:lnTo>
                  <a:lnTo>
                    <a:pt x="125253" y="116960"/>
                  </a:lnTo>
                  <a:lnTo>
                    <a:pt x="141967" y="110084"/>
                  </a:lnTo>
                  <a:lnTo>
                    <a:pt x="157194" y="98059"/>
                  </a:lnTo>
                  <a:lnTo>
                    <a:pt x="171760" y="81017"/>
                  </a:lnTo>
                  <a:lnTo>
                    <a:pt x="175410" y="71559"/>
                  </a:lnTo>
                  <a:lnTo>
                    <a:pt x="175983" y="31163"/>
                  </a:lnTo>
                  <a:lnTo>
                    <a:pt x="17569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727917" y="357968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3120" y="54145"/>
                  </a:lnTo>
                  <a:lnTo>
                    <a:pt x="9065" y="109092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706860" y="252683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801616" y="329296"/>
              <a:ext cx="126343" cy="112901"/>
            </a:xfrm>
            <a:custGeom>
              <a:avLst/>
              <a:gdLst/>
              <a:ahLst/>
              <a:cxnLst/>
              <a:rect l="0" t="0" r="0" b="0"/>
              <a:pathLst>
                <a:path w="126343" h="112901">
                  <a:moveTo>
                    <a:pt x="0" y="18144"/>
                  </a:moveTo>
                  <a:lnTo>
                    <a:pt x="17958" y="79254"/>
                  </a:lnTo>
                  <a:lnTo>
                    <a:pt x="25858" y="105271"/>
                  </a:lnTo>
                  <a:lnTo>
                    <a:pt x="16331" y="66359"/>
                  </a:lnTo>
                  <a:lnTo>
                    <a:pt x="17837" y="30480"/>
                  </a:lnTo>
                  <a:lnTo>
                    <a:pt x="25865" y="11538"/>
                  </a:lnTo>
                  <a:lnTo>
                    <a:pt x="31281" y="3212"/>
                  </a:lnTo>
                  <a:lnTo>
                    <a:pt x="38402" y="0"/>
                  </a:lnTo>
                  <a:lnTo>
                    <a:pt x="46658" y="199"/>
                  </a:lnTo>
                  <a:lnTo>
                    <a:pt x="55672" y="2671"/>
                  </a:lnTo>
                  <a:lnTo>
                    <a:pt x="71927" y="14777"/>
                  </a:lnTo>
                  <a:lnTo>
                    <a:pt x="107391" y="61201"/>
                  </a:lnTo>
                  <a:lnTo>
                    <a:pt x="122252" y="96319"/>
                  </a:lnTo>
                  <a:lnTo>
                    <a:pt x="126342" y="1129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927958" y="306562"/>
              <a:ext cx="133724" cy="261977"/>
            </a:xfrm>
            <a:custGeom>
              <a:avLst/>
              <a:gdLst/>
              <a:ahLst/>
              <a:cxnLst/>
              <a:rect l="0" t="0" r="0" b="0"/>
              <a:pathLst>
                <a:path w="133724" h="261977">
                  <a:moveTo>
                    <a:pt x="52643" y="125106"/>
                  </a:moveTo>
                  <a:lnTo>
                    <a:pt x="87389" y="88019"/>
                  </a:lnTo>
                  <a:lnTo>
                    <a:pt x="96552" y="70019"/>
                  </a:lnTo>
                  <a:lnTo>
                    <a:pt x="98284" y="50320"/>
                  </a:lnTo>
                  <a:lnTo>
                    <a:pt x="93985" y="29866"/>
                  </a:lnTo>
                  <a:lnTo>
                    <a:pt x="84275" y="9078"/>
                  </a:lnTo>
                  <a:lnTo>
                    <a:pt x="76071" y="3300"/>
                  </a:lnTo>
                  <a:lnTo>
                    <a:pt x="54477" y="0"/>
                  </a:lnTo>
                  <a:lnTo>
                    <a:pt x="45677" y="3098"/>
                  </a:lnTo>
                  <a:lnTo>
                    <a:pt x="32779" y="15898"/>
                  </a:lnTo>
                  <a:lnTo>
                    <a:pt x="18942" y="42835"/>
                  </a:lnTo>
                  <a:lnTo>
                    <a:pt x="17388" y="62805"/>
                  </a:lnTo>
                  <a:lnTo>
                    <a:pt x="21766" y="82209"/>
                  </a:lnTo>
                  <a:lnTo>
                    <a:pt x="31511" y="98631"/>
                  </a:lnTo>
                  <a:lnTo>
                    <a:pt x="38555" y="102777"/>
                  </a:lnTo>
                  <a:lnTo>
                    <a:pt x="55740" y="104263"/>
                  </a:lnTo>
                  <a:lnTo>
                    <a:pt x="71957" y="97905"/>
                  </a:lnTo>
                  <a:lnTo>
                    <a:pt x="79557" y="92934"/>
                  </a:lnTo>
                  <a:lnTo>
                    <a:pt x="91121" y="78052"/>
                  </a:lnTo>
                  <a:lnTo>
                    <a:pt x="95842" y="69170"/>
                  </a:lnTo>
                  <a:lnTo>
                    <a:pt x="100160" y="67928"/>
                  </a:lnTo>
                  <a:lnTo>
                    <a:pt x="104209" y="71780"/>
                  </a:lnTo>
                  <a:lnTo>
                    <a:pt x="126248" y="125970"/>
                  </a:lnTo>
                  <a:lnTo>
                    <a:pt x="133723" y="160067"/>
                  </a:lnTo>
                  <a:lnTo>
                    <a:pt x="132818" y="196686"/>
                  </a:lnTo>
                  <a:lnTo>
                    <a:pt x="130660" y="207921"/>
                  </a:lnTo>
                  <a:lnTo>
                    <a:pt x="125711" y="216581"/>
                  </a:lnTo>
                  <a:lnTo>
                    <a:pt x="110854" y="229322"/>
                  </a:lnTo>
                  <a:lnTo>
                    <a:pt x="82759" y="243072"/>
                  </a:lnTo>
                  <a:lnTo>
                    <a:pt x="26178" y="253465"/>
                  </a:lnTo>
                  <a:lnTo>
                    <a:pt x="0" y="2619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117471" y="231626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138528" y="336911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674860" y="469971"/>
              <a:ext cx="2400498" cy="81444"/>
            </a:xfrm>
            <a:custGeom>
              <a:avLst/>
              <a:gdLst/>
              <a:ahLst/>
              <a:cxnLst/>
              <a:rect l="0" t="0" r="0" b="0"/>
              <a:pathLst>
                <a:path w="2400498" h="81444">
                  <a:moveTo>
                    <a:pt x="2400497" y="3811"/>
                  </a:moveTo>
                  <a:lnTo>
                    <a:pt x="2356535" y="27530"/>
                  </a:lnTo>
                  <a:lnTo>
                    <a:pt x="2336505" y="28781"/>
                  </a:lnTo>
                  <a:lnTo>
                    <a:pt x="2317073" y="24267"/>
                  </a:lnTo>
                  <a:lnTo>
                    <a:pt x="2272644" y="1378"/>
                  </a:lnTo>
                  <a:lnTo>
                    <a:pt x="2252426" y="0"/>
                  </a:lnTo>
                  <a:lnTo>
                    <a:pt x="2232913" y="4457"/>
                  </a:lnTo>
                  <a:lnTo>
                    <a:pt x="2188425" y="27307"/>
                  </a:lnTo>
                  <a:lnTo>
                    <a:pt x="2168203" y="28682"/>
                  </a:lnTo>
                  <a:lnTo>
                    <a:pt x="2148687" y="24223"/>
                  </a:lnTo>
                  <a:lnTo>
                    <a:pt x="2122205" y="10899"/>
                  </a:lnTo>
                  <a:lnTo>
                    <a:pt x="2098607" y="6961"/>
                  </a:lnTo>
                  <a:lnTo>
                    <a:pt x="2075641" y="11450"/>
                  </a:lnTo>
                  <a:lnTo>
                    <a:pt x="2020503" y="30337"/>
                  </a:lnTo>
                  <a:lnTo>
                    <a:pt x="1981540" y="32727"/>
                  </a:lnTo>
                  <a:lnTo>
                    <a:pt x="1918092" y="20545"/>
                  </a:lnTo>
                  <a:lnTo>
                    <a:pt x="1885165" y="10589"/>
                  </a:lnTo>
                  <a:lnTo>
                    <a:pt x="1863795" y="13062"/>
                  </a:lnTo>
                  <a:lnTo>
                    <a:pt x="1802529" y="32889"/>
                  </a:lnTo>
                  <a:lnTo>
                    <a:pt x="1744343" y="51105"/>
                  </a:lnTo>
                  <a:lnTo>
                    <a:pt x="1700323" y="51749"/>
                  </a:lnTo>
                  <a:lnTo>
                    <a:pt x="1643135" y="38286"/>
                  </a:lnTo>
                  <a:lnTo>
                    <a:pt x="1611065" y="30534"/>
                  </a:lnTo>
                  <a:lnTo>
                    <a:pt x="1568787" y="37209"/>
                  </a:lnTo>
                  <a:lnTo>
                    <a:pt x="1513769" y="52013"/>
                  </a:lnTo>
                  <a:lnTo>
                    <a:pt x="1451085" y="52457"/>
                  </a:lnTo>
                  <a:lnTo>
                    <a:pt x="1393556" y="41626"/>
                  </a:lnTo>
                  <a:lnTo>
                    <a:pt x="1339992" y="29391"/>
                  </a:lnTo>
                  <a:lnTo>
                    <a:pt x="1284351" y="28881"/>
                  </a:lnTo>
                  <a:lnTo>
                    <a:pt x="1258685" y="34840"/>
                  </a:lnTo>
                  <a:lnTo>
                    <a:pt x="1228741" y="49010"/>
                  </a:lnTo>
                  <a:lnTo>
                    <a:pt x="1174768" y="54983"/>
                  </a:lnTo>
                  <a:lnTo>
                    <a:pt x="1113717" y="50574"/>
                  </a:lnTo>
                  <a:lnTo>
                    <a:pt x="1050813" y="35084"/>
                  </a:lnTo>
                  <a:lnTo>
                    <a:pt x="990706" y="26886"/>
                  </a:lnTo>
                  <a:lnTo>
                    <a:pt x="928029" y="36586"/>
                  </a:lnTo>
                  <a:lnTo>
                    <a:pt x="865660" y="51931"/>
                  </a:lnTo>
                  <a:lnTo>
                    <a:pt x="825551" y="53944"/>
                  </a:lnTo>
                  <a:lnTo>
                    <a:pt x="763561" y="41623"/>
                  </a:lnTo>
                  <a:lnTo>
                    <a:pt x="709790" y="37796"/>
                  </a:lnTo>
                  <a:lnTo>
                    <a:pt x="653344" y="50213"/>
                  </a:lnTo>
                  <a:lnTo>
                    <a:pt x="593962" y="63965"/>
                  </a:lnTo>
                  <a:lnTo>
                    <a:pt x="551895" y="62968"/>
                  </a:lnTo>
                  <a:lnTo>
                    <a:pt x="500650" y="52151"/>
                  </a:lnTo>
                  <a:lnTo>
                    <a:pt x="446638" y="48325"/>
                  </a:lnTo>
                  <a:lnTo>
                    <a:pt x="390139" y="60741"/>
                  </a:lnTo>
                  <a:lnTo>
                    <a:pt x="345216" y="71815"/>
                  </a:lnTo>
                  <a:lnTo>
                    <a:pt x="288682" y="65164"/>
                  </a:lnTo>
                  <a:lnTo>
                    <a:pt x="237438" y="58174"/>
                  </a:lnTo>
                  <a:lnTo>
                    <a:pt x="183425" y="59133"/>
                  </a:lnTo>
                  <a:lnTo>
                    <a:pt x="126926" y="80217"/>
                  </a:lnTo>
                  <a:lnTo>
                    <a:pt x="105545" y="81443"/>
                  </a:lnTo>
                  <a:lnTo>
                    <a:pt x="42137" y="66403"/>
                  </a:lnTo>
                  <a:lnTo>
                    <a:pt x="0" y="564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5456647" y="863336"/>
            <a:ext cx="1902773" cy="340753"/>
            <a:chOff x="5456647" y="863336"/>
            <a:chExt cx="1902773" cy="340753"/>
          </a:xfrm>
        </p:grpSpPr>
        <p:sp>
          <p:nvSpPr>
            <p:cNvPr id="55" name="Freeform 54"/>
            <p:cNvSpPr/>
            <p:nvPr/>
          </p:nvSpPr>
          <p:spPr>
            <a:xfrm>
              <a:off x="5590632" y="979150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456647" y="863336"/>
              <a:ext cx="317229" cy="340753"/>
            </a:xfrm>
            <a:custGeom>
              <a:avLst/>
              <a:gdLst/>
              <a:ahLst/>
              <a:cxnLst/>
              <a:rect l="0" t="0" r="0" b="0"/>
              <a:pathLst>
                <a:path w="317229" h="340753">
                  <a:moveTo>
                    <a:pt x="197156" y="21057"/>
                  </a:moveTo>
                  <a:lnTo>
                    <a:pt x="169600" y="13822"/>
                  </a:lnTo>
                  <a:lnTo>
                    <a:pt x="116497" y="14299"/>
                  </a:lnTo>
                  <a:lnTo>
                    <a:pt x="94627" y="20393"/>
                  </a:lnTo>
                  <a:lnTo>
                    <a:pt x="61523" y="43370"/>
                  </a:lnTo>
                  <a:lnTo>
                    <a:pt x="47967" y="57880"/>
                  </a:lnTo>
                  <a:lnTo>
                    <a:pt x="20290" y="111564"/>
                  </a:lnTo>
                  <a:lnTo>
                    <a:pt x="2905" y="166664"/>
                  </a:lnTo>
                  <a:lnTo>
                    <a:pt x="0" y="213289"/>
                  </a:lnTo>
                  <a:lnTo>
                    <a:pt x="7198" y="250370"/>
                  </a:lnTo>
                  <a:lnTo>
                    <a:pt x="36584" y="305022"/>
                  </a:lnTo>
                  <a:lnTo>
                    <a:pt x="53261" y="320009"/>
                  </a:lnTo>
                  <a:lnTo>
                    <a:pt x="85500" y="335023"/>
                  </a:lnTo>
                  <a:lnTo>
                    <a:pt x="111267" y="340752"/>
                  </a:lnTo>
                  <a:lnTo>
                    <a:pt x="162816" y="334898"/>
                  </a:lnTo>
                  <a:lnTo>
                    <a:pt x="196340" y="322667"/>
                  </a:lnTo>
                  <a:lnTo>
                    <a:pt x="257136" y="283943"/>
                  </a:lnTo>
                  <a:lnTo>
                    <a:pt x="271776" y="268917"/>
                  </a:lnTo>
                  <a:lnTo>
                    <a:pt x="298396" y="210147"/>
                  </a:lnTo>
                  <a:lnTo>
                    <a:pt x="316408" y="157872"/>
                  </a:lnTo>
                  <a:lnTo>
                    <a:pt x="317228" y="136846"/>
                  </a:lnTo>
                  <a:lnTo>
                    <a:pt x="308221" y="94752"/>
                  </a:lnTo>
                  <a:lnTo>
                    <a:pt x="286772" y="53812"/>
                  </a:lnTo>
                  <a:lnTo>
                    <a:pt x="256885" y="21981"/>
                  </a:lnTo>
                  <a:lnTo>
                    <a:pt x="247504" y="14654"/>
                  </a:lnTo>
                  <a:lnTo>
                    <a:pt x="224602" y="6513"/>
                  </a:lnTo>
                  <a:lnTo>
                    <a:pt x="18662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085471" y="947564"/>
              <a:ext cx="10530" cy="200043"/>
            </a:xfrm>
            <a:custGeom>
              <a:avLst/>
              <a:gdLst/>
              <a:ahLst/>
              <a:cxnLst/>
              <a:rect l="0" t="0" r="0" b="0"/>
              <a:pathLst>
                <a:path w="10530" h="200043">
                  <a:moveTo>
                    <a:pt x="0" y="0"/>
                  </a:moveTo>
                  <a:lnTo>
                    <a:pt x="0" y="58617"/>
                  </a:lnTo>
                  <a:lnTo>
                    <a:pt x="1170" y="118857"/>
                  </a:lnTo>
                  <a:lnTo>
                    <a:pt x="8334" y="166978"/>
                  </a:lnTo>
                  <a:lnTo>
                    <a:pt x="10529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969658" y="894922"/>
              <a:ext cx="252685" cy="10529"/>
            </a:xfrm>
            <a:custGeom>
              <a:avLst/>
              <a:gdLst/>
              <a:ahLst/>
              <a:cxnLst/>
              <a:rect l="0" t="0" r="0" b="0"/>
              <a:pathLst>
                <a:path w="252685" h="10529">
                  <a:moveTo>
                    <a:pt x="252684" y="0"/>
                  </a:moveTo>
                  <a:lnTo>
                    <a:pt x="198539" y="0"/>
                  </a:lnTo>
                  <a:lnTo>
                    <a:pt x="135719" y="7235"/>
                  </a:lnTo>
                  <a:lnTo>
                    <a:pt x="75205" y="9878"/>
                  </a:lnTo>
                  <a:lnTo>
                    <a:pt x="35151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156398" y="1021264"/>
              <a:ext cx="198534" cy="145752"/>
            </a:xfrm>
            <a:custGeom>
              <a:avLst/>
              <a:gdLst/>
              <a:ahLst/>
              <a:cxnLst/>
              <a:rect l="0" t="0" r="0" b="0"/>
              <a:pathLst>
                <a:path w="198534" h="145752">
                  <a:moveTo>
                    <a:pt x="13301" y="31585"/>
                  </a:moveTo>
                  <a:lnTo>
                    <a:pt x="2123" y="42764"/>
                  </a:lnTo>
                  <a:lnTo>
                    <a:pt x="0" y="49566"/>
                  </a:lnTo>
                  <a:lnTo>
                    <a:pt x="2601" y="77077"/>
                  </a:lnTo>
                  <a:lnTo>
                    <a:pt x="17250" y="135698"/>
                  </a:lnTo>
                  <a:lnTo>
                    <a:pt x="22953" y="141938"/>
                  </a:lnTo>
                  <a:lnTo>
                    <a:pt x="30264" y="144928"/>
                  </a:lnTo>
                  <a:lnTo>
                    <a:pt x="38648" y="145751"/>
                  </a:lnTo>
                  <a:lnTo>
                    <a:pt x="54202" y="140428"/>
                  </a:lnTo>
                  <a:lnTo>
                    <a:pt x="61625" y="135732"/>
                  </a:lnTo>
                  <a:lnTo>
                    <a:pt x="72993" y="118037"/>
                  </a:lnTo>
                  <a:lnTo>
                    <a:pt x="89823" y="74139"/>
                  </a:lnTo>
                  <a:lnTo>
                    <a:pt x="93561" y="70483"/>
                  </a:lnTo>
                  <a:lnTo>
                    <a:pt x="97224" y="71555"/>
                  </a:lnTo>
                  <a:lnTo>
                    <a:pt x="104412" y="82105"/>
                  </a:lnTo>
                  <a:lnTo>
                    <a:pt x="111507" y="98492"/>
                  </a:lnTo>
                  <a:lnTo>
                    <a:pt x="124799" y="111234"/>
                  </a:lnTo>
                  <a:lnTo>
                    <a:pt x="133256" y="116270"/>
                  </a:lnTo>
                  <a:lnTo>
                    <a:pt x="142404" y="117288"/>
                  </a:lnTo>
                  <a:lnTo>
                    <a:pt x="161927" y="112179"/>
                  </a:lnTo>
                  <a:lnTo>
                    <a:pt x="179183" y="98990"/>
                  </a:lnTo>
                  <a:lnTo>
                    <a:pt x="187060" y="90560"/>
                  </a:lnTo>
                  <a:lnTo>
                    <a:pt x="195813" y="68715"/>
                  </a:lnTo>
                  <a:lnTo>
                    <a:pt x="198533" y="44578"/>
                  </a:lnTo>
                  <a:lnTo>
                    <a:pt x="19228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397992" y="1021264"/>
              <a:ext cx="105687" cy="132124"/>
            </a:xfrm>
            <a:custGeom>
              <a:avLst/>
              <a:gdLst/>
              <a:ahLst/>
              <a:cxnLst/>
              <a:rect l="0" t="0" r="0" b="0"/>
              <a:pathLst>
                <a:path w="105687" h="132124">
                  <a:moveTo>
                    <a:pt x="55977" y="10528"/>
                  </a:moveTo>
                  <a:lnTo>
                    <a:pt x="39209" y="4939"/>
                  </a:lnTo>
                  <a:lnTo>
                    <a:pt x="31930" y="5632"/>
                  </a:lnTo>
                  <a:lnTo>
                    <a:pt x="17603" y="12642"/>
                  </a:lnTo>
                  <a:lnTo>
                    <a:pt x="6556" y="26675"/>
                  </a:lnTo>
                  <a:lnTo>
                    <a:pt x="1973" y="35331"/>
                  </a:lnTo>
                  <a:lnTo>
                    <a:pt x="0" y="54307"/>
                  </a:lnTo>
                  <a:lnTo>
                    <a:pt x="8265" y="95085"/>
                  </a:lnTo>
                  <a:lnTo>
                    <a:pt x="23382" y="120850"/>
                  </a:lnTo>
                  <a:lnTo>
                    <a:pt x="31907" y="126190"/>
                  </a:lnTo>
                  <a:lnTo>
                    <a:pt x="53857" y="132123"/>
                  </a:lnTo>
                  <a:lnTo>
                    <a:pt x="63923" y="131366"/>
                  </a:lnTo>
                  <a:lnTo>
                    <a:pt x="81345" y="124285"/>
                  </a:lnTo>
                  <a:lnTo>
                    <a:pt x="93768" y="110220"/>
                  </a:lnTo>
                  <a:lnTo>
                    <a:pt x="102018" y="91101"/>
                  </a:lnTo>
                  <a:lnTo>
                    <a:pt x="105686" y="67005"/>
                  </a:lnTo>
                  <a:lnTo>
                    <a:pt x="101076" y="46938"/>
                  </a:lnTo>
                  <a:lnTo>
                    <a:pt x="79053" y="14991"/>
                  </a:lnTo>
                  <a:lnTo>
                    <a:pt x="68963" y="6662"/>
                  </a:lnTo>
                  <a:lnTo>
                    <a:pt x="5597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738238" y="1021264"/>
              <a:ext cx="115815" cy="150985"/>
            </a:xfrm>
            <a:custGeom>
              <a:avLst/>
              <a:gdLst/>
              <a:ahLst/>
              <a:cxnLst/>
              <a:rect l="0" t="0" r="0" b="0"/>
              <a:pathLst>
                <a:path w="115815" h="150985">
                  <a:moveTo>
                    <a:pt x="0" y="63171"/>
                  </a:moveTo>
                  <a:lnTo>
                    <a:pt x="17958" y="126598"/>
                  </a:lnTo>
                  <a:lnTo>
                    <a:pt x="25858" y="150984"/>
                  </a:lnTo>
                  <a:lnTo>
                    <a:pt x="14397" y="112185"/>
                  </a:lnTo>
                  <a:lnTo>
                    <a:pt x="12845" y="76264"/>
                  </a:lnTo>
                  <a:lnTo>
                    <a:pt x="16627" y="53782"/>
                  </a:lnTo>
                  <a:lnTo>
                    <a:pt x="28447" y="35211"/>
                  </a:lnTo>
                  <a:lnTo>
                    <a:pt x="45399" y="20329"/>
                  </a:lnTo>
                  <a:lnTo>
                    <a:pt x="74673" y="6543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869114" y="1052571"/>
              <a:ext cx="132337" cy="113354"/>
            </a:xfrm>
            <a:custGeom>
              <a:avLst/>
              <a:gdLst/>
              <a:ahLst/>
              <a:cxnLst/>
              <a:rect l="0" t="0" r="0" b="0"/>
              <a:pathLst>
                <a:path w="132337" h="113354">
                  <a:moveTo>
                    <a:pt x="90223" y="52921"/>
                  </a:moveTo>
                  <a:lnTo>
                    <a:pt x="90223" y="30564"/>
                  </a:lnTo>
                  <a:lnTo>
                    <a:pt x="86714" y="21639"/>
                  </a:lnTo>
                  <a:lnTo>
                    <a:pt x="73455" y="5482"/>
                  </a:lnTo>
                  <a:lnTo>
                    <a:pt x="63837" y="1408"/>
                  </a:lnTo>
                  <a:lnTo>
                    <a:pt x="40671" y="0"/>
                  </a:lnTo>
                  <a:lnTo>
                    <a:pt x="30282" y="3603"/>
                  </a:lnTo>
                  <a:lnTo>
                    <a:pt x="12500" y="16964"/>
                  </a:lnTo>
                  <a:lnTo>
                    <a:pt x="3037" y="37720"/>
                  </a:lnTo>
                  <a:lnTo>
                    <a:pt x="0" y="61373"/>
                  </a:lnTo>
                  <a:lnTo>
                    <a:pt x="2551" y="83583"/>
                  </a:lnTo>
                  <a:lnTo>
                    <a:pt x="10703" y="102034"/>
                  </a:lnTo>
                  <a:lnTo>
                    <a:pt x="16152" y="110229"/>
                  </a:lnTo>
                  <a:lnTo>
                    <a:pt x="23295" y="113353"/>
                  </a:lnTo>
                  <a:lnTo>
                    <a:pt x="31566" y="113096"/>
                  </a:lnTo>
                  <a:lnTo>
                    <a:pt x="40590" y="110585"/>
                  </a:lnTo>
                  <a:lnTo>
                    <a:pt x="47776" y="105402"/>
                  </a:lnTo>
                  <a:lnTo>
                    <a:pt x="58879" y="90284"/>
                  </a:lnTo>
                  <a:lnTo>
                    <a:pt x="71707" y="56452"/>
                  </a:lnTo>
                  <a:lnTo>
                    <a:pt x="75539" y="52935"/>
                  </a:lnTo>
                  <a:lnTo>
                    <a:pt x="79264" y="55270"/>
                  </a:lnTo>
                  <a:lnTo>
                    <a:pt x="99236" y="81461"/>
                  </a:lnTo>
                  <a:lnTo>
                    <a:pt x="132336" y="1055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059087" y="873990"/>
              <a:ext cx="110821" cy="314321"/>
            </a:xfrm>
            <a:custGeom>
              <a:avLst/>
              <a:gdLst/>
              <a:ahLst/>
              <a:cxnLst/>
              <a:rect l="0" t="0" r="0" b="0"/>
              <a:pathLst>
                <a:path w="110821" h="314321">
                  <a:moveTo>
                    <a:pt x="79234" y="220973"/>
                  </a:moveTo>
                  <a:lnTo>
                    <a:pt x="73645" y="204206"/>
                  </a:lnTo>
                  <a:lnTo>
                    <a:pt x="61541" y="192854"/>
                  </a:lnTo>
                  <a:lnTo>
                    <a:pt x="53401" y="188189"/>
                  </a:lnTo>
                  <a:lnTo>
                    <a:pt x="45634" y="187419"/>
                  </a:lnTo>
                  <a:lnTo>
                    <a:pt x="30765" y="192802"/>
                  </a:lnTo>
                  <a:lnTo>
                    <a:pt x="9241" y="214576"/>
                  </a:lnTo>
                  <a:lnTo>
                    <a:pt x="1333" y="239577"/>
                  </a:lnTo>
                  <a:lnTo>
                    <a:pt x="0" y="280298"/>
                  </a:lnTo>
                  <a:lnTo>
                    <a:pt x="1845" y="292108"/>
                  </a:lnTo>
                  <a:lnTo>
                    <a:pt x="6584" y="301152"/>
                  </a:lnTo>
                  <a:lnTo>
                    <a:pt x="21209" y="314320"/>
                  </a:lnTo>
                  <a:lnTo>
                    <a:pt x="28852" y="313620"/>
                  </a:lnTo>
                  <a:lnTo>
                    <a:pt x="36287" y="308474"/>
                  </a:lnTo>
                  <a:lnTo>
                    <a:pt x="65032" y="277772"/>
                  </a:lnTo>
                  <a:lnTo>
                    <a:pt x="84834" y="226300"/>
                  </a:lnTo>
                  <a:lnTo>
                    <a:pt x="96891" y="176792"/>
                  </a:lnTo>
                  <a:lnTo>
                    <a:pt x="99619" y="122299"/>
                  </a:lnTo>
                  <a:lnTo>
                    <a:pt x="98988" y="67644"/>
                  </a:lnTo>
                  <a:lnTo>
                    <a:pt x="91208" y="5420"/>
                  </a:lnTo>
                  <a:lnTo>
                    <a:pt x="89556" y="62"/>
                  </a:lnTo>
                  <a:lnTo>
                    <a:pt x="87286" y="0"/>
                  </a:lnTo>
                  <a:lnTo>
                    <a:pt x="81643" y="9289"/>
                  </a:lnTo>
                  <a:lnTo>
                    <a:pt x="73059" y="36589"/>
                  </a:lnTo>
                  <a:lnTo>
                    <a:pt x="69566" y="93911"/>
                  </a:lnTo>
                  <a:lnTo>
                    <a:pt x="74465" y="150641"/>
                  </a:lnTo>
                  <a:lnTo>
                    <a:pt x="87867" y="204568"/>
                  </a:lnTo>
                  <a:lnTo>
                    <a:pt x="110820" y="2420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245801" y="1063378"/>
              <a:ext cx="8334" cy="126343"/>
            </a:xfrm>
            <a:custGeom>
              <a:avLst/>
              <a:gdLst/>
              <a:ahLst/>
              <a:cxnLst/>
              <a:rect l="0" t="0" r="0" b="0"/>
              <a:pathLst>
                <a:path w="8334" h="126343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3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338362" y="1084435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21057" y="0"/>
                  </a:moveTo>
                  <a:lnTo>
                    <a:pt x="9879" y="11178"/>
                  </a:lnTo>
                  <a:lnTo>
                    <a:pt x="4391" y="29144"/>
                  </a:lnTo>
                  <a:lnTo>
                    <a:pt x="579" y="87632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338362" y="958093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21057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233077" y="93703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5455174" y="1672572"/>
            <a:ext cx="1920961" cy="428193"/>
            <a:chOff x="5455174" y="1672572"/>
            <a:chExt cx="1920961" cy="428193"/>
          </a:xfrm>
        </p:grpSpPr>
        <p:sp>
          <p:nvSpPr>
            <p:cNvPr id="69" name="Freeform 68"/>
            <p:cNvSpPr/>
            <p:nvPr/>
          </p:nvSpPr>
          <p:spPr>
            <a:xfrm>
              <a:off x="5547428" y="1777315"/>
              <a:ext cx="186261" cy="287266"/>
            </a:xfrm>
            <a:custGeom>
              <a:avLst/>
              <a:gdLst/>
              <a:ahLst/>
              <a:cxnLst/>
              <a:rect l="0" t="0" r="0" b="0"/>
              <a:pathLst>
                <a:path w="186261" h="287266">
                  <a:moveTo>
                    <a:pt x="7275" y="11674"/>
                  </a:moveTo>
                  <a:lnTo>
                    <a:pt x="1686" y="28441"/>
                  </a:lnTo>
                  <a:lnTo>
                    <a:pt x="2062" y="46032"/>
                  </a:lnTo>
                  <a:lnTo>
                    <a:pt x="3800" y="55637"/>
                  </a:lnTo>
                  <a:lnTo>
                    <a:pt x="4958" y="57360"/>
                  </a:lnTo>
                  <a:lnTo>
                    <a:pt x="12560" y="20131"/>
                  </a:lnTo>
                  <a:lnTo>
                    <a:pt x="17817" y="12633"/>
                  </a:lnTo>
                  <a:lnTo>
                    <a:pt x="33017" y="1182"/>
                  </a:lnTo>
                  <a:lnTo>
                    <a:pt x="41984" y="0"/>
                  </a:lnTo>
                  <a:lnTo>
                    <a:pt x="61306" y="4926"/>
                  </a:lnTo>
                  <a:lnTo>
                    <a:pt x="86325" y="20853"/>
                  </a:lnTo>
                  <a:lnTo>
                    <a:pt x="98171" y="36811"/>
                  </a:lnTo>
                  <a:lnTo>
                    <a:pt x="119071" y="88250"/>
                  </a:lnTo>
                  <a:lnTo>
                    <a:pt x="127618" y="133929"/>
                  </a:lnTo>
                  <a:lnTo>
                    <a:pt x="123781" y="183338"/>
                  </a:lnTo>
                  <a:lnTo>
                    <a:pt x="114065" y="225794"/>
                  </a:lnTo>
                  <a:lnTo>
                    <a:pt x="90414" y="262286"/>
                  </a:lnTo>
                  <a:lnTo>
                    <a:pt x="75811" y="276305"/>
                  </a:lnTo>
                  <a:lnTo>
                    <a:pt x="57623" y="286435"/>
                  </a:lnTo>
                  <a:lnTo>
                    <a:pt x="47859" y="287265"/>
                  </a:lnTo>
                  <a:lnTo>
                    <a:pt x="27653" y="281948"/>
                  </a:lnTo>
                  <a:lnTo>
                    <a:pt x="13212" y="268666"/>
                  </a:lnTo>
                  <a:lnTo>
                    <a:pt x="7724" y="260211"/>
                  </a:lnTo>
                  <a:lnTo>
                    <a:pt x="0" y="225954"/>
                  </a:lnTo>
                  <a:lnTo>
                    <a:pt x="2425" y="216529"/>
                  </a:lnTo>
                  <a:lnTo>
                    <a:pt x="7551" y="209075"/>
                  </a:lnTo>
                  <a:lnTo>
                    <a:pt x="14479" y="202936"/>
                  </a:lnTo>
                  <a:lnTo>
                    <a:pt x="34653" y="196115"/>
                  </a:lnTo>
                  <a:lnTo>
                    <a:pt x="59218" y="194253"/>
                  </a:lnTo>
                  <a:lnTo>
                    <a:pt x="98185" y="200952"/>
                  </a:lnTo>
                  <a:lnTo>
                    <a:pt x="146505" y="217345"/>
                  </a:lnTo>
                  <a:lnTo>
                    <a:pt x="186260" y="2222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455174" y="1704761"/>
              <a:ext cx="361536" cy="396004"/>
            </a:xfrm>
            <a:custGeom>
              <a:avLst/>
              <a:gdLst/>
              <a:ahLst/>
              <a:cxnLst/>
              <a:rect l="0" t="0" r="0" b="0"/>
              <a:pathLst>
                <a:path w="361536" h="396004">
                  <a:moveTo>
                    <a:pt x="215343" y="10528"/>
                  </a:moveTo>
                  <a:lnTo>
                    <a:pt x="166412" y="10528"/>
                  </a:lnTo>
                  <a:lnTo>
                    <a:pt x="137444" y="12868"/>
                  </a:lnTo>
                  <a:lnTo>
                    <a:pt x="90251" y="33434"/>
                  </a:lnTo>
                  <a:lnTo>
                    <a:pt x="52723" y="60026"/>
                  </a:lnTo>
                  <a:lnTo>
                    <a:pt x="23950" y="96215"/>
                  </a:lnTo>
                  <a:lnTo>
                    <a:pt x="10975" y="127944"/>
                  </a:lnTo>
                  <a:lnTo>
                    <a:pt x="0" y="188106"/>
                  </a:lnTo>
                  <a:lnTo>
                    <a:pt x="3335" y="248209"/>
                  </a:lnTo>
                  <a:lnTo>
                    <a:pt x="10078" y="302362"/>
                  </a:lnTo>
                  <a:lnTo>
                    <a:pt x="24932" y="336033"/>
                  </a:lnTo>
                  <a:lnTo>
                    <a:pt x="44151" y="362648"/>
                  </a:lnTo>
                  <a:lnTo>
                    <a:pt x="70253" y="385351"/>
                  </a:lnTo>
                  <a:lnTo>
                    <a:pt x="93147" y="393535"/>
                  </a:lnTo>
                  <a:lnTo>
                    <a:pt x="118919" y="396003"/>
                  </a:lnTo>
                  <a:lnTo>
                    <a:pt x="176712" y="388055"/>
                  </a:lnTo>
                  <a:lnTo>
                    <a:pt x="220664" y="375462"/>
                  </a:lnTo>
                  <a:lnTo>
                    <a:pt x="276658" y="343461"/>
                  </a:lnTo>
                  <a:lnTo>
                    <a:pt x="323666" y="300606"/>
                  </a:lnTo>
                  <a:lnTo>
                    <a:pt x="349000" y="262280"/>
                  </a:lnTo>
                  <a:lnTo>
                    <a:pt x="356634" y="239401"/>
                  </a:lnTo>
                  <a:lnTo>
                    <a:pt x="361535" y="180173"/>
                  </a:lnTo>
                  <a:lnTo>
                    <a:pt x="359866" y="151436"/>
                  </a:lnTo>
                  <a:lnTo>
                    <a:pt x="339730" y="94860"/>
                  </a:lnTo>
                  <a:lnTo>
                    <a:pt x="313223" y="49803"/>
                  </a:lnTo>
                  <a:lnTo>
                    <a:pt x="286848" y="25805"/>
                  </a:lnTo>
                  <a:lnTo>
                    <a:pt x="251217" y="9465"/>
                  </a:lnTo>
                  <a:lnTo>
                    <a:pt x="192756" y="1246"/>
                  </a:lnTo>
                  <a:lnTo>
                    <a:pt x="1732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975843" y="1743774"/>
              <a:ext cx="168457" cy="329485"/>
            </a:xfrm>
            <a:custGeom>
              <a:avLst/>
              <a:gdLst/>
              <a:ahLst/>
              <a:cxnLst/>
              <a:rect l="0" t="0" r="0" b="0"/>
              <a:pathLst>
                <a:path w="168457" h="329485">
                  <a:moveTo>
                    <a:pt x="0" y="329484"/>
                  </a:moveTo>
                  <a:lnTo>
                    <a:pt x="1" y="270867"/>
                  </a:lnTo>
                  <a:lnTo>
                    <a:pt x="8333" y="211151"/>
                  </a:lnTo>
                  <a:lnTo>
                    <a:pt x="10095" y="157021"/>
                  </a:lnTo>
                  <a:lnTo>
                    <a:pt x="17679" y="101269"/>
                  </a:lnTo>
                  <a:lnTo>
                    <a:pt x="23509" y="48315"/>
                  </a:lnTo>
                  <a:lnTo>
                    <a:pt x="35579" y="3713"/>
                  </a:lnTo>
                  <a:lnTo>
                    <a:pt x="38927" y="0"/>
                  </a:lnTo>
                  <a:lnTo>
                    <a:pt x="42330" y="1033"/>
                  </a:lnTo>
                  <a:lnTo>
                    <a:pt x="45768" y="5232"/>
                  </a:lnTo>
                  <a:lnTo>
                    <a:pt x="66310" y="58335"/>
                  </a:lnTo>
                  <a:lnTo>
                    <a:pt x="86278" y="112407"/>
                  </a:lnTo>
                  <a:lnTo>
                    <a:pt x="108723" y="175384"/>
                  </a:lnTo>
                  <a:lnTo>
                    <a:pt x="128755" y="230978"/>
                  </a:lnTo>
                  <a:lnTo>
                    <a:pt x="153350" y="292942"/>
                  </a:lnTo>
                  <a:lnTo>
                    <a:pt x="168456" y="3294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996900" y="1967973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31586"/>
                  </a:moveTo>
                  <a:lnTo>
                    <a:pt x="108362" y="15945"/>
                  </a:lnTo>
                  <a:lnTo>
                    <a:pt x="91445" y="7866"/>
                  </a:lnTo>
                  <a:lnTo>
                    <a:pt x="33345" y="103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326323" y="1672572"/>
              <a:ext cx="112775" cy="408442"/>
            </a:xfrm>
            <a:custGeom>
              <a:avLst/>
              <a:gdLst/>
              <a:ahLst/>
              <a:cxnLst/>
              <a:rect l="0" t="0" r="0" b="0"/>
              <a:pathLst>
                <a:path w="112775" h="408442">
                  <a:moveTo>
                    <a:pt x="91717" y="348044"/>
                  </a:moveTo>
                  <a:lnTo>
                    <a:pt x="82142" y="316761"/>
                  </a:lnTo>
                  <a:lnTo>
                    <a:pt x="71474" y="300605"/>
                  </a:lnTo>
                  <a:lnTo>
                    <a:pt x="55814" y="288745"/>
                  </a:lnTo>
                  <a:lnTo>
                    <a:pt x="46725" y="283945"/>
                  </a:lnTo>
                  <a:lnTo>
                    <a:pt x="38326" y="283084"/>
                  </a:lnTo>
                  <a:lnTo>
                    <a:pt x="22754" y="288367"/>
                  </a:lnTo>
                  <a:lnTo>
                    <a:pt x="11154" y="301634"/>
                  </a:lnTo>
                  <a:lnTo>
                    <a:pt x="3269" y="320398"/>
                  </a:lnTo>
                  <a:lnTo>
                    <a:pt x="0" y="356100"/>
                  </a:lnTo>
                  <a:lnTo>
                    <a:pt x="3380" y="378531"/>
                  </a:lnTo>
                  <a:lnTo>
                    <a:pt x="11902" y="397078"/>
                  </a:lnTo>
                  <a:lnTo>
                    <a:pt x="17451" y="405300"/>
                  </a:lnTo>
                  <a:lnTo>
                    <a:pt x="24659" y="408441"/>
                  </a:lnTo>
                  <a:lnTo>
                    <a:pt x="32974" y="408196"/>
                  </a:lnTo>
                  <a:lnTo>
                    <a:pt x="42026" y="405693"/>
                  </a:lnTo>
                  <a:lnTo>
                    <a:pt x="58324" y="393553"/>
                  </a:lnTo>
                  <a:lnTo>
                    <a:pt x="72196" y="375289"/>
                  </a:lnTo>
                  <a:lnTo>
                    <a:pt x="94505" y="311915"/>
                  </a:lnTo>
                  <a:lnTo>
                    <a:pt x="99952" y="264939"/>
                  </a:lnTo>
                  <a:lnTo>
                    <a:pt x="101567" y="213976"/>
                  </a:lnTo>
                  <a:lnTo>
                    <a:pt x="94876" y="157655"/>
                  </a:lnTo>
                  <a:lnTo>
                    <a:pt x="92653" y="104849"/>
                  </a:lnTo>
                  <a:lnTo>
                    <a:pt x="88782" y="47018"/>
                  </a:lnTo>
                  <a:lnTo>
                    <a:pt x="77099" y="1453"/>
                  </a:lnTo>
                  <a:lnTo>
                    <a:pt x="74953" y="0"/>
                  </a:lnTo>
                  <a:lnTo>
                    <a:pt x="65636" y="49151"/>
                  </a:lnTo>
                  <a:lnTo>
                    <a:pt x="69190" y="111588"/>
                  </a:lnTo>
                  <a:lnTo>
                    <a:pt x="70370" y="171615"/>
                  </a:lnTo>
                  <a:lnTo>
                    <a:pt x="79008" y="234598"/>
                  </a:lnTo>
                  <a:lnTo>
                    <a:pt x="95402" y="294326"/>
                  </a:lnTo>
                  <a:lnTo>
                    <a:pt x="112774" y="3480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491740" y="1936388"/>
              <a:ext cx="31586" cy="115814"/>
            </a:xfrm>
            <a:custGeom>
              <a:avLst/>
              <a:gdLst/>
              <a:ahLst/>
              <a:cxnLst/>
              <a:rect l="0" t="0" r="0" b="0"/>
              <a:pathLst>
                <a:path w="31586" h="115814">
                  <a:moveTo>
                    <a:pt x="0" y="0"/>
                  </a:moveTo>
                  <a:lnTo>
                    <a:pt x="8333" y="48931"/>
                  </a:lnTo>
                  <a:lnTo>
                    <a:pt x="11893" y="76729"/>
                  </a:lnTo>
                  <a:lnTo>
                    <a:pt x="31585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502269" y="18100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577681" y="1914229"/>
              <a:ext cx="145687" cy="127445"/>
            </a:xfrm>
            <a:custGeom>
              <a:avLst/>
              <a:gdLst/>
              <a:ahLst/>
              <a:cxnLst/>
              <a:rect l="0" t="0" r="0" b="0"/>
              <a:pathLst>
                <a:path w="145687" h="127445">
                  <a:moveTo>
                    <a:pt x="61457" y="64273"/>
                  </a:moveTo>
                  <a:lnTo>
                    <a:pt x="67047" y="47505"/>
                  </a:lnTo>
                  <a:lnTo>
                    <a:pt x="66671" y="29914"/>
                  </a:lnTo>
                  <a:lnTo>
                    <a:pt x="64933" y="20310"/>
                  </a:lnTo>
                  <a:lnTo>
                    <a:pt x="60264" y="12738"/>
                  </a:lnTo>
                  <a:lnTo>
                    <a:pt x="45720" y="1204"/>
                  </a:lnTo>
                  <a:lnTo>
                    <a:pt x="36928" y="0"/>
                  </a:lnTo>
                  <a:lnTo>
                    <a:pt x="17800" y="4902"/>
                  </a:lnTo>
                  <a:lnTo>
                    <a:pt x="11296" y="11824"/>
                  </a:lnTo>
                  <a:lnTo>
                    <a:pt x="4069" y="31993"/>
                  </a:lnTo>
                  <a:lnTo>
                    <a:pt x="0" y="75246"/>
                  </a:lnTo>
                  <a:lnTo>
                    <a:pt x="5287" y="101905"/>
                  </a:lnTo>
                  <a:lnTo>
                    <a:pt x="9973" y="113928"/>
                  </a:lnTo>
                  <a:lnTo>
                    <a:pt x="17776" y="120773"/>
                  </a:lnTo>
                  <a:lnTo>
                    <a:pt x="27656" y="124166"/>
                  </a:lnTo>
                  <a:lnTo>
                    <a:pt x="38923" y="125259"/>
                  </a:lnTo>
                  <a:lnTo>
                    <a:pt x="47605" y="122478"/>
                  </a:lnTo>
                  <a:lnTo>
                    <a:pt x="54562" y="117114"/>
                  </a:lnTo>
                  <a:lnTo>
                    <a:pt x="69943" y="92798"/>
                  </a:lnTo>
                  <a:lnTo>
                    <a:pt x="76927" y="72271"/>
                  </a:lnTo>
                  <a:lnTo>
                    <a:pt x="80859" y="43766"/>
                  </a:lnTo>
                  <a:lnTo>
                    <a:pt x="91945" y="85903"/>
                  </a:lnTo>
                  <a:lnTo>
                    <a:pt x="102693" y="101572"/>
                  </a:lnTo>
                  <a:lnTo>
                    <a:pt x="118390" y="113216"/>
                  </a:lnTo>
                  <a:lnTo>
                    <a:pt x="145686" y="1274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728306" y="1909014"/>
              <a:ext cx="266380" cy="147411"/>
            </a:xfrm>
            <a:custGeom>
              <a:avLst/>
              <a:gdLst/>
              <a:ahLst/>
              <a:cxnLst/>
              <a:rect l="0" t="0" r="0" b="0"/>
              <a:pathLst>
                <a:path w="266380" h="147411">
                  <a:moveTo>
                    <a:pt x="5589" y="27374"/>
                  </a:moveTo>
                  <a:lnTo>
                    <a:pt x="0" y="44141"/>
                  </a:lnTo>
                  <a:lnTo>
                    <a:pt x="376" y="61732"/>
                  </a:lnTo>
                  <a:lnTo>
                    <a:pt x="13308" y="119202"/>
                  </a:lnTo>
                  <a:lnTo>
                    <a:pt x="21005" y="145829"/>
                  </a:lnTo>
                  <a:lnTo>
                    <a:pt x="19069" y="140852"/>
                  </a:lnTo>
                  <a:lnTo>
                    <a:pt x="16507" y="87926"/>
                  </a:lnTo>
                  <a:lnTo>
                    <a:pt x="16194" y="33875"/>
                  </a:lnTo>
                  <a:lnTo>
                    <a:pt x="19679" y="25859"/>
                  </a:lnTo>
                  <a:lnTo>
                    <a:pt x="25511" y="21685"/>
                  </a:lnTo>
                  <a:lnTo>
                    <a:pt x="32908" y="20071"/>
                  </a:lnTo>
                  <a:lnTo>
                    <a:pt x="39009" y="22505"/>
                  </a:lnTo>
                  <a:lnTo>
                    <a:pt x="48909" y="34569"/>
                  </a:lnTo>
                  <a:lnTo>
                    <a:pt x="61058" y="66680"/>
                  </a:lnTo>
                  <a:lnTo>
                    <a:pt x="64795" y="69956"/>
                  </a:lnTo>
                  <a:lnTo>
                    <a:pt x="68457" y="67460"/>
                  </a:lnTo>
                  <a:lnTo>
                    <a:pt x="72068" y="61117"/>
                  </a:lnTo>
                  <a:lnTo>
                    <a:pt x="84577" y="10529"/>
                  </a:lnTo>
                  <a:lnTo>
                    <a:pt x="89833" y="2106"/>
                  </a:lnTo>
                  <a:lnTo>
                    <a:pt x="95677" y="0"/>
                  </a:lnTo>
                  <a:lnTo>
                    <a:pt x="101912" y="2105"/>
                  </a:lnTo>
                  <a:lnTo>
                    <a:pt x="108409" y="7019"/>
                  </a:lnTo>
                  <a:lnTo>
                    <a:pt x="128732" y="36290"/>
                  </a:lnTo>
                  <a:lnTo>
                    <a:pt x="143772" y="98666"/>
                  </a:lnTo>
                  <a:lnTo>
                    <a:pt x="146844" y="109997"/>
                  </a:lnTo>
                  <a:lnTo>
                    <a:pt x="151232" y="114041"/>
                  </a:lnTo>
                  <a:lnTo>
                    <a:pt x="156497" y="113228"/>
                  </a:lnTo>
                  <a:lnTo>
                    <a:pt x="217683" y="74036"/>
                  </a:lnTo>
                  <a:lnTo>
                    <a:pt x="255455" y="56045"/>
                  </a:lnTo>
                  <a:lnTo>
                    <a:pt x="263413" y="49997"/>
                  </a:lnTo>
                  <a:lnTo>
                    <a:pt x="266379" y="42456"/>
                  </a:lnTo>
                  <a:lnTo>
                    <a:pt x="266017" y="33919"/>
                  </a:lnTo>
                  <a:lnTo>
                    <a:pt x="263436" y="24718"/>
                  </a:lnTo>
                  <a:lnTo>
                    <a:pt x="258205" y="17415"/>
                  </a:lnTo>
                  <a:lnTo>
                    <a:pt x="243035" y="6180"/>
                  </a:lnTo>
                  <a:lnTo>
                    <a:pt x="224594" y="3526"/>
                  </a:lnTo>
                  <a:lnTo>
                    <a:pt x="214764" y="4456"/>
                  </a:lnTo>
                  <a:lnTo>
                    <a:pt x="197601" y="11729"/>
                  </a:lnTo>
                  <a:lnTo>
                    <a:pt x="167520" y="35462"/>
                  </a:lnTo>
                  <a:lnTo>
                    <a:pt x="159447" y="55145"/>
                  </a:lnTo>
                  <a:lnTo>
                    <a:pt x="157028" y="78321"/>
                  </a:lnTo>
                  <a:lnTo>
                    <a:pt x="168020" y="132435"/>
                  </a:lnTo>
                  <a:lnTo>
                    <a:pt x="174708" y="139529"/>
                  </a:lnTo>
                  <a:lnTo>
                    <a:pt x="194617" y="147410"/>
                  </a:lnTo>
                  <a:lnTo>
                    <a:pt x="204137" y="146003"/>
                  </a:lnTo>
                  <a:lnTo>
                    <a:pt x="227545" y="129593"/>
                  </a:lnTo>
                  <a:lnTo>
                    <a:pt x="247744" y="1116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039222" y="1715289"/>
              <a:ext cx="31586" cy="284271"/>
            </a:xfrm>
            <a:custGeom>
              <a:avLst/>
              <a:gdLst/>
              <a:ahLst/>
              <a:cxnLst/>
              <a:rect l="0" t="0" r="0" b="0"/>
              <a:pathLst>
                <a:path w="31586" h="284271">
                  <a:moveTo>
                    <a:pt x="0" y="0"/>
                  </a:moveTo>
                  <a:lnTo>
                    <a:pt x="1169" y="49263"/>
                  </a:lnTo>
                  <a:lnTo>
                    <a:pt x="7235" y="100515"/>
                  </a:lnTo>
                  <a:lnTo>
                    <a:pt x="10722" y="156124"/>
                  </a:lnTo>
                  <a:lnTo>
                    <a:pt x="21788" y="211254"/>
                  </a:lnTo>
                  <a:lnTo>
                    <a:pt x="28682" y="249767"/>
                  </a:lnTo>
                  <a:lnTo>
                    <a:pt x="31585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965522" y="1825514"/>
              <a:ext cx="147400" cy="26647"/>
            </a:xfrm>
            <a:custGeom>
              <a:avLst/>
              <a:gdLst/>
              <a:ahLst/>
              <a:cxnLst/>
              <a:rect l="0" t="0" r="0" b="0"/>
              <a:pathLst>
                <a:path w="147400" h="26647">
                  <a:moveTo>
                    <a:pt x="147399" y="5589"/>
                  </a:moveTo>
                  <a:lnTo>
                    <a:pt x="130631" y="0"/>
                  </a:lnTo>
                  <a:lnTo>
                    <a:pt x="97847" y="2113"/>
                  </a:lnTo>
                  <a:lnTo>
                    <a:pt x="39401" y="13464"/>
                  </a:lnTo>
                  <a:lnTo>
                    <a:pt x="17512" y="16108"/>
                  </a:lnTo>
                  <a:lnTo>
                    <a:pt x="11674" y="18451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099979" y="1847541"/>
              <a:ext cx="97171" cy="147574"/>
            </a:xfrm>
            <a:custGeom>
              <a:avLst/>
              <a:gdLst/>
              <a:ahLst/>
              <a:cxnLst/>
              <a:rect l="0" t="0" r="0" b="0"/>
              <a:pathLst>
                <a:path w="97171" h="147574">
                  <a:moveTo>
                    <a:pt x="23470" y="67790"/>
                  </a:moveTo>
                  <a:lnTo>
                    <a:pt x="40238" y="73379"/>
                  </a:lnTo>
                  <a:lnTo>
                    <a:pt x="57829" y="69884"/>
                  </a:lnTo>
                  <a:lnTo>
                    <a:pt x="67433" y="65676"/>
                  </a:lnTo>
                  <a:lnTo>
                    <a:pt x="81223" y="51643"/>
                  </a:lnTo>
                  <a:lnTo>
                    <a:pt x="86539" y="42987"/>
                  </a:lnTo>
                  <a:lnTo>
                    <a:pt x="87743" y="33707"/>
                  </a:lnTo>
                  <a:lnTo>
                    <a:pt x="82842" y="14037"/>
                  </a:lnTo>
                  <a:lnTo>
                    <a:pt x="75920" y="7388"/>
                  </a:lnTo>
                  <a:lnTo>
                    <a:pt x="55750" y="0"/>
                  </a:lnTo>
                  <a:lnTo>
                    <a:pt x="34308" y="2956"/>
                  </a:lnTo>
                  <a:lnTo>
                    <a:pt x="23676" y="7020"/>
                  </a:lnTo>
                  <a:lnTo>
                    <a:pt x="15419" y="14408"/>
                  </a:lnTo>
                  <a:lnTo>
                    <a:pt x="3125" y="35096"/>
                  </a:lnTo>
                  <a:lnTo>
                    <a:pt x="0" y="59888"/>
                  </a:lnTo>
                  <a:lnTo>
                    <a:pt x="7526" y="108343"/>
                  </a:lnTo>
                  <a:lnTo>
                    <a:pt x="19894" y="127147"/>
                  </a:lnTo>
                  <a:lnTo>
                    <a:pt x="28106" y="135437"/>
                  </a:lnTo>
                  <a:lnTo>
                    <a:pt x="49707" y="144649"/>
                  </a:lnTo>
                  <a:lnTo>
                    <a:pt x="71396" y="147573"/>
                  </a:lnTo>
                  <a:lnTo>
                    <a:pt x="97170" y="1414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260320" y="1852160"/>
              <a:ext cx="115815" cy="138600"/>
            </a:xfrm>
            <a:custGeom>
              <a:avLst/>
              <a:gdLst/>
              <a:ahLst/>
              <a:cxnLst/>
              <a:rect l="0" t="0" r="0" b="0"/>
              <a:pathLst>
                <a:path w="115815" h="138600">
                  <a:moveTo>
                    <a:pt x="0" y="52642"/>
                  </a:moveTo>
                  <a:lnTo>
                    <a:pt x="17958" y="113753"/>
                  </a:lnTo>
                  <a:lnTo>
                    <a:pt x="25858" y="138599"/>
                  </a:lnTo>
                  <a:lnTo>
                    <a:pt x="13108" y="80080"/>
                  </a:lnTo>
                  <a:lnTo>
                    <a:pt x="14015" y="55478"/>
                  </a:lnTo>
                  <a:lnTo>
                    <a:pt x="22216" y="32846"/>
                  </a:lnTo>
                  <a:lnTo>
                    <a:pt x="30019" y="24237"/>
                  </a:lnTo>
                  <a:lnTo>
                    <a:pt x="51166" y="11552"/>
                  </a:lnTo>
                  <a:lnTo>
                    <a:pt x="104065" y="1521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5458301" y="2394443"/>
            <a:ext cx="2555729" cy="526426"/>
            <a:chOff x="5458301" y="2394443"/>
            <a:chExt cx="2555729" cy="526426"/>
          </a:xfrm>
        </p:grpSpPr>
        <p:sp>
          <p:nvSpPr>
            <p:cNvPr id="83" name="Freeform 82"/>
            <p:cNvSpPr/>
            <p:nvPr/>
          </p:nvSpPr>
          <p:spPr>
            <a:xfrm>
              <a:off x="5537722" y="2656756"/>
              <a:ext cx="129410" cy="197898"/>
            </a:xfrm>
            <a:custGeom>
              <a:avLst/>
              <a:gdLst/>
              <a:ahLst/>
              <a:cxnLst/>
              <a:rect l="0" t="0" r="0" b="0"/>
              <a:pathLst>
                <a:path w="129410" h="197898">
                  <a:moveTo>
                    <a:pt x="75809" y="899"/>
                  </a:moveTo>
                  <a:lnTo>
                    <a:pt x="51763" y="10475"/>
                  </a:lnTo>
                  <a:lnTo>
                    <a:pt x="30340" y="28433"/>
                  </a:lnTo>
                  <a:lnTo>
                    <a:pt x="16216" y="45892"/>
                  </a:lnTo>
                  <a:lnTo>
                    <a:pt x="10344" y="48442"/>
                  </a:lnTo>
                  <a:lnTo>
                    <a:pt x="5260" y="46633"/>
                  </a:lnTo>
                  <a:lnTo>
                    <a:pt x="700" y="41917"/>
                  </a:lnTo>
                  <a:lnTo>
                    <a:pt x="0" y="36433"/>
                  </a:lnTo>
                  <a:lnTo>
                    <a:pt x="5462" y="24101"/>
                  </a:lnTo>
                  <a:lnTo>
                    <a:pt x="21690" y="4005"/>
                  </a:lnTo>
                  <a:lnTo>
                    <a:pt x="29201" y="630"/>
                  </a:lnTo>
                  <a:lnTo>
                    <a:pt x="46906" y="0"/>
                  </a:lnTo>
                  <a:lnTo>
                    <a:pt x="63353" y="6739"/>
                  </a:lnTo>
                  <a:lnTo>
                    <a:pt x="71015" y="11811"/>
                  </a:lnTo>
                  <a:lnTo>
                    <a:pt x="82647" y="26806"/>
                  </a:lnTo>
                  <a:lnTo>
                    <a:pt x="90547" y="46339"/>
                  </a:lnTo>
                  <a:lnTo>
                    <a:pt x="94058" y="70618"/>
                  </a:lnTo>
                  <a:lnTo>
                    <a:pt x="89379" y="90767"/>
                  </a:lnTo>
                  <a:lnTo>
                    <a:pt x="84856" y="99416"/>
                  </a:lnTo>
                  <a:lnTo>
                    <a:pt x="84180" y="102842"/>
                  </a:lnTo>
                  <a:lnTo>
                    <a:pt x="86069" y="102786"/>
                  </a:lnTo>
                  <a:lnTo>
                    <a:pt x="89668" y="100410"/>
                  </a:lnTo>
                  <a:lnTo>
                    <a:pt x="94407" y="101165"/>
                  </a:lnTo>
                  <a:lnTo>
                    <a:pt x="112255" y="113406"/>
                  </a:lnTo>
                  <a:lnTo>
                    <a:pt x="125543" y="125382"/>
                  </a:lnTo>
                  <a:lnTo>
                    <a:pt x="128852" y="133021"/>
                  </a:lnTo>
                  <a:lnTo>
                    <a:pt x="129409" y="150867"/>
                  </a:lnTo>
                  <a:lnTo>
                    <a:pt x="122639" y="167378"/>
                  </a:lnTo>
                  <a:lnTo>
                    <a:pt x="117558" y="175056"/>
                  </a:lnTo>
                  <a:lnTo>
                    <a:pt x="102553" y="186707"/>
                  </a:lnTo>
                  <a:lnTo>
                    <a:pt x="83016" y="194615"/>
                  </a:lnTo>
                  <a:lnTo>
                    <a:pt x="48049" y="197897"/>
                  </a:lnTo>
                  <a:lnTo>
                    <a:pt x="12638" y="1904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458301" y="2565053"/>
              <a:ext cx="340530" cy="340931"/>
            </a:xfrm>
            <a:custGeom>
              <a:avLst/>
              <a:gdLst/>
              <a:ahLst/>
              <a:cxnLst/>
              <a:rect l="0" t="0" r="0" b="0"/>
              <a:pathLst>
                <a:path w="340530" h="340931">
                  <a:moveTo>
                    <a:pt x="271044" y="39960"/>
                  </a:moveTo>
                  <a:lnTo>
                    <a:pt x="253063" y="24319"/>
                  </a:lnTo>
                  <a:lnTo>
                    <a:pt x="206891" y="5116"/>
                  </a:lnTo>
                  <a:lnTo>
                    <a:pt x="164818" y="0"/>
                  </a:lnTo>
                  <a:lnTo>
                    <a:pt x="138434" y="5043"/>
                  </a:lnTo>
                  <a:lnTo>
                    <a:pt x="87312" y="32933"/>
                  </a:lnTo>
                  <a:lnTo>
                    <a:pt x="33521" y="78256"/>
                  </a:lnTo>
                  <a:lnTo>
                    <a:pt x="17263" y="105119"/>
                  </a:lnTo>
                  <a:lnTo>
                    <a:pt x="2459" y="146808"/>
                  </a:lnTo>
                  <a:lnTo>
                    <a:pt x="0" y="185352"/>
                  </a:lnTo>
                  <a:lnTo>
                    <a:pt x="12158" y="248648"/>
                  </a:lnTo>
                  <a:lnTo>
                    <a:pt x="27701" y="281558"/>
                  </a:lnTo>
                  <a:lnTo>
                    <a:pt x="52713" y="307947"/>
                  </a:lnTo>
                  <a:lnTo>
                    <a:pt x="87940" y="330583"/>
                  </a:lnTo>
                  <a:lnTo>
                    <a:pt x="128013" y="340930"/>
                  </a:lnTo>
                  <a:lnTo>
                    <a:pt x="163934" y="338406"/>
                  </a:lnTo>
                  <a:lnTo>
                    <a:pt x="218161" y="323786"/>
                  </a:lnTo>
                  <a:lnTo>
                    <a:pt x="260468" y="304515"/>
                  </a:lnTo>
                  <a:lnTo>
                    <a:pt x="294214" y="269772"/>
                  </a:lnTo>
                  <a:lnTo>
                    <a:pt x="330522" y="213116"/>
                  </a:lnTo>
                  <a:lnTo>
                    <a:pt x="340529" y="172634"/>
                  </a:lnTo>
                  <a:lnTo>
                    <a:pt x="335505" y="117033"/>
                  </a:lnTo>
                  <a:lnTo>
                    <a:pt x="325368" y="77355"/>
                  </a:lnTo>
                  <a:lnTo>
                    <a:pt x="314295" y="58140"/>
                  </a:lnTo>
                  <a:lnTo>
                    <a:pt x="298456" y="44920"/>
                  </a:lnTo>
                  <a:lnTo>
                    <a:pt x="259691" y="26902"/>
                  </a:lnTo>
                  <a:lnTo>
                    <a:pt x="218401" y="189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294030" y="2709587"/>
              <a:ext cx="98611" cy="163225"/>
            </a:xfrm>
            <a:custGeom>
              <a:avLst/>
              <a:gdLst/>
              <a:ahLst/>
              <a:cxnLst/>
              <a:rect l="0" t="0" r="0" b="0"/>
              <a:pathLst>
                <a:path w="98611" h="163225">
                  <a:moveTo>
                    <a:pt x="77553" y="42825"/>
                  </a:moveTo>
                  <a:lnTo>
                    <a:pt x="67978" y="18778"/>
                  </a:lnTo>
                  <a:lnTo>
                    <a:pt x="57310" y="4452"/>
                  </a:lnTo>
                  <a:lnTo>
                    <a:pt x="50019" y="865"/>
                  </a:lnTo>
                  <a:lnTo>
                    <a:pt x="32561" y="0"/>
                  </a:lnTo>
                  <a:lnTo>
                    <a:pt x="25331" y="3746"/>
                  </a:lnTo>
                  <a:lnTo>
                    <a:pt x="14179" y="17268"/>
                  </a:lnTo>
                  <a:lnTo>
                    <a:pt x="1324" y="44611"/>
                  </a:lnTo>
                  <a:lnTo>
                    <a:pt x="0" y="67795"/>
                  </a:lnTo>
                  <a:lnTo>
                    <a:pt x="8682" y="115218"/>
                  </a:lnTo>
                  <a:lnTo>
                    <a:pt x="23872" y="147723"/>
                  </a:lnTo>
                  <a:lnTo>
                    <a:pt x="32407" y="154871"/>
                  </a:lnTo>
                  <a:lnTo>
                    <a:pt x="54368" y="162813"/>
                  </a:lnTo>
                  <a:lnTo>
                    <a:pt x="73488" y="163224"/>
                  </a:lnTo>
                  <a:lnTo>
                    <a:pt x="98610" y="1586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422168" y="2720433"/>
              <a:ext cx="97269" cy="150205"/>
            </a:xfrm>
            <a:custGeom>
              <a:avLst/>
              <a:gdLst/>
              <a:ahLst/>
              <a:cxnLst/>
              <a:rect l="0" t="0" r="0" b="0"/>
              <a:pathLst>
                <a:path w="97269" h="150205">
                  <a:moveTo>
                    <a:pt x="33643" y="95150"/>
                  </a:moveTo>
                  <a:lnTo>
                    <a:pt x="51624" y="79509"/>
                  </a:lnTo>
                  <a:lnTo>
                    <a:pt x="92206" y="54717"/>
                  </a:lnTo>
                  <a:lnTo>
                    <a:pt x="96082" y="47138"/>
                  </a:lnTo>
                  <a:lnTo>
                    <a:pt x="97268" y="29358"/>
                  </a:lnTo>
                  <a:lnTo>
                    <a:pt x="90777" y="12876"/>
                  </a:lnTo>
                  <a:lnTo>
                    <a:pt x="85770" y="5206"/>
                  </a:lnTo>
                  <a:lnTo>
                    <a:pt x="78923" y="1262"/>
                  </a:lnTo>
                  <a:lnTo>
                    <a:pt x="61956" y="0"/>
                  </a:lnTo>
                  <a:lnTo>
                    <a:pt x="45837" y="6457"/>
                  </a:lnTo>
                  <a:lnTo>
                    <a:pt x="16425" y="29667"/>
                  </a:lnTo>
                  <a:lnTo>
                    <a:pt x="726" y="61060"/>
                  </a:lnTo>
                  <a:lnTo>
                    <a:pt x="0" y="72423"/>
                  </a:lnTo>
                  <a:lnTo>
                    <a:pt x="16056" y="126516"/>
                  </a:lnTo>
                  <a:lnTo>
                    <a:pt x="29337" y="141456"/>
                  </a:lnTo>
                  <a:lnTo>
                    <a:pt x="37791" y="147078"/>
                  </a:lnTo>
                  <a:lnTo>
                    <a:pt x="59664" y="150204"/>
                  </a:lnTo>
                  <a:lnTo>
                    <a:pt x="96814" y="1477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567193" y="2722506"/>
              <a:ext cx="109718" cy="124664"/>
            </a:xfrm>
            <a:custGeom>
              <a:avLst/>
              <a:gdLst/>
              <a:ahLst/>
              <a:cxnLst/>
              <a:rect l="0" t="0" r="0" b="0"/>
              <a:pathLst>
                <a:path w="109718" h="124664">
                  <a:moveTo>
                    <a:pt x="14960" y="72020"/>
                  </a:moveTo>
                  <a:lnTo>
                    <a:pt x="9371" y="88788"/>
                  </a:lnTo>
                  <a:lnTo>
                    <a:pt x="9746" y="106378"/>
                  </a:lnTo>
                  <a:lnTo>
                    <a:pt x="11472" y="117706"/>
                  </a:lnTo>
                  <a:lnTo>
                    <a:pt x="0" y="80477"/>
                  </a:lnTo>
                  <a:lnTo>
                    <a:pt x="1299" y="44760"/>
                  </a:lnTo>
                  <a:lnTo>
                    <a:pt x="9093" y="10131"/>
                  </a:lnTo>
                  <a:lnTo>
                    <a:pt x="15728" y="3854"/>
                  </a:lnTo>
                  <a:lnTo>
                    <a:pt x="24830" y="840"/>
                  </a:lnTo>
                  <a:lnTo>
                    <a:pt x="35579" y="0"/>
                  </a:lnTo>
                  <a:lnTo>
                    <a:pt x="53760" y="5306"/>
                  </a:lnTo>
                  <a:lnTo>
                    <a:pt x="84496" y="27776"/>
                  </a:lnTo>
                  <a:lnTo>
                    <a:pt x="100424" y="59041"/>
                  </a:lnTo>
                  <a:lnTo>
                    <a:pt x="108494" y="112786"/>
                  </a:lnTo>
                  <a:lnTo>
                    <a:pt x="109717" y="1246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719023" y="2541842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8334" y="147997"/>
                  </a:lnTo>
                  <a:lnTo>
                    <a:pt x="12998" y="197099"/>
                  </a:lnTo>
                  <a:lnTo>
                    <a:pt x="19465" y="255612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613738" y="2647127"/>
              <a:ext cx="168458" cy="21058"/>
            </a:xfrm>
            <a:custGeom>
              <a:avLst/>
              <a:gdLst/>
              <a:ahLst/>
              <a:cxnLst/>
              <a:rect l="0" t="0" r="0" b="0"/>
              <a:pathLst>
                <a:path w="168458" h="21058">
                  <a:moveTo>
                    <a:pt x="168457" y="0"/>
                  </a:moveTo>
                  <a:lnTo>
                    <a:pt x="125765" y="3120"/>
                  </a:lnTo>
                  <a:lnTo>
                    <a:pt x="65219" y="10723"/>
                  </a:lnTo>
                  <a:lnTo>
                    <a:pt x="19598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819868" y="2689241"/>
              <a:ext cx="88670" cy="130218"/>
            </a:xfrm>
            <a:custGeom>
              <a:avLst/>
              <a:gdLst/>
              <a:ahLst/>
              <a:cxnLst/>
              <a:rect l="0" t="0" r="0" b="0"/>
              <a:pathLst>
                <a:path w="88670" h="130218">
                  <a:moveTo>
                    <a:pt x="14969" y="52642"/>
                  </a:moveTo>
                  <a:lnTo>
                    <a:pt x="9380" y="69410"/>
                  </a:lnTo>
                  <a:lnTo>
                    <a:pt x="9756" y="87001"/>
                  </a:lnTo>
                  <a:lnTo>
                    <a:pt x="20348" y="130217"/>
                  </a:lnTo>
                  <a:lnTo>
                    <a:pt x="593" y="72618"/>
                  </a:lnTo>
                  <a:lnTo>
                    <a:pt x="0" y="52162"/>
                  </a:lnTo>
                  <a:lnTo>
                    <a:pt x="1480" y="41794"/>
                  </a:lnTo>
                  <a:lnTo>
                    <a:pt x="5977" y="33711"/>
                  </a:lnTo>
                  <a:lnTo>
                    <a:pt x="20331" y="21612"/>
                  </a:lnTo>
                  <a:lnTo>
                    <a:pt x="56972" y="5482"/>
                  </a:lnTo>
                  <a:lnTo>
                    <a:pt x="8866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932803" y="2718142"/>
              <a:ext cx="165247" cy="108517"/>
            </a:xfrm>
            <a:custGeom>
              <a:avLst/>
              <a:gdLst/>
              <a:ahLst/>
              <a:cxnLst/>
              <a:rect l="0" t="0" r="0" b="0"/>
              <a:pathLst>
                <a:path w="165247" h="108517">
                  <a:moveTo>
                    <a:pt x="102076" y="65856"/>
                  </a:moveTo>
                  <a:lnTo>
                    <a:pt x="72225" y="14320"/>
                  </a:lnTo>
                  <a:lnTo>
                    <a:pt x="56053" y="2787"/>
                  </a:lnTo>
                  <a:lnTo>
                    <a:pt x="37167" y="0"/>
                  </a:lnTo>
                  <a:lnTo>
                    <a:pt x="27217" y="895"/>
                  </a:lnTo>
                  <a:lnTo>
                    <a:pt x="19415" y="5001"/>
                  </a:lnTo>
                  <a:lnTo>
                    <a:pt x="7626" y="18922"/>
                  </a:lnTo>
                  <a:lnTo>
                    <a:pt x="0" y="52079"/>
                  </a:lnTo>
                  <a:lnTo>
                    <a:pt x="3331" y="85950"/>
                  </a:lnTo>
                  <a:lnTo>
                    <a:pt x="8170" y="94460"/>
                  </a:lnTo>
                  <a:lnTo>
                    <a:pt x="22905" y="107034"/>
                  </a:lnTo>
                  <a:lnTo>
                    <a:pt x="31747" y="108516"/>
                  </a:lnTo>
                  <a:lnTo>
                    <a:pt x="50931" y="103923"/>
                  </a:lnTo>
                  <a:lnTo>
                    <a:pt x="64917" y="90963"/>
                  </a:lnTo>
                  <a:lnTo>
                    <a:pt x="70285" y="82594"/>
                  </a:lnTo>
                  <a:lnTo>
                    <a:pt x="80068" y="37663"/>
                  </a:lnTo>
                  <a:lnTo>
                    <a:pt x="82725" y="38872"/>
                  </a:lnTo>
                  <a:lnTo>
                    <a:pt x="113678" y="85121"/>
                  </a:lnTo>
                  <a:lnTo>
                    <a:pt x="120339" y="92737"/>
                  </a:lnTo>
                  <a:lnTo>
                    <a:pt x="128289" y="96645"/>
                  </a:lnTo>
                  <a:lnTo>
                    <a:pt x="165246" y="9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081456" y="2541842"/>
              <a:ext cx="37652" cy="252685"/>
            </a:xfrm>
            <a:custGeom>
              <a:avLst/>
              <a:gdLst/>
              <a:ahLst/>
              <a:cxnLst/>
              <a:rect l="0" t="0" r="0" b="0"/>
              <a:pathLst>
                <a:path w="37652" h="252685">
                  <a:moveTo>
                    <a:pt x="6065" y="0"/>
                  </a:moveTo>
                  <a:lnTo>
                    <a:pt x="0" y="33622"/>
                  </a:lnTo>
                  <a:lnTo>
                    <a:pt x="4520" y="85323"/>
                  </a:lnTo>
                  <a:lnTo>
                    <a:pt x="14267" y="148497"/>
                  </a:lnTo>
                  <a:lnTo>
                    <a:pt x="24236" y="209054"/>
                  </a:lnTo>
                  <a:lnTo>
                    <a:pt x="27009" y="233293"/>
                  </a:lnTo>
                  <a:lnTo>
                    <a:pt x="37651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320054" y="2660136"/>
              <a:ext cx="135966" cy="144429"/>
            </a:xfrm>
            <a:custGeom>
              <a:avLst/>
              <a:gdLst/>
              <a:ahLst/>
              <a:cxnLst/>
              <a:rect l="0" t="0" r="0" b="0"/>
              <a:pathLst>
                <a:path w="135966" h="144429">
                  <a:moveTo>
                    <a:pt x="72793" y="81747"/>
                  </a:moveTo>
                  <a:lnTo>
                    <a:pt x="69674" y="39056"/>
                  </a:lnTo>
                  <a:lnTo>
                    <a:pt x="63218" y="19490"/>
                  </a:lnTo>
                  <a:lnTo>
                    <a:pt x="52550" y="2995"/>
                  </a:lnTo>
                  <a:lnTo>
                    <a:pt x="45259" y="0"/>
                  </a:lnTo>
                  <a:lnTo>
                    <a:pt x="36889" y="343"/>
                  </a:lnTo>
                  <a:lnTo>
                    <a:pt x="27800" y="2911"/>
                  </a:lnTo>
                  <a:lnTo>
                    <a:pt x="20571" y="8133"/>
                  </a:lnTo>
                  <a:lnTo>
                    <a:pt x="9420" y="23294"/>
                  </a:lnTo>
                  <a:lnTo>
                    <a:pt x="2154" y="62738"/>
                  </a:lnTo>
                  <a:lnTo>
                    <a:pt x="0" y="105881"/>
                  </a:lnTo>
                  <a:lnTo>
                    <a:pt x="5736" y="127958"/>
                  </a:lnTo>
                  <a:lnTo>
                    <a:pt x="10541" y="137121"/>
                  </a:lnTo>
                  <a:lnTo>
                    <a:pt x="17253" y="142060"/>
                  </a:lnTo>
                  <a:lnTo>
                    <a:pt x="25238" y="144183"/>
                  </a:lnTo>
                  <a:lnTo>
                    <a:pt x="34071" y="144428"/>
                  </a:lnTo>
                  <a:lnTo>
                    <a:pt x="41130" y="141082"/>
                  </a:lnTo>
                  <a:lnTo>
                    <a:pt x="52092" y="128006"/>
                  </a:lnTo>
                  <a:lnTo>
                    <a:pt x="64840" y="100913"/>
                  </a:lnTo>
                  <a:lnTo>
                    <a:pt x="70437" y="65069"/>
                  </a:lnTo>
                  <a:lnTo>
                    <a:pt x="72393" y="61270"/>
                  </a:lnTo>
                  <a:lnTo>
                    <a:pt x="74865" y="63416"/>
                  </a:lnTo>
                  <a:lnTo>
                    <a:pt x="87241" y="94894"/>
                  </a:lnTo>
                  <a:lnTo>
                    <a:pt x="94123" y="99871"/>
                  </a:lnTo>
                  <a:lnTo>
                    <a:pt x="135965" y="1028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460958" y="2638389"/>
              <a:ext cx="100346" cy="122989"/>
            </a:xfrm>
            <a:custGeom>
              <a:avLst/>
              <a:gdLst/>
              <a:ahLst/>
              <a:cxnLst/>
              <a:rect l="0" t="0" r="0" b="0"/>
              <a:pathLst>
                <a:path w="100346" h="122989">
                  <a:moveTo>
                    <a:pt x="5589" y="29795"/>
                  </a:moveTo>
                  <a:lnTo>
                    <a:pt x="0" y="46563"/>
                  </a:lnTo>
                  <a:lnTo>
                    <a:pt x="2113" y="79347"/>
                  </a:lnTo>
                  <a:lnTo>
                    <a:pt x="10148" y="118696"/>
                  </a:lnTo>
                  <a:lnTo>
                    <a:pt x="12138" y="122988"/>
                  </a:lnTo>
                  <a:lnTo>
                    <a:pt x="13465" y="121169"/>
                  </a:lnTo>
                  <a:lnTo>
                    <a:pt x="13769" y="106671"/>
                  </a:lnTo>
                  <a:lnTo>
                    <a:pt x="6897" y="45912"/>
                  </a:lnTo>
                  <a:lnTo>
                    <a:pt x="11566" y="10394"/>
                  </a:lnTo>
                  <a:lnTo>
                    <a:pt x="16593" y="3993"/>
                  </a:lnTo>
                  <a:lnTo>
                    <a:pt x="23454" y="895"/>
                  </a:lnTo>
                  <a:lnTo>
                    <a:pt x="31537" y="0"/>
                  </a:lnTo>
                  <a:lnTo>
                    <a:pt x="46757" y="5244"/>
                  </a:lnTo>
                  <a:lnTo>
                    <a:pt x="54091" y="9918"/>
                  </a:lnTo>
                  <a:lnTo>
                    <a:pt x="65360" y="24470"/>
                  </a:lnTo>
                  <a:lnTo>
                    <a:pt x="89519" y="79775"/>
                  </a:lnTo>
                  <a:lnTo>
                    <a:pt x="100345" y="1034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561303" y="2628671"/>
              <a:ext cx="152186" cy="292198"/>
            </a:xfrm>
            <a:custGeom>
              <a:avLst/>
              <a:gdLst/>
              <a:ahLst/>
              <a:cxnLst/>
              <a:rect l="0" t="0" r="0" b="0"/>
              <a:pathLst>
                <a:path w="152186" h="292198">
                  <a:moveTo>
                    <a:pt x="94757" y="92155"/>
                  </a:moveTo>
                  <a:lnTo>
                    <a:pt x="109411" y="48193"/>
                  </a:lnTo>
                  <a:lnTo>
                    <a:pt x="108328" y="12319"/>
                  </a:lnTo>
                  <a:lnTo>
                    <a:pt x="103804" y="5006"/>
                  </a:lnTo>
                  <a:lnTo>
                    <a:pt x="97279" y="1301"/>
                  </a:lnTo>
                  <a:lnTo>
                    <a:pt x="89419" y="0"/>
                  </a:lnTo>
                  <a:lnTo>
                    <a:pt x="83010" y="2642"/>
                  </a:lnTo>
                  <a:lnTo>
                    <a:pt x="72769" y="14937"/>
                  </a:lnTo>
                  <a:lnTo>
                    <a:pt x="60426" y="47179"/>
                  </a:lnTo>
                  <a:lnTo>
                    <a:pt x="60538" y="86368"/>
                  </a:lnTo>
                  <a:lnTo>
                    <a:pt x="68240" y="107521"/>
                  </a:lnTo>
                  <a:lnTo>
                    <a:pt x="73569" y="116437"/>
                  </a:lnTo>
                  <a:lnTo>
                    <a:pt x="80632" y="121211"/>
                  </a:lnTo>
                  <a:lnTo>
                    <a:pt x="97838" y="123397"/>
                  </a:lnTo>
                  <a:lnTo>
                    <a:pt x="105000" y="120002"/>
                  </a:lnTo>
                  <a:lnTo>
                    <a:pt x="116077" y="106871"/>
                  </a:lnTo>
                  <a:lnTo>
                    <a:pt x="124315" y="70799"/>
                  </a:lnTo>
                  <a:lnTo>
                    <a:pt x="134570" y="123286"/>
                  </a:lnTo>
                  <a:lnTo>
                    <a:pt x="147638" y="180106"/>
                  </a:lnTo>
                  <a:lnTo>
                    <a:pt x="152185" y="210793"/>
                  </a:lnTo>
                  <a:lnTo>
                    <a:pt x="150306" y="236130"/>
                  </a:lnTo>
                  <a:lnTo>
                    <a:pt x="142453" y="255970"/>
                  </a:lnTo>
                  <a:lnTo>
                    <a:pt x="137082" y="264536"/>
                  </a:lnTo>
                  <a:lnTo>
                    <a:pt x="121758" y="277174"/>
                  </a:lnTo>
                  <a:lnTo>
                    <a:pt x="112758" y="282181"/>
                  </a:lnTo>
                  <a:lnTo>
                    <a:pt x="57455" y="290219"/>
                  </a:lnTo>
                  <a:lnTo>
                    <a:pt x="0" y="29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734222" y="2394443"/>
              <a:ext cx="37652" cy="294799"/>
            </a:xfrm>
            <a:custGeom>
              <a:avLst/>
              <a:gdLst/>
              <a:ahLst/>
              <a:cxnLst/>
              <a:rect l="0" t="0" r="0" b="0"/>
              <a:pathLst>
                <a:path w="37652" h="294799">
                  <a:moveTo>
                    <a:pt x="6066" y="0"/>
                  </a:moveTo>
                  <a:lnTo>
                    <a:pt x="0" y="33622"/>
                  </a:lnTo>
                  <a:lnTo>
                    <a:pt x="7641" y="85324"/>
                  </a:lnTo>
                  <a:lnTo>
                    <a:pt x="14826" y="146186"/>
                  </a:lnTo>
                  <a:lnTo>
                    <a:pt x="24650" y="206128"/>
                  </a:lnTo>
                  <a:lnTo>
                    <a:pt x="34737" y="259909"/>
                  </a:lnTo>
                  <a:lnTo>
                    <a:pt x="37651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813988" y="2538633"/>
              <a:ext cx="200042" cy="203251"/>
            </a:xfrm>
            <a:custGeom>
              <a:avLst/>
              <a:gdLst/>
              <a:ahLst/>
              <a:cxnLst/>
              <a:rect l="0" t="0" r="0" b="0"/>
              <a:pathLst>
                <a:path w="200042" h="203251">
                  <a:moveTo>
                    <a:pt x="0" y="76909"/>
                  </a:moveTo>
                  <a:lnTo>
                    <a:pt x="42691" y="80028"/>
                  </a:lnTo>
                  <a:lnTo>
                    <a:pt x="64596" y="82974"/>
                  </a:lnTo>
                  <a:lnTo>
                    <a:pt x="89931" y="80384"/>
                  </a:lnTo>
                  <a:lnTo>
                    <a:pt x="110548" y="72214"/>
                  </a:lnTo>
                  <a:lnTo>
                    <a:pt x="119322" y="66760"/>
                  </a:lnTo>
                  <a:lnTo>
                    <a:pt x="124001" y="59614"/>
                  </a:lnTo>
                  <a:lnTo>
                    <a:pt x="126081" y="42316"/>
                  </a:lnTo>
                  <a:lnTo>
                    <a:pt x="119986" y="26049"/>
                  </a:lnTo>
                  <a:lnTo>
                    <a:pt x="115086" y="18436"/>
                  </a:lnTo>
                  <a:lnTo>
                    <a:pt x="100282" y="6857"/>
                  </a:lnTo>
                  <a:lnTo>
                    <a:pt x="91421" y="2131"/>
                  </a:lnTo>
                  <a:lnTo>
                    <a:pt x="72217" y="0"/>
                  </a:lnTo>
                  <a:lnTo>
                    <a:pt x="62183" y="1070"/>
                  </a:lnTo>
                  <a:lnTo>
                    <a:pt x="54323" y="5292"/>
                  </a:lnTo>
                  <a:lnTo>
                    <a:pt x="42470" y="19343"/>
                  </a:lnTo>
                  <a:lnTo>
                    <a:pt x="29221" y="46984"/>
                  </a:lnTo>
                  <a:lnTo>
                    <a:pt x="23475" y="82990"/>
                  </a:lnTo>
                  <a:lnTo>
                    <a:pt x="28370" y="106517"/>
                  </a:lnTo>
                  <a:lnTo>
                    <a:pt x="39515" y="127503"/>
                  </a:lnTo>
                  <a:lnTo>
                    <a:pt x="79682" y="167424"/>
                  </a:lnTo>
                  <a:lnTo>
                    <a:pt x="116995" y="187681"/>
                  </a:lnTo>
                  <a:lnTo>
                    <a:pt x="148918" y="198117"/>
                  </a:lnTo>
                  <a:lnTo>
                    <a:pt x="200041" y="2032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5494932" y="3304137"/>
            <a:ext cx="1575876" cy="440754"/>
            <a:chOff x="5494932" y="3304137"/>
            <a:chExt cx="1575876" cy="440754"/>
          </a:xfrm>
        </p:grpSpPr>
        <p:sp>
          <p:nvSpPr>
            <p:cNvPr id="99" name="Freeform 98"/>
            <p:cNvSpPr/>
            <p:nvPr/>
          </p:nvSpPr>
          <p:spPr>
            <a:xfrm>
              <a:off x="5654399" y="3435580"/>
              <a:ext cx="26647" cy="242156"/>
            </a:xfrm>
            <a:custGeom>
              <a:avLst/>
              <a:gdLst/>
              <a:ahLst/>
              <a:cxnLst/>
              <a:rect l="0" t="0" r="0" b="0"/>
              <a:pathLst>
                <a:path w="26647" h="242156">
                  <a:moveTo>
                    <a:pt x="5590" y="0"/>
                  </a:moveTo>
                  <a:lnTo>
                    <a:pt x="0" y="16767"/>
                  </a:lnTo>
                  <a:lnTo>
                    <a:pt x="1863" y="25216"/>
                  </a:lnTo>
                  <a:lnTo>
                    <a:pt x="17743" y="55044"/>
                  </a:lnTo>
                  <a:lnTo>
                    <a:pt x="24888" y="109572"/>
                  </a:lnTo>
                  <a:lnTo>
                    <a:pt x="26299" y="170733"/>
                  </a:lnTo>
                  <a:lnTo>
                    <a:pt x="26601" y="229514"/>
                  </a:lnTo>
                  <a:lnTo>
                    <a:pt x="26646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560766" y="3477694"/>
              <a:ext cx="109752" cy="117481"/>
            </a:xfrm>
            <a:custGeom>
              <a:avLst/>
              <a:gdLst/>
              <a:ahLst/>
              <a:cxnLst/>
              <a:rect l="0" t="0" r="0" b="0"/>
              <a:pathLst>
                <a:path w="109752" h="117481">
                  <a:moveTo>
                    <a:pt x="109751" y="63171"/>
                  </a:moveTo>
                  <a:lnTo>
                    <a:pt x="85704" y="72746"/>
                  </a:lnTo>
                  <a:lnTo>
                    <a:pt x="24629" y="113049"/>
                  </a:lnTo>
                  <a:lnTo>
                    <a:pt x="14399" y="117480"/>
                  </a:lnTo>
                  <a:lnTo>
                    <a:pt x="7578" y="115755"/>
                  </a:lnTo>
                  <a:lnTo>
                    <a:pt x="3031" y="109925"/>
                  </a:lnTo>
                  <a:lnTo>
                    <a:pt x="0" y="101360"/>
                  </a:lnTo>
                  <a:lnTo>
                    <a:pt x="318" y="93309"/>
                  </a:lnTo>
                  <a:lnTo>
                    <a:pt x="20634" y="34843"/>
                  </a:lnTo>
                  <a:lnTo>
                    <a:pt x="2552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494932" y="3377465"/>
              <a:ext cx="331375" cy="367426"/>
            </a:xfrm>
            <a:custGeom>
              <a:avLst/>
              <a:gdLst/>
              <a:ahLst/>
              <a:cxnLst/>
              <a:rect l="0" t="0" r="0" b="0"/>
              <a:pathLst>
                <a:path w="331375" h="367426">
                  <a:moveTo>
                    <a:pt x="122942" y="16001"/>
                  </a:moveTo>
                  <a:lnTo>
                    <a:pt x="100586" y="16001"/>
                  </a:lnTo>
                  <a:lnTo>
                    <a:pt x="91660" y="19510"/>
                  </a:lnTo>
                  <a:lnTo>
                    <a:pt x="53254" y="54374"/>
                  </a:lnTo>
                  <a:lnTo>
                    <a:pt x="31844" y="81183"/>
                  </a:lnTo>
                  <a:lnTo>
                    <a:pt x="12054" y="136154"/>
                  </a:lnTo>
                  <a:lnTo>
                    <a:pt x="0" y="189473"/>
                  </a:lnTo>
                  <a:lnTo>
                    <a:pt x="2861" y="250049"/>
                  </a:lnTo>
                  <a:lnTo>
                    <a:pt x="17043" y="287339"/>
                  </a:lnTo>
                  <a:lnTo>
                    <a:pt x="56516" y="338048"/>
                  </a:lnTo>
                  <a:lnTo>
                    <a:pt x="82983" y="354097"/>
                  </a:lnTo>
                  <a:lnTo>
                    <a:pt x="113052" y="366262"/>
                  </a:lnTo>
                  <a:lnTo>
                    <a:pt x="133755" y="367425"/>
                  </a:lnTo>
                  <a:lnTo>
                    <a:pt x="196667" y="352338"/>
                  </a:lnTo>
                  <a:lnTo>
                    <a:pt x="238761" y="333172"/>
                  </a:lnTo>
                  <a:lnTo>
                    <a:pt x="287273" y="293059"/>
                  </a:lnTo>
                  <a:lnTo>
                    <a:pt x="303174" y="266548"/>
                  </a:lnTo>
                  <a:lnTo>
                    <a:pt x="326295" y="205326"/>
                  </a:lnTo>
                  <a:lnTo>
                    <a:pt x="331374" y="168284"/>
                  </a:lnTo>
                  <a:lnTo>
                    <a:pt x="317449" y="115015"/>
                  </a:lnTo>
                  <a:lnTo>
                    <a:pt x="293024" y="58675"/>
                  </a:lnTo>
                  <a:lnTo>
                    <a:pt x="265290" y="24517"/>
                  </a:lnTo>
                  <a:lnTo>
                    <a:pt x="247039" y="9647"/>
                  </a:lnTo>
                  <a:lnTo>
                    <a:pt x="220990" y="1479"/>
                  </a:lnTo>
                  <a:lnTo>
                    <a:pt x="179680" y="0"/>
                  </a:lnTo>
                  <a:lnTo>
                    <a:pt x="151452" y="6971"/>
                  </a:lnTo>
                  <a:lnTo>
                    <a:pt x="133471" y="160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933729" y="3367935"/>
              <a:ext cx="168457" cy="362443"/>
            </a:xfrm>
            <a:custGeom>
              <a:avLst/>
              <a:gdLst/>
              <a:ahLst/>
              <a:cxnLst/>
              <a:rect l="0" t="0" r="0" b="0"/>
              <a:pathLst>
                <a:path w="168457" h="362443">
                  <a:moveTo>
                    <a:pt x="0" y="362442"/>
                  </a:moveTo>
                  <a:lnTo>
                    <a:pt x="3119" y="319751"/>
                  </a:lnTo>
                  <a:lnTo>
                    <a:pt x="9553" y="258035"/>
                  </a:lnTo>
                  <a:lnTo>
                    <a:pt x="13456" y="195893"/>
                  </a:lnTo>
                  <a:lnTo>
                    <a:pt x="15339" y="165588"/>
                  </a:lnTo>
                  <a:lnTo>
                    <a:pt x="5585" y="116812"/>
                  </a:lnTo>
                  <a:lnTo>
                    <a:pt x="1104" y="57816"/>
                  </a:lnTo>
                  <a:lnTo>
                    <a:pt x="3447" y="18329"/>
                  </a:lnTo>
                  <a:lnTo>
                    <a:pt x="5807" y="6691"/>
                  </a:lnTo>
                  <a:lnTo>
                    <a:pt x="9721" y="1273"/>
                  </a:lnTo>
                  <a:lnTo>
                    <a:pt x="14669" y="0"/>
                  </a:lnTo>
                  <a:lnTo>
                    <a:pt x="20308" y="1491"/>
                  </a:lnTo>
                  <a:lnTo>
                    <a:pt x="32813" y="15626"/>
                  </a:lnTo>
                  <a:lnTo>
                    <a:pt x="68012" y="70066"/>
                  </a:lnTo>
                  <a:lnTo>
                    <a:pt x="103122" y="132680"/>
                  </a:lnTo>
                  <a:lnTo>
                    <a:pt x="127345" y="195785"/>
                  </a:lnTo>
                  <a:lnTo>
                    <a:pt x="139638" y="244692"/>
                  </a:lnTo>
                  <a:lnTo>
                    <a:pt x="157830" y="305039"/>
                  </a:lnTo>
                  <a:lnTo>
                    <a:pt x="168456" y="3308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944258" y="3610439"/>
              <a:ext cx="126343" cy="14655"/>
            </a:xfrm>
            <a:custGeom>
              <a:avLst/>
              <a:gdLst/>
              <a:ahLst/>
              <a:cxnLst/>
              <a:rect l="0" t="0" r="0" b="0"/>
              <a:pathLst>
                <a:path w="126343" h="14655">
                  <a:moveTo>
                    <a:pt x="126342" y="14654"/>
                  </a:moveTo>
                  <a:lnTo>
                    <a:pt x="82379" y="0"/>
                  </a:lnTo>
                  <a:lnTo>
                    <a:pt x="26128" y="2773"/>
                  </a:lnTo>
                  <a:lnTo>
                    <a:pt x="0" y="41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341804" y="3538787"/>
              <a:ext cx="160466" cy="175852"/>
            </a:xfrm>
            <a:custGeom>
              <a:avLst/>
              <a:gdLst/>
              <a:ahLst/>
              <a:cxnLst/>
              <a:rect l="0" t="0" r="0" b="0"/>
              <a:pathLst>
                <a:path w="160466" h="175852">
                  <a:moveTo>
                    <a:pt x="107822" y="54720"/>
                  </a:moveTo>
                  <a:lnTo>
                    <a:pt x="78513" y="16347"/>
                  </a:lnTo>
                  <a:lnTo>
                    <a:pt x="52734" y="717"/>
                  </a:lnTo>
                  <a:lnTo>
                    <a:pt x="43021" y="0"/>
                  </a:lnTo>
                  <a:lnTo>
                    <a:pt x="22869" y="5444"/>
                  </a:lnTo>
                  <a:lnTo>
                    <a:pt x="14922" y="12511"/>
                  </a:lnTo>
                  <a:lnTo>
                    <a:pt x="2972" y="32841"/>
                  </a:lnTo>
                  <a:lnTo>
                    <a:pt x="0" y="54355"/>
                  </a:lnTo>
                  <a:lnTo>
                    <a:pt x="10608" y="108484"/>
                  </a:lnTo>
                  <a:lnTo>
                    <a:pt x="21566" y="145000"/>
                  </a:lnTo>
                  <a:lnTo>
                    <a:pt x="32831" y="163475"/>
                  </a:lnTo>
                  <a:lnTo>
                    <a:pt x="41450" y="169337"/>
                  </a:lnTo>
                  <a:lnTo>
                    <a:pt x="63506" y="175851"/>
                  </a:lnTo>
                  <a:lnTo>
                    <a:pt x="96641" y="173929"/>
                  </a:lnTo>
                  <a:lnTo>
                    <a:pt x="114941" y="165804"/>
                  </a:lnTo>
                  <a:lnTo>
                    <a:pt x="160465" y="1389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454088" y="3361880"/>
              <a:ext cx="185051" cy="305328"/>
            </a:xfrm>
            <a:custGeom>
              <a:avLst/>
              <a:gdLst/>
              <a:ahLst/>
              <a:cxnLst/>
              <a:rect l="0" t="0" r="0" b="0"/>
              <a:pathLst>
                <a:path w="185051" h="305328">
                  <a:moveTo>
                    <a:pt x="6066" y="0"/>
                  </a:moveTo>
                  <a:lnTo>
                    <a:pt x="0" y="32453"/>
                  </a:lnTo>
                  <a:lnTo>
                    <a:pt x="10625" y="84342"/>
                  </a:lnTo>
                  <a:lnTo>
                    <a:pt x="38293" y="135940"/>
                  </a:lnTo>
                  <a:lnTo>
                    <a:pt x="57449" y="198125"/>
                  </a:lnTo>
                  <a:lnTo>
                    <a:pt x="72498" y="255815"/>
                  </a:lnTo>
                  <a:lnTo>
                    <a:pt x="77612" y="298196"/>
                  </a:lnTo>
                  <a:lnTo>
                    <a:pt x="77160" y="304083"/>
                  </a:lnTo>
                  <a:lnTo>
                    <a:pt x="75689" y="304497"/>
                  </a:lnTo>
                  <a:lnTo>
                    <a:pt x="73539" y="301264"/>
                  </a:lnTo>
                  <a:lnTo>
                    <a:pt x="69803" y="249839"/>
                  </a:lnTo>
                  <a:lnTo>
                    <a:pt x="71829" y="225683"/>
                  </a:lnTo>
                  <a:lnTo>
                    <a:pt x="80527" y="207149"/>
                  </a:lnTo>
                  <a:lnTo>
                    <a:pt x="88463" y="201270"/>
                  </a:lnTo>
                  <a:lnTo>
                    <a:pt x="109757" y="194739"/>
                  </a:lnTo>
                  <a:lnTo>
                    <a:pt x="119647" y="195336"/>
                  </a:lnTo>
                  <a:lnTo>
                    <a:pt x="136874" y="202240"/>
                  </a:lnTo>
                  <a:lnTo>
                    <a:pt x="159728" y="219281"/>
                  </a:lnTo>
                  <a:lnTo>
                    <a:pt x="175728" y="244737"/>
                  </a:lnTo>
                  <a:lnTo>
                    <a:pt x="185050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678032" y="3551394"/>
              <a:ext cx="94747" cy="138263"/>
            </a:xfrm>
            <a:custGeom>
              <a:avLst/>
              <a:gdLst/>
              <a:ahLst/>
              <a:cxnLst/>
              <a:rect l="0" t="0" r="0" b="0"/>
              <a:pathLst>
                <a:path w="94747" h="138263">
                  <a:moveTo>
                    <a:pt x="76920" y="21056"/>
                  </a:moveTo>
                  <a:lnTo>
                    <a:pt x="65742" y="9878"/>
                  </a:lnTo>
                  <a:lnTo>
                    <a:pt x="58940" y="7755"/>
                  </a:lnTo>
                  <a:lnTo>
                    <a:pt x="42023" y="8516"/>
                  </a:lnTo>
                  <a:lnTo>
                    <a:pt x="25926" y="15873"/>
                  </a:lnTo>
                  <a:lnTo>
                    <a:pt x="18357" y="21110"/>
                  </a:lnTo>
                  <a:lnTo>
                    <a:pt x="6828" y="39408"/>
                  </a:lnTo>
                  <a:lnTo>
                    <a:pt x="2116" y="50838"/>
                  </a:lnTo>
                  <a:lnTo>
                    <a:pt x="0" y="76017"/>
                  </a:lnTo>
                  <a:lnTo>
                    <a:pt x="4129" y="100466"/>
                  </a:lnTo>
                  <a:lnTo>
                    <a:pt x="13763" y="119131"/>
                  </a:lnTo>
                  <a:lnTo>
                    <a:pt x="28964" y="132105"/>
                  </a:lnTo>
                  <a:lnTo>
                    <a:pt x="37930" y="137203"/>
                  </a:lnTo>
                  <a:lnTo>
                    <a:pt x="47417" y="138262"/>
                  </a:lnTo>
                  <a:lnTo>
                    <a:pt x="67317" y="133199"/>
                  </a:lnTo>
                  <a:lnTo>
                    <a:pt x="75197" y="126234"/>
                  </a:lnTo>
                  <a:lnTo>
                    <a:pt x="87073" y="106017"/>
                  </a:lnTo>
                  <a:lnTo>
                    <a:pt x="94746" y="68327"/>
                  </a:lnTo>
                  <a:lnTo>
                    <a:pt x="90302" y="44405"/>
                  </a:lnTo>
                  <a:lnTo>
                    <a:pt x="85841" y="33113"/>
                  </a:lnTo>
                  <a:lnTo>
                    <a:pt x="71527" y="17446"/>
                  </a:lnTo>
                  <a:lnTo>
                    <a:pt x="4533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823063" y="3515357"/>
              <a:ext cx="110875" cy="154556"/>
            </a:xfrm>
            <a:custGeom>
              <a:avLst/>
              <a:gdLst/>
              <a:ahLst/>
              <a:cxnLst/>
              <a:rect l="0" t="0" r="0" b="0"/>
              <a:pathLst>
                <a:path w="110875" h="154556">
                  <a:moveTo>
                    <a:pt x="5589" y="78150"/>
                  </a:moveTo>
                  <a:lnTo>
                    <a:pt x="0" y="94918"/>
                  </a:lnTo>
                  <a:lnTo>
                    <a:pt x="3494" y="112509"/>
                  </a:lnTo>
                  <a:lnTo>
                    <a:pt x="19213" y="152398"/>
                  </a:lnTo>
                  <a:lnTo>
                    <a:pt x="21691" y="154555"/>
                  </a:lnTo>
                  <a:lnTo>
                    <a:pt x="23343" y="151313"/>
                  </a:lnTo>
                  <a:lnTo>
                    <a:pt x="24008" y="136403"/>
                  </a:lnTo>
                  <a:lnTo>
                    <a:pt x="10898" y="76548"/>
                  </a:lnTo>
                  <a:lnTo>
                    <a:pt x="13018" y="51312"/>
                  </a:lnTo>
                  <a:lnTo>
                    <a:pt x="26377" y="16386"/>
                  </a:lnTo>
                  <a:lnTo>
                    <a:pt x="34655" y="8898"/>
                  </a:lnTo>
                  <a:lnTo>
                    <a:pt x="56331" y="578"/>
                  </a:lnTo>
                  <a:lnTo>
                    <a:pt x="78444" y="0"/>
                  </a:lnTo>
                  <a:lnTo>
                    <a:pt x="110874" y="44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957197" y="3304137"/>
              <a:ext cx="113611" cy="402224"/>
            </a:xfrm>
            <a:custGeom>
              <a:avLst/>
              <a:gdLst/>
              <a:ahLst/>
              <a:cxnLst/>
              <a:rect l="0" t="0" r="0" b="0"/>
              <a:pathLst>
                <a:path w="113611" h="402224">
                  <a:moveTo>
                    <a:pt x="92553" y="289370"/>
                  </a:moveTo>
                  <a:lnTo>
                    <a:pt x="82978" y="265324"/>
                  </a:lnTo>
                  <a:lnTo>
                    <a:pt x="72310" y="250997"/>
                  </a:lnTo>
                  <a:lnTo>
                    <a:pt x="63850" y="247410"/>
                  </a:lnTo>
                  <a:lnTo>
                    <a:pt x="41971" y="246545"/>
                  </a:lnTo>
                  <a:lnTo>
                    <a:pt x="22889" y="253179"/>
                  </a:lnTo>
                  <a:lnTo>
                    <a:pt x="14525" y="258224"/>
                  </a:lnTo>
                  <a:lnTo>
                    <a:pt x="8949" y="267436"/>
                  </a:lnTo>
                  <a:lnTo>
                    <a:pt x="0" y="321129"/>
                  </a:lnTo>
                  <a:lnTo>
                    <a:pt x="1568" y="360002"/>
                  </a:lnTo>
                  <a:lnTo>
                    <a:pt x="7662" y="381593"/>
                  </a:lnTo>
                  <a:lnTo>
                    <a:pt x="18169" y="398988"/>
                  </a:lnTo>
                  <a:lnTo>
                    <a:pt x="25417" y="402223"/>
                  </a:lnTo>
                  <a:lnTo>
                    <a:pt x="33758" y="402040"/>
                  </a:lnTo>
                  <a:lnTo>
                    <a:pt x="51214" y="395598"/>
                  </a:lnTo>
                  <a:lnTo>
                    <a:pt x="66771" y="384936"/>
                  </a:lnTo>
                  <a:lnTo>
                    <a:pt x="78365" y="366159"/>
                  </a:lnTo>
                  <a:lnTo>
                    <a:pt x="95339" y="315977"/>
                  </a:lnTo>
                  <a:lnTo>
                    <a:pt x="100788" y="269308"/>
                  </a:lnTo>
                  <a:lnTo>
                    <a:pt x="91223" y="218435"/>
                  </a:lnTo>
                  <a:lnTo>
                    <a:pt x="84751" y="166317"/>
                  </a:lnTo>
                  <a:lnTo>
                    <a:pt x="77244" y="113830"/>
                  </a:lnTo>
                  <a:lnTo>
                    <a:pt x="71461" y="53268"/>
                  </a:lnTo>
                  <a:lnTo>
                    <a:pt x="62257" y="18593"/>
                  </a:lnTo>
                  <a:lnTo>
                    <a:pt x="51402" y="958"/>
                  </a:lnTo>
                  <a:lnTo>
                    <a:pt x="47571" y="0"/>
                  </a:lnTo>
                  <a:lnTo>
                    <a:pt x="45018" y="4040"/>
                  </a:lnTo>
                  <a:lnTo>
                    <a:pt x="43315" y="11412"/>
                  </a:lnTo>
                  <a:lnTo>
                    <a:pt x="47818" y="59207"/>
                  </a:lnTo>
                  <a:lnTo>
                    <a:pt x="50832" y="112769"/>
                  </a:lnTo>
                  <a:lnTo>
                    <a:pt x="60954" y="163864"/>
                  </a:lnTo>
                  <a:lnTo>
                    <a:pt x="81631" y="205780"/>
                  </a:lnTo>
                  <a:lnTo>
                    <a:pt x="90487" y="257584"/>
                  </a:lnTo>
                  <a:lnTo>
                    <a:pt x="106781" y="319543"/>
                  </a:lnTo>
                  <a:lnTo>
                    <a:pt x="113610" y="3420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Freeform 109"/>
          <p:cNvSpPr/>
          <p:nvPr/>
        </p:nvSpPr>
        <p:spPr>
          <a:xfrm>
            <a:off x="5852961" y="2572953"/>
            <a:ext cx="234354" cy="358445"/>
          </a:xfrm>
          <a:custGeom>
            <a:avLst/>
            <a:gdLst/>
            <a:ahLst/>
            <a:cxnLst/>
            <a:rect l="0" t="0" r="0" b="0"/>
            <a:pathLst>
              <a:path w="234354" h="358445">
                <a:moveTo>
                  <a:pt x="44840" y="11003"/>
                </a:moveTo>
                <a:lnTo>
                  <a:pt x="29221" y="57859"/>
                </a:lnTo>
                <a:lnTo>
                  <a:pt x="43285" y="20345"/>
                </a:lnTo>
                <a:lnTo>
                  <a:pt x="54288" y="5016"/>
                </a:lnTo>
                <a:lnTo>
                  <a:pt x="61667" y="1163"/>
                </a:lnTo>
                <a:lnTo>
                  <a:pt x="79225" y="0"/>
                </a:lnTo>
                <a:lnTo>
                  <a:pt x="87650" y="3668"/>
                </a:lnTo>
                <a:lnTo>
                  <a:pt x="103251" y="17102"/>
                </a:lnTo>
                <a:lnTo>
                  <a:pt x="119598" y="49985"/>
                </a:lnTo>
                <a:lnTo>
                  <a:pt x="134433" y="103018"/>
                </a:lnTo>
                <a:lnTo>
                  <a:pt x="138576" y="161673"/>
                </a:lnTo>
                <a:lnTo>
                  <a:pt x="133806" y="218060"/>
                </a:lnTo>
                <a:lnTo>
                  <a:pt x="118238" y="273753"/>
                </a:lnTo>
                <a:lnTo>
                  <a:pt x="98852" y="316238"/>
                </a:lnTo>
                <a:lnTo>
                  <a:pt x="79301" y="342299"/>
                </a:lnTo>
                <a:lnTo>
                  <a:pt x="70153" y="346510"/>
                </a:lnTo>
                <a:lnTo>
                  <a:pt x="47511" y="348071"/>
                </a:lnTo>
                <a:lnTo>
                  <a:pt x="28090" y="341745"/>
                </a:lnTo>
                <a:lnTo>
                  <a:pt x="19635" y="336783"/>
                </a:lnTo>
                <a:lnTo>
                  <a:pt x="7122" y="318791"/>
                </a:lnTo>
                <a:lnTo>
                  <a:pt x="0" y="296366"/>
                </a:lnTo>
                <a:lnTo>
                  <a:pt x="735" y="274702"/>
                </a:lnTo>
                <a:lnTo>
                  <a:pt x="8080" y="256494"/>
                </a:lnTo>
                <a:lnTo>
                  <a:pt x="13315" y="248363"/>
                </a:lnTo>
                <a:lnTo>
                  <a:pt x="21483" y="242943"/>
                </a:lnTo>
                <a:lnTo>
                  <a:pt x="43038" y="236920"/>
                </a:lnTo>
                <a:lnTo>
                  <a:pt x="65096" y="240482"/>
                </a:lnTo>
                <a:lnTo>
                  <a:pt x="94125" y="255642"/>
                </a:lnTo>
                <a:lnTo>
                  <a:pt x="117545" y="278071"/>
                </a:lnTo>
                <a:lnTo>
                  <a:pt x="146418" y="311502"/>
                </a:lnTo>
                <a:lnTo>
                  <a:pt x="208955" y="345753"/>
                </a:lnTo>
                <a:lnTo>
                  <a:pt x="234353" y="35844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Freeform 110"/>
          <p:cNvSpPr/>
          <p:nvPr/>
        </p:nvSpPr>
        <p:spPr>
          <a:xfrm>
            <a:off x="8039380" y="2536253"/>
            <a:ext cx="134590" cy="237217"/>
          </a:xfrm>
          <a:custGeom>
            <a:avLst/>
            <a:gdLst/>
            <a:ahLst/>
            <a:cxnLst/>
            <a:rect l="0" t="0" r="0" b="0"/>
            <a:pathLst>
              <a:path w="134590" h="237217">
                <a:moveTo>
                  <a:pt x="100991" y="5589"/>
                </a:moveTo>
                <a:lnTo>
                  <a:pt x="84223" y="0"/>
                </a:lnTo>
                <a:lnTo>
                  <a:pt x="66632" y="375"/>
                </a:lnTo>
                <a:lnTo>
                  <a:pt x="48286" y="5612"/>
                </a:lnTo>
                <a:lnTo>
                  <a:pt x="10197" y="34592"/>
                </a:lnTo>
                <a:lnTo>
                  <a:pt x="2147" y="54354"/>
                </a:lnTo>
                <a:lnTo>
                  <a:pt x="0" y="66175"/>
                </a:lnTo>
                <a:lnTo>
                  <a:pt x="2078" y="75226"/>
                </a:lnTo>
                <a:lnTo>
                  <a:pt x="6973" y="82429"/>
                </a:lnTo>
                <a:lnTo>
                  <a:pt x="21770" y="93553"/>
                </a:lnTo>
                <a:lnTo>
                  <a:pt x="79204" y="118775"/>
                </a:lnTo>
                <a:lnTo>
                  <a:pt x="117980" y="150057"/>
                </a:lnTo>
                <a:lnTo>
                  <a:pt x="133840" y="176296"/>
                </a:lnTo>
                <a:lnTo>
                  <a:pt x="134589" y="186074"/>
                </a:lnTo>
                <a:lnTo>
                  <a:pt x="129181" y="206298"/>
                </a:lnTo>
                <a:lnTo>
                  <a:pt x="122124" y="214264"/>
                </a:lnTo>
                <a:lnTo>
                  <a:pt x="101805" y="226235"/>
                </a:lnTo>
                <a:lnTo>
                  <a:pt x="46906" y="235047"/>
                </a:lnTo>
                <a:lnTo>
                  <a:pt x="16763" y="23721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4" name="Group 113"/>
          <p:cNvGrpSpPr/>
          <p:nvPr/>
        </p:nvGrpSpPr>
        <p:grpSpPr>
          <a:xfrm>
            <a:off x="5359437" y="4125464"/>
            <a:ext cx="533926" cy="552620"/>
            <a:chOff x="5359437" y="4125464"/>
            <a:chExt cx="533926" cy="552620"/>
          </a:xfrm>
        </p:grpSpPr>
        <p:sp>
          <p:nvSpPr>
            <p:cNvPr id="112" name="Freeform 111"/>
            <p:cNvSpPr/>
            <p:nvPr/>
          </p:nvSpPr>
          <p:spPr>
            <a:xfrm>
              <a:off x="5515513" y="4259632"/>
              <a:ext cx="166758" cy="329422"/>
            </a:xfrm>
            <a:custGeom>
              <a:avLst/>
              <a:gdLst/>
              <a:ahLst/>
              <a:cxnLst/>
              <a:rect l="0" t="0" r="0" b="0"/>
              <a:pathLst>
                <a:path w="166758" h="329422">
                  <a:moveTo>
                    <a:pt x="137961" y="0"/>
                  </a:moveTo>
                  <a:lnTo>
                    <a:pt x="119980" y="15641"/>
                  </a:lnTo>
                  <a:lnTo>
                    <a:pt x="103063" y="23720"/>
                  </a:lnTo>
                  <a:lnTo>
                    <a:pt x="41844" y="30550"/>
                  </a:lnTo>
                  <a:lnTo>
                    <a:pt x="28259" y="30895"/>
                  </a:lnTo>
                  <a:lnTo>
                    <a:pt x="18033" y="34635"/>
                  </a:lnTo>
                  <a:lnTo>
                    <a:pt x="3551" y="48148"/>
                  </a:lnTo>
                  <a:lnTo>
                    <a:pt x="391" y="56666"/>
                  </a:lnTo>
                  <a:lnTo>
                    <a:pt x="0" y="75487"/>
                  </a:lnTo>
                  <a:lnTo>
                    <a:pt x="12399" y="129697"/>
                  </a:lnTo>
                  <a:lnTo>
                    <a:pt x="15649" y="142617"/>
                  </a:lnTo>
                  <a:lnTo>
                    <a:pt x="18985" y="147721"/>
                  </a:lnTo>
                  <a:lnTo>
                    <a:pt x="22379" y="147613"/>
                  </a:lnTo>
                  <a:lnTo>
                    <a:pt x="25811" y="144032"/>
                  </a:lnTo>
                  <a:lnTo>
                    <a:pt x="42103" y="140054"/>
                  </a:lnTo>
                  <a:lnTo>
                    <a:pt x="77583" y="140933"/>
                  </a:lnTo>
                  <a:lnTo>
                    <a:pt x="101768" y="146865"/>
                  </a:lnTo>
                  <a:lnTo>
                    <a:pt x="120315" y="157300"/>
                  </a:lnTo>
                  <a:lnTo>
                    <a:pt x="143911" y="181918"/>
                  </a:lnTo>
                  <a:lnTo>
                    <a:pt x="160131" y="211440"/>
                  </a:lnTo>
                  <a:lnTo>
                    <a:pt x="166757" y="248002"/>
                  </a:lnTo>
                  <a:lnTo>
                    <a:pt x="163131" y="282882"/>
                  </a:lnTo>
                  <a:lnTo>
                    <a:pt x="151487" y="301591"/>
                  </a:lnTo>
                  <a:lnTo>
                    <a:pt x="134614" y="316534"/>
                  </a:lnTo>
                  <a:lnTo>
                    <a:pt x="115416" y="327076"/>
                  </a:lnTo>
                  <a:lnTo>
                    <a:pt x="95186" y="329421"/>
                  </a:lnTo>
                  <a:lnTo>
                    <a:pt x="53602" y="321394"/>
                  </a:lnTo>
                  <a:lnTo>
                    <a:pt x="22147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359437" y="4125464"/>
              <a:ext cx="533926" cy="552620"/>
            </a:xfrm>
            <a:custGeom>
              <a:avLst/>
              <a:gdLst/>
              <a:ahLst/>
              <a:cxnLst/>
              <a:rect l="0" t="0" r="0" b="0"/>
              <a:pathLst>
                <a:path w="533926" h="552620">
                  <a:moveTo>
                    <a:pt x="378265" y="81526"/>
                  </a:moveTo>
                  <a:lnTo>
                    <a:pt x="360284" y="57479"/>
                  </a:lnTo>
                  <a:lnTo>
                    <a:pt x="311147" y="16061"/>
                  </a:lnTo>
                  <a:lnTo>
                    <a:pt x="292283" y="6417"/>
                  </a:lnTo>
                  <a:lnTo>
                    <a:pt x="256342" y="0"/>
                  </a:lnTo>
                  <a:lnTo>
                    <a:pt x="193624" y="9106"/>
                  </a:lnTo>
                  <a:lnTo>
                    <a:pt x="133562" y="27706"/>
                  </a:lnTo>
                  <a:lnTo>
                    <a:pt x="93449" y="53911"/>
                  </a:lnTo>
                  <a:lnTo>
                    <a:pt x="70307" y="76983"/>
                  </a:lnTo>
                  <a:lnTo>
                    <a:pt x="40039" y="133339"/>
                  </a:lnTo>
                  <a:lnTo>
                    <a:pt x="12252" y="189821"/>
                  </a:lnTo>
                  <a:lnTo>
                    <a:pt x="3095" y="229817"/>
                  </a:lnTo>
                  <a:lnTo>
                    <a:pt x="0" y="290842"/>
                  </a:lnTo>
                  <a:lnTo>
                    <a:pt x="559" y="349646"/>
                  </a:lnTo>
                  <a:lnTo>
                    <a:pt x="13913" y="407169"/>
                  </a:lnTo>
                  <a:lnTo>
                    <a:pt x="42361" y="460454"/>
                  </a:lnTo>
                  <a:lnTo>
                    <a:pt x="69628" y="497058"/>
                  </a:lnTo>
                  <a:lnTo>
                    <a:pt x="105950" y="525648"/>
                  </a:lnTo>
                  <a:lnTo>
                    <a:pt x="157354" y="547618"/>
                  </a:lnTo>
                  <a:lnTo>
                    <a:pt x="216128" y="552619"/>
                  </a:lnTo>
                  <a:lnTo>
                    <a:pt x="277824" y="543555"/>
                  </a:lnTo>
                  <a:lnTo>
                    <a:pt x="330089" y="530500"/>
                  </a:lnTo>
                  <a:lnTo>
                    <a:pt x="387995" y="501709"/>
                  </a:lnTo>
                  <a:lnTo>
                    <a:pt x="440161" y="466275"/>
                  </a:lnTo>
                  <a:lnTo>
                    <a:pt x="472076" y="424898"/>
                  </a:lnTo>
                  <a:lnTo>
                    <a:pt x="506822" y="365476"/>
                  </a:lnTo>
                  <a:lnTo>
                    <a:pt x="524715" y="312396"/>
                  </a:lnTo>
                  <a:lnTo>
                    <a:pt x="533925" y="256851"/>
                  </a:lnTo>
                  <a:lnTo>
                    <a:pt x="529931" y="214842"/>
                  </a:lnTo>
                  <a:lnTo>
                    <a:pt x="506440" y="153024"/>
                  </a:lnTo>
                  <a:lnTo>
                    <a:pt x="497233" y="128511"/>
                  </a:lnTo>
                  <a:lnTo>
                    <a:pt x="459904" y="80550"/>
                  </a:lnTo>
                  <a:lnTo>
                    <a:pt x="430140" y="55240"/>
                  </a:lnTo>
                  <a:lnTo>
                    <a:pt x="387916" y="38513"/>
                  </a:lnTo>
                  <a:lnTo>
                    <a:pt x="343950" y="31737"/>
                  </a:lnTo>
                  <a:lnTo>
                    <a:pt x="282441" y="37593"/>
                  </a:lnTo>
                  <a:lnTo>
                    <a:pt x="262452" y="394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5" name="Freeform 114"/>
          <p:cNvSpPr/>
          <p:nvPr/>
        </p:nvSpPr>
        <p:spPr>
          <a:xfrm>
            <a:off x="6074614" y="4496127"/>
            <a:ext cx="210571" cy="153061"/>
          </a:xfrm>
          <a:custGeom>
            <a:avLst/>
            <a:gdLst/>
            <a:ahLst/>
            <a:cxnLst/>
            <a:rect l="0" t="0" r="0" b="0"/>
            <a:pathLst>
              <a:path w="210571" h="153061">
                <a:moveTo>
                  <a:pt x="0" y="47775"/>
                </a:moveTo>
                <a:lnTo>
                  <a:pt x="0" y="106392"/>
                </a:lnTo>
                <a:lnTo>
                  <a:pt x="6066" y="145141"/>
                </a:lnTo>
                <a:lnTo>
                  <a:pt x="5214" y="144271"/>
                </a:lnTo>
                <a:lnTo>
                  <a:pt x="3476" y="140182"/>
                </a:lnTo>
                <a:lnTo>
                  <a:pt x="457" y="87269"/>
                </a:lnTo>
                <a:lnTo>
                  <a:pt x="5679" y="38808"/>
                </a:lnTo>
                <a:lnTo>
                  <a:pt x="10805" y="30099"/>
                </a:lnTo>
                <a:lnTo>
                  <a:pt x="25860" y="17302"/>
                </a:lnTo>
                <a:lnTo>
                  <a:pt x="33617" y="15761"/>
                </a:lnTo>
                <a:lnTo>
                  <a:pt x="41128" y="17074"/>
                </a:lnTo>
                <a:lnTo>
                  <a:pt x="55714" y="24771"/>
                </a:lnTo>
                <a:lnTo>
                  <a:pt x="69995" y="35991"/>
                </a:lnTo>
                <a:lnTo>
                  <a:pt x="77902" y="55016"/>
                </a:lnTo>
                <a:lnTo>
                  <a:pt x="80011" y="66640"/>
                </a:lnTo>
                <a:lnTo>
                  <a:pt x="82586" y="70880"/>
                </a:lnTo>
                <a:lnTo>
                  <a:pt x="85473" y="70197"/>
                </a:lnTo>
                <a:lnTo>
                  <a:pt x="88567" y="66232"/>
                </a:lnTo>
                <a:lnTo>
                  <a:pt x="100180" y="19775"/>
                </a:lnTo>
                <a:lnTo>
                  <a:pt x="105391" y="11561"/>
                </a:lnTo>
                <a:lnTo>
                  <a:pt x="113544" y="6085"/>
                </a:lnTo>
                <a:lnTo>
                  <a:pt x="135082" y="0"/>
                </a:lnTo>
                <a:lnTo>
                  <a:pt x="145036" y="717"/>
                </a:lnTo>
                <a:lnTo>
                  <a:pt x="162337" y="7753"/>
                </a:lnTo>
                <a:lnTo>
                  <a:pt x="174705" y="21798"/>
                </a:lnTo>
                <a:lnTo>
                  <a:pt x="199666" y="79852"/>
                </a:lnTo>
                <a:lnTo>
                  <a:pt x="207338" y="114211"/>
                </a:lnTo>
                <a:lnTo>
                  <a:pt x="210570" y="15306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4" name="Group 133"/>
          <p:cNvGrpSpPr/>
          <p:nvPr/>
        </p:nvGrpSpPr>
        <p:grpSpPr>
          <a:xfrm>
            <a:off x="6360928" y="4175404"/>
            <a:ext cx="3180916" cy="526426"/>
            <a:chOff x="6360928" y="4175404"/>
            <a:chExt cx="3180916" cy="526426"/>
          </a:xfrm>
        </p:grpSpPr>
        <p:sp>
          <p:nvSpPr>
            <p:cNvPr id="116" name="Freeform 115"/>
            <p:cNvSpPr/>
            <p:nvPr/>
          </p:nvSpPr>
          <p:spPr>
            <a:xfrm>
              <a:off x="6360928" y="4291218"/>
              <a:ext cx="261168" cy="326384"/>
            </a:xfrm>
            <a:custGeom>
              <a:avLst/>
              <a:gdLst/>
              <a:ahLst/>
              <a:cxnLst/>
              <a:rect l="0" t="0" r="0" b="0"/>
              <a:pathLst>
                <a:path w="261168" h="326384">
                  <a:moveTo>
                    <a:pt x="187468" y="0"/>
                  </a:moveTo>
                  <a:lnTo>
                    <a:pt x="171827" y="17980"/>
                  </a:lnTo>
                  <a:lnTo>
                    <a:pt x="137132" y="76330"/>
                  </a:lnTo>
                  <a:lnTo>
                    <a:pt x="121861" y="102945"/>
                  </a:lnTo>
                  <a:lnTo>
                    <a:pt x="81969" y="158646"/>
                  </a:lnTo>
                  <a:lnTo>
                    <a:pt x="40051" y="218042"/>
                  </a:lnTo>
                  <a:lnTo>
                    <a:pt x="22126" y="244369"/>
                  </a:lnTo>
                  <a:lnTo>
                    <a:pt x="6287" y="271277"/>
                  </a:lnTo>
                  <a:lnTo>
                    <a:pt x="0" y="279117"/>
                  </a:lnTo>
                  <a:lnTo>
                    <a:pt x="488" y="284344"/>
                  </a:lnTo>
                  <a:lnTo>
                    <a:pt x="5493" y="287828"/>
                  </a:lnTo>
                  <a:lnTo>
                    <a:pt x="64908" y="302519"/>
                  </a:lnTo>
                  <a:lnTo>
                    <a:pt x="118026" y="304772"/>
                  </a:lnTo>
                  <a:lnTo>
                    <a:pt x="176114" y="316706"/>
                  </a:lnTo>
                  <a:lnTo>
                    <a:pt x="224480" y="324472"/>
                  </a:lnTo>
                  <a:lnTo>
                    <a:pt x="261167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643153" y="4312275"/>
              <a:ext cx="147400" cy="268651"/>
            </a:xfrm>
            <a:custGeom>
              <a:avLst/>
              <a:gdLst/>
              <a:ahLst/>
              <a:cxnLst/>
              <a:rect l="0" t="0" r="0" b="0"/>
              <a:pathLst>
                <a:path w="147400" h="268651">
                  <a:moveTo>
                    <a:pt x="0" y="31585"/>
                  </a:moveTo>
                  <a:lnTo>
                    <a:pt x="2339" y="65207"/>
                  </a:lnTo>
                  <a:lnTo>
                    <a:pt x="22906" y="116909"/>
                  </a:lnTo>
                  <a:lnTo>
                    <a:pt x="47990" y="177742"/>
                  </a:lnTo>
                  <a:lnTo>
                    <a:pt x="66530" y="231463"/>
                  </a:lnTo>
                  <a:lnTo>
                    <a:pt x="77164" y="263164"/>
                  </a:lnTo>
                  <a:lnTo>
                    <a:pt x="81858" y="267859"/>
                  </a:lnTo>
                  <a:lnTo>
                    <a:pt x="87328" y="268650"/>
                  </a:lnTo>
                  <a:lnTo>
                    <a:pt x="93314" y="266838"/>
                  </a:lnTo>
                  <a:lnTo>
                    <a:pt x="98474" y="260950"/>
                  </a:lnTo>
                  <a:lnTo>
                    <a:pt x="107327" y="241929"/>
                  </a:lnTo>
                  <a:lnTo>
                    <a:pt x="117815" y="181150"/>
                  </a:lnTo>
                  <a:lnTo>
                    <a:pt x="124657" y="131709"/>
                  </a:lnTo>
                  <a:lnTo>
                    <a:pt x="134414" y="69647"/>
                  </a:lnTo>
                  <a:lnTo>
                    <a:pt x="144487" y="20472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832665" y="4289771"/>
              <a:ext cx="168458" cy="285717"/>
            </a:xfrm>
            <a:custGeom>
              <a:avLst/>
              <a:gdLst/>
              <a:ahLst/>
              <a:cxnLst/>
              <a:rect l="0" t="0" r="0" b="0"/>
              <a:pathLst>
                <a:path w="168458" h="285717">
                  <a:moveTo>
                    <a:pt x="0" y="285716"/>
                  </a:moveTo>
                  <a:lnTo>
                    <a:pt x="3120" y="243025"/>
                  </a:lnTo>
                  <a:lnTo>
                    <a:pt x="16789" y="189714"/>
                  </a:lnTo>
                  <a:lnTo>
                    <a:pt x="23334" y="137378"/>
                  </a:lnTo>
                  <a:lnTo>
                    <a:pt x="37735" y="74070"/>
                  </a:lnTo>
                  <a:lnTo>
                    <a:pt x="44369" y="16615"/>
                  </a:lnTo>
                  <a:lnTo>
                    <a:pt x="47127" y="4540"/>
                  </a:lnTo>
                  <a:lnTo>
                    <a:pt x="52475" y="0"/>
                  </a:lnTo>
                  <a:lnTo>
                    <a:pt x="59550" y="482"/>
                  </a:lnTo>
                  <a:lnTo>
                    <a:pt x="67776" y="4313"/>
                  </a:lnTo>
                  <a:lnTo>
                    <a:pt x="80037" y="21048"/>
                  </a:lnTo>
                  <a:lnTo>
                    <a:pt x="101224" y="74955"/>
                  </a:lnTo>
                  <a:lnTo>
                    <a:pt x="119250" y="133353"/>
                  </a:lnTo>
                  <a:lnTo>
                    <a:pt x="136861" y="193426"/>
                  </a:lnTo>
                  <a:lnTo>
                    <a:pt x="154417" y="251899"/>
                  </a:lnTo>
                  <a:lnTo>
                    <a:pt x="168457" y="2857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874780" y="4464613"/>
              <a:ext cx="94757" cy="16119"/>
            </a:xfrm>
            <a:custGeom>
              <a:avLst/>
              <a:gdLst/>
              <a:ahLst/>
              <a:cxnLst/>
              <a:rect l="0" t="0" r="0" b="0"/>
              <a:pathLst>
                <a:path w="94757" h="16119">
                  <a:moveTo>
                    <a:pt x="94756" y="5589"/>
                  </a:moveTo>
                  <a:lnTo>
                    <a:pt x="52064" y="2470"/>
                  </a:lnTo>
                  <a:lnTo>
                    <a:pt x="41728" y="0"/>
                  </a:lnTo>
                  <a:lnTo>
                    <a:pt x="32499" y="693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053764" y="4270161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9553" y="165005"/>
                  </a:lnTo>
                  <a:lnTo>
                    <a:pt x="13455" y="221110"/>
                  </a:lnTo>
                  <a:lnTo>
                    <a:pt x="18805" y="260096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095088" y="4291218"/>
              <a:ext cx="106076" cy="242156"/>
            </a:xfrm>
            <a:custGeom>
              <a:avLst/>
              <a:gdLst/>
              <a:ahLst/>
              <a:cxnLst/>
              <a:rect l="0" t="0" r="0" b="0"/>
              <a:pathLst>
                <a:path w="106076" h="242156">
                  <a:moveTo>
                    <a:pt x="95546" y="0"/>
                  </a:moveTo>
                  <a:lnTo>
                    <a:pt x="32213" y="63333"/>
                  </a:lnTo>
                  <a:lnTo>
                    <a:pt x="4267" y="91279"/>
                  </a:lnTo>
                  <a:lnTo>
                    <a:pt x="768" y="99457"/>
                  </a:lnTo>
                  <a:lnTo>
                    <a:pt x="0" y="117902"/>
                  </a:lnTo>
                  <a:lnTo>
                    <a:pt x="6678" y="134679"/>
                  </a:lnTo>
                  <a:lnTo>
                    <a:pt x="57172" y="192937"/>
                  </a:lnTo>
                  <a:lnTo>
                    <a:pt x="106075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614460" y="4175404"/>
              <a:ext cx="144714" cy="484312"/>
            </a:xfrm>
            <a:custGeom>
              <a:avLst/>
              <a:gdLst/>
              <a:ahLst/>
              <a:cxnLst/>
              <a:rect l="0" t="0" r="0" b="0"/>
              <a:pathLst>
                <a:path w="144714" h="484312">
                  <a:moveTo>
                    <a:pt x="144713" y="0"/>
                  </a:moveTo>
                  <a:lnTo>
                    <a:pt x="88318" y="57566"/>
                  </a:lnTo>
                  <a:lnTo>
                    <a:pt x="47596" y="116246"/>
                  </a:lnTo>
                  <a:lnTo>
                    <a:pt x="20415" y="174102"/>
                  </a:lnTo>
                  <a:lnTo>
                    <a:pt x="9157" y="228540"/>
                  </a:lnTo>
                  <a:lnTo>
                    <a:pt x="0" y="284353"/>
                  </a:lnTo>
                  <a:lnTo>
                    <a:pt x="3435" y="340438"/>
                  </a:lnTo>
                  <a:lnTo>
                    <a:pt x="18715" y="399161"/>
                  </a:lnTo>
                  <a:lnTo>
                    <a:pt x="26713" y="419560"/>
                  </a:lnTo>
                  <a:lnTo>
                    <a:pt x="45539" y="444199"/>
                  </a:lnTo>
                  <a:lnTo>
                    <a:pt x="72825" y="465147"/>
                  </a:lnTo>
                  <a:lnTo>
                    <a:pt x="107246" y="480179"/>
                  </a:lnTo>
                  <a:lnTo>
                    <a:pt x="123656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728362" y="4384715"/>
              <a:ext cx="199269" cy="183144"/>
            </a:xfrm>
            <a:custGeom>
              <a:avLst/>
              <a:gdLst/>
              <a:ahLst/>
              <a:cxnLst/>
              <a:rect l="0" t="0" r="0" b="0"/>
              <a:pathLst>
                <a:path w="199269" h="183144">
                  <a:moveTo>
                    <a:pt x="9754" y="96016"/>
                  </a:moveTo>
                  <a:lnTo>
                    <a:pt x="4165" y="112783"/>
                  </a:lnTo>
                  <a:lnTo>
                    <a:pt x="6279" y="145568"/>
                  </a:lnTo>
                  <a:lnTo>
                    <a:pt x="15134" y="183143"/>
                  </a:lnTo>
                  <a:lnTo>
                    <a:pt x="12925" y="178023"/>
                  </a:lnTo>
                  <a:lnTo>
                    <a:pt x="3145" y="143800"/>
                  </a:lnTo>
                  <a:lnTo>
                    <a:pt x="0" y="86260"/>
                  </a:lnTo>
                  <a:lnTo>
                    <a:pt x="1910" y="60095"/>
                  </a:lnTo>
                  <a:lnTo>
                    <a:pt x="10557" y="40666"/>
                  </a:lnTo>
                  <a:lnTo>
                    <a:pt x="17309" y="35719"/>
                  </a:lnTo>
                  <a:lnTo>
                    <a:pt x="25319" y="33591"/>
                  </a:lnTo>
                  <a:lnTo>
                    <a:pt x="34168" y="33342"/>
                  </a:lnTo>
                  <a:lnTo>
                    <a:pt x="50241" y="39305"/>
                  </a:lnTo>
                  <a:lnTo>
                    <a:pt x="57803" y="44170"/>
                  </a:lnTo>
                  <a:lnTo>
                    <a:pt x="69323" y="58935"/>
                  </a:lnTo>
                  <a:lnTo>
                    <a:pt x="86252" y="97010"/>
                  </a:lnTo>
                  <a:lnTo>
                    <a:pt x="88829" y="99018"/>
                  </a:lnTo>
                  <a:lnTo>
                    <a:pt x="90546" y="95678"/>
                  </a:lnTo>
                  <a:lnTo>
                    <a:pt x="95869" y="39170"/>
                  </a:lnTo>
                  <a:lnTo>
                    <a:pt x="104959" y="19668"/>
                  </a:lnTo>
                  <a:lnTo>
                    <a:pt x="119918" y="6322"/>
                  </a:lnTo>
                  <a:lnTo>
                    <a:pt x="128821" y="1125"/>
                  </a:lnTo>
                  <a:lnTo>
                    <a:pt x="137095" y="0"/>
                  </a:lnTo>
                  <a:lnTo>
                    <a:pt x="152528" y="4989"/>
                  </a:lnTo>
                  <a:lnTo>
                    <a:pt x="164067" y="18125"/>
                  </a:lnTo>
                  <a:lnTo>
                    <a:pt x="184753" y="67605"/>
                  </a:lnTo>
                  <a:lnTo>
                    <a:pt x="196054" y="126495"/>
                  </a:lnTo>
                  <a:lnTo>
                    <a:pt x="199268" y="1802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022386" y="4375446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011857" y="4438617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21057"/>
                  </a:moveTo>
                  <a:lnTo>
                    <a:pt x="40881" y="42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190842" y="4376521"/>
              <a:ext cx="221099" cy="177910"/>
            </a:xfrm>
            <a:custGeom>
              <a:avLst/>
              <a:gdLst/>
              <a:ahLst/>
              <a:cxnLst/>
              <a:rect l="0" t="0" r="0" b="0"/>
              <a:pathLst>
                <a:path w="221099" h="177910">
                  <a:moveTo>
                    <a:pt x="0" y="41039"/>
                  </a:moveTo>
                  <a:lnTo>
                    <a:pt x="3119" y="83730"/>
                  </a:lnTo>
                  <a:lnTo>
                    <a:pt x="16789" y="137041"/>
                  </a:lnTo>
                  <a:lnTo>
                    <a:pt x="18622" y="167620"/>
                  </a:lnTo>
                  <a:lnTo>
                    <a:pt x="17094" y="167540"/>
                  </a:lnTo>
                  <a:lnTo>
                    <a:pt x="14906" y="163977"/>
                  </a:lnTo>
                  <a:lnTo>
                    <a:pt x="7985" y="106766"/>
                  </a:lnTo>
                  <a:lnTo>
                    <a:pt x="4719" y="84289"/>
                  </a:lnTo>
                  <a:lnTo>
                    <a:pt x="15122" y="25071"/>
                  </a:lnTo>
                  <a:lnTo>
                    <a:pt x="21779" y="16355"/>
                  </a:lnTo>
                  <a:lnTo>
                    <a:pt x="41655" y="6672"/>
                  </a:lnTo>
                  <a:lnTo>
                    <a:pt x="51167" y="6429"/>
                  </a:lnTo>
                  <a:lnTo>
                    <a:pt x="67974" y="12399"/>
                  </a:lnTo>
                  <a:lnTo>
                    <a:pt x="80123" y="25970"/>
                  </a:lnTo>
                  <a:lnTo>
                    <a:pt x="100065" y="72460"/>
                  </a:lnTo>
                  <a:lnTo>
                    <a:pt x="101805" y="70175"/>
                  </a:lnTo>
                  <a:lnTo>
                    <a:pt x="119736" y="8694"/>
                  </a:lnTo>
                  <a:lnTo>
                    <a:pt x="126617" y="3098"/>
                  </a:lnTo>
                  <a:lnTo>
                    <a:pt x="146741" y="0"/>
                  </a:lnTo>
                  <a:lnTo>
                    <a:pt x="165044" y="5642"/>
                  </a:lnTo>
                  <a:lnTo>
                    <a:pt x="173200" y="10422"/>
                  </a:lnTo>
                  <a:lnTo>
                    <a:pt x="195857" y="39506"/>
                  </a:lnTo>
                  <a:lnTo>
                    <a:pt x="211800" y="77759"/>
                  </a:lnTo>
                  <a:lnTo>
                    <a:pt x="219261" y="131437"/>
                  </a:lnTo>
                  <a:lnTo>
                    <a:pt x="221098" y="1779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429942" y="4389045"/>
              <a:ext cx="150455" cy="179602"/>
            </a:xfrm>
            <a:custGeom>
              <a:avLst/>
              <a:gdLst/>
              <a:ahLst/>
              <a:cxnLst/>
              <a:rect l="0" t="0" r="0" b="0"/>
              <a:pathLst>
                <a:path w="150455" h="179602">
                  <a:moveTo>
                    <a:pt x="13584" y="81157"/>
                  </a:moveTo>
                  <a:lnTo>
                    <a:pt x="56276" y="78038"/>
                  </a:lnTo>
                  <a:lnTo>
                    <a:pt x="107246" y="62029"/>
                  </a:lnTo>
                  <a:lnTo>
                    <a:pt x="123842" y="50819"/>
                  </a:lnTo>
                  <a:lnTo>
                    <a:pt x="128034" y="43384"/>
                  </a:lnTo>
                  <a:lnTo>
                    <a:pt x="129571" y="25765"/>
                  </a:lnTo>
                  <a:lnTo>
                    <a:pt x="126003" y="18493"/>
                  </a:lnTo>
                  <a:lnTo>
                    <a:pt x="112681" y="7293"/>
                  </a:lnTo>
                  <a:lnTo>
                    <a:pt x="79861" y="0"/>
                  </a:lnTo>
                  <a:lnTo>
                    <a:pt x="46089" y="3429"/>
                  </a:lnTo>
                  <a:lnTo>
                    <a:pt x="27640" y="11906"/>
                  </a:lnTo>
                  <a:lnTo>
                    <a:pt x="19446" y="17443"/>
                  </a:lnTo>
                  <a:lnTo>
                    <a:pt x="7220" y="32952"/>
                  </a:lnTo>
                  <a:lnTo>
                    <a:pt x="2323" y="42001"/>
                  </a:lnTo>
                  <a:lnTo>
                    <a:pt x="0" y="61415"/>
                  </a:lnTo>
                  <a:lnTo>
                    <a:pt x="11059" y="120152"/>
                  </a:lnTo>
                  <a:lnTo>
                    <a:pt x="17531" y="142942"/>
                  </a:lnTo>
                  <a:lnTo>
                    <a:pt x="23235" y="151593"/>
                  </a:lnTo>
                  <a:lnTo>
                    <a:pt x="38930" y="164325"/>
                  </a:lnTo>
                  <a:lnTo>
                    <a:pt x="67497" y="178069"/>
                  </a:lnTo>
                  <a:lnTo>
                    <a:pt x="87848" y="179601"/>
                  </a:lnTo>
                  <a:lnTo>
                    <a:pt x="150454" y="1653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629063" y="4428272"/>
              <a:ext cx="182961" cy="168316"/>
            </a:xfrm>
            <a:custGeom>
              <a:avLst/>
              <a:gdLst/>
              <a:ahLst/>
              <a:cxnLst/>
              <a:rect l="0" t="0" r="0" b="0"/>
              <a:pathLst>
                <a:path w="182961" h="168316">
                  <a:moveTo>
                    <a:pt x="56618" y="105101"/>
                  </a:moveTo>
                  <a:lnTo>
                    <a:pt x="72259" y="87120"/>
                  </a:lnTo>
                  <a:lnTo>
                    <a:pt x="80337" y="70204"/>
                  </a:lnTo>
                  <a:lnTo>
                    <a:pt x="85873" y="35359"/>
                  </a:lnTo>
                  <a:lnTo>
                    <a:pt x="80929" y="15223"/>
                  </a:lnTo>
                  <a:lnTo>
                    <a:pt x="76335" y="6578"/>
                  </a:lnTo>
                  <a:lnTo>
                    <a:pt x="69763" y="1984"/>
                  </a:lnTo>
                  <a:lnTo>
                    <a:pt x="61872" y="92"/>
                  </a:lnTo>
                  <a:lnTo>
                    <a:pt x="53102" y="0"/>
                  </a:lnTo>
                  <a:lnTo>
                    <a:pt x="37118" y="6137"/>
                  </a:lnTo>
                  <a:lnTo>
                    <a:pt x="29580" y="11049"/>
                  </a:lnTo>
                  <a:lnTo>
                    <a:pt x="18085" y="25866"/>
                  </a:lnTo>
                  <a:lnTo>
                    <a:pt x="1173" y="63973"/>
                  </a:lnTo>
                  <a:lnTo>
                    <a:pt x="0" y="87602"/>
                  </a:lnTo>
                  <a:lnTo>
                    <a:pt x="8780" y="135310"/>
                  </a:lnTo>
                  <a:lnTo>
                    <a:pt x="23987" y="162275"/>
                  </a:lnTo>
                  <a:lnTo>
                    <a:pt x="31354" y="166614"/>
                  </a:lnTo>
                  <a:lnTo>
                    <a:pt x="48900" y="168315"/>
                  </a:lnTo>
                  <a:lnTo>
                    <a:pt x="57322" y="164791"/>
                  </a:lnTo>
                  <a:lnTo>
                    <a:pt x="72919" y="151517"/>
                  </a:lnTo>
                  <a:lnTo>
                    <a:pt x="89264" y="118724"/>
                  </a:lnTo>
                  <a:lnTo>
                    <a:pt x="98032" y="75080"/>
                  </a:lnTo>
                  <a:lnTo>
                    <a:pt x="100605" y="76899"/>
                  </a:lnTo>
                  <a:lnTo>
                    <a:pt x="112935" y="95575"/>
                  </a:lnTo>
                  <a:lnTo>
                    <a:pt x="123762" y="110226"/>
                  </a:lnTo>
                  <a:lnTo>
                    <a:pt x="132473" y="128436"/>
                  </a:lnTo>
                  <a:lnTo>
                    <a:pt x="146484" y="141988"/>
                  </a:lnTo>
                  <a:lnTo>
                    <a:pt x="162069" y="149571"/>
                  </a:lnTo>
                  <a:lnTo>
                    <a:pt x="167863" y="149956"/>
                  </a:lnTo>
                  <a:lnTo>
                    <a:pt x="182960" y="1472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791292" y="4380385"/>
              <a:ext cx="138476" cy="181758"/>
            </a:xfrm>
            <a:custGeom>
              <a:avLst/>
              <a:gdLst/>
              <a:ahLst/>
              <a:cxnLst/>
              <a:rect l="0" t="0" r="0" b="0"/>
              <a:pathLst>
                <a:path w="138476" h="181758">
                  <a:moveTo>
                    <a:pt x="94431" y="5589"/>
                  </a:moveTo>
                  <a:lnTo>
                    <a:pt x="77663" y="0"/>
                  </a:lnTo>
                  <a:lnTo>
                    <a:pt x="60072" y="375"/>
                  </a:lnTo>
                  <a:lnTo>
                    <a:pt x="40555" y="5612"/>
                  </a:lnTo>
                  <a:lnTo>
                    <a:pt x="20184" y="15738"/>
                  </a:lnTo>
                  <a:lnTo>
                    <a:pt x="5670" y="31156"/>
                  </a:lnTo>
                  <a:lnTo>
                    <a:pt x="162" y="40181"/>
                  </a:lnTo>
                  <a:lnTo>
                    <a:pt x="0" y="47368"/>
                  </a:lnTo>
                  <a:lnTo>
                    <a:pt x="3400" y="53329"/>
                  </a:lnTo>
                  <a:lnTo>
                    <a:pt x="16538" y="63072"/>
                  </a:lnTo>
                  <a:lnTo>
                    <a:pt x="44835" y="73964"/>
                  </a:lnTo>
                  <a:lnTo>
                    <a:pt x="79995" y="80051"/>
                  </a:lnTo>
                  <a:lnTo>
                    <a:pt x="106271" y="95632"/>
                  </a:lnTo>
                  <a:lnTo>
                    <a:pt x="121530" y="108389"/>
                  </a:lnTo>
                  <a:lnTo>
                    <a:pt x="137685" y="134315"/>
                  </a:lnTo>
                  <a:lnTo>
                    <a:pt x="138475" y="142879"/>
                  </a:lnTo>
                  <a:lnTo>
                    <a:pt x="133113" y="158634"/>
                  </a:lnTo>
                  <a:lnTo>
                    <a:pt x="119812" y="170315"/>
                  </a:lnTo>
                  <a:lnTo>
                    <a:pt x="101031" y="178237"/>
                  </a:lnTo>
                  <a:lnTo>
                    <a:pt x="77087" y="181757"/>
                  </a:lnTo>
                  <a:lnTo>
                    <a:pt x="53968" y="177083"/>
                  </a:lnTo>
                  <a:lnTo>
                    <a:pt x="10203" y="1529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982674" y="4375446"/>
              <a:ext cx="117529" cy="157939"/>
            </a:xfrm>
            <a:custGeom>
              <a:avLst/>
              <a:gdLst/>
              <a:ahLst/>
              <a:cxnLst/>
              <a:rect l="0" t="0" r="0" b="0"/>
              <a:pathLst>
                <a:path w="117529" h="157939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12587" y="124607"/>
                  </a:lnTo>
                  <a:lnTo>
                    <a:pt x="28181" y="151824"/>
                  </a:lnTo>
                  <a:lnTo>
                    <a:pt x="36773" y="156198"/>
                  </a:lnTo>
                  <a:lnTo>
                    <a:pt x="58798" y="157938"/>
                  </a:lnTo>
                  <a:lnTo>
                    <a:pt x="68883" y="154425"/>
                  </a:lnTo>
                  <a:lnTo>
                    <a:pt x="86328" y="141163"/>
                  </a:lnTo>
                  <a:lnTo>
                    <a:pt x="103713" y="113966"/>
                  </a:lnTo>
                  <a:lnTo>
                    <a:pt x="116273" y="83680"/>
                  </a:lnTo>
                  <a:lnTo>
                    <a:pt x="117528" y="62927"/>
                  </a:lnTo>
                  <a:lnTo>
                    <a:pt x="108802" y="21009"/>
                  </a:lnTo>
                  <a:lnTo>
                    <a:pt x="102509" y="9337"/>
                  </a:lnTo>
                  <a:lnTo>
                    <a:pt x="9256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9148935" y="4333332"/>
              <a:ext cx="94758" cy="196681"/>
            </a:xfrm>
            <a:custGeom>
              <a:avLst/>
              <a:gdLst/>
              <a:ahLst/>
              <a:cxnLst/>
              <a:rect l="0" t="0" r="0" b="0"/>
              <a:pathLst>
                <a:path w="94758" h="196681">
                  <a:moveTo>
                    <a:pt x="0" y="126342"/>
                  </a:moveTo>
                  <a:lnTo>
                    <a:pt x="34328" y="187215"/>
                  </a:lnTo>
                  <a:lnTo>
                    <a:pt x="40433" y="195000"/>
                  </a:lnTo>
                  <a:lnTo>
                    <a:pt x="43333" y="196680"/>
                  </a:lnTo>
                  <a:lnTo>
                    <a:pt x="44096" y="194291"/>
                  </a:lnTo>
                  <a:lnTo>
                    <a:pt x="27576" y="135918"/>
                  </a:lnTo>
                  <a:lnTo>
                    <a:pt x="13583" y="80983"/>
                  </a:lnTo>
                  <a:lnTo>
                    <a:pt x="14225" y="55879"/>
                  </a:lnTo>
                  <a:lnTo>
                    <a:pt x="22310" y="33024"/>
                  </a:lnTo>
                  <a:lnTo>
                    <a:pt x="36822" y="17407"/>
                  </a:lnTo>
                  <a:lnTo>
                    <a:pt x="54970" y="7736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9285806" y="4353733"/>
              <a:ext cx="157928" cy="183572"/>
            </a:xfrm>
            <a:custGeom>
              <a:avLst/>
              <a:gdLst/>
              <a:ahLst/>
              <a:cxnLst/>
              <a:rect l="0" t="0" r="0" b="0"/>
              <a:pathLst>
                <a:path w="157928" h="183572">
                  <a:moveTo>
                    <a:pt x="0" y="74355"/>
                  </a:moveTo>
                  <a:lnTo>
                    <a:pt x="11178" y="85534"/>
                  </a:lnTo>
                  <a:lnTo>
                    <a:pt x="29144" y="91022"/>
                  </a:lnTo>
                  <a:lnTo>
                    <a:pt x="40487" y="92485"/>
                  </a:lnTo>
                  <a:lnTo>
                    <a:pt x="62448" y="87873"/>
                  </a:lnTo>
                  <a:lnTo>
                    <a:pt x="73217" y="83367"/>
                  </a:lnTo>
                  <a:lnTo>
                    <a:pt x="80397" y="75683"/>
                  </a:lnTo>
                  <a:lnTo>
                    <a:pt x="88374" y="54668"/>
                  </a:lnTo>
                  <a:lnTo>
                    <a:pt x="85680" y="32850"/>
                  </a:lnTo>
                  <a:lnTo>
                    <a:pt x="81686" y="22119"/>
                  </a:lnTo>
                  <a:lnTo>
                    <a:pt x="67890" y="7075"/>
                  </a:lnTo>
                  <a:lnTo>
                    <a:pt x="59298" y="1426"/>
                  </a:lnTo>
                  <a:lnTo>
                    <a:pt x="50060" y="0"/>
                  </a:lnTo>
                  <a:lnTo>
                    <a:pt x="30438" y="4654"/>
                  </a:lnTo>
                  <a:lnTo>
                    <a:pt x="16258" y="17640"/>
                  </a:lnTo>
                  <a:lnTo>
                    <a:pt x="10838" y="26017"/>
                  </a:lnTo>
                  <a:lnTo>
                    <a:pt x="3211" y="60163"/>
                  </a:lnTo>
                  <a:lnTo>
                    <a:pt x="9040" y="105217"/>
                  </a:lnTo>
                  <a:lnTo>
                    <a:pt x="19315" y="136142"/>
                  </a:lnTo>
                  <a:lnTo>
                    <a:pt x="30421" y="152899"/>
                  </a:lnTo>
                  <a:lnTo>
                    <a:pt x="46276" y="165026"/>
                  </a:lnTo>
                  <a:lnTo>
                    <a:pt x="85049" y="182343"/>
                  </a:lnTo>
                  <a:lnTo>
                    <a:pt x="108769" y="183571"/>
                  </a:lnTo>
                  <a:lnTo>
                    <a:pt x="157927" y="1796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9401619" y="4228047"/>
              <a:ext cx="140225" cy="473783"/>
            </a:xfrm>
            <a:custGeom>
              <a:avLst/>
              <a:gdLst/>
              <a:ahLst/>
              <a:cxnLst/>
              <a:rect l="0" t="0" r="0" b="0"/>
              <a:pathLst>
                <a:path w="140225" h="473783">
                  <a:moveTo>
                    <a:pt x="0" y="0"/>
                  </a:moveTo>
                  <a:lnTo>
                    <a:pt x="16768" y="5589"/>
                  </a:lnTo>
                  <a:lnTo>
                    <a:pt x="31239" y="17692"/>
                  </a:lnTo>
                  <a:lnTo>
                    <a:pt x="72701" y="71350"/>
                  </a:lnTo>
                  <a:lnTo>
                    <a:pt x="102800" y="131622"/>
                  </a:lnTo>
                  <a:lnTo>
                    <a:pt x="125553" y="191941"/>
                  </a:lnTo>
                  <a:lnTo>
                    <a:pt x="140224" y="251734"/>
                  </a:lnTo>
                  <a:lnTo>
                    <a:pt x="137576" y="311465"/>
                  </a:lnTo>
                  <a:lnTo>
                    <a:pt x="122669" y="368323"/>
                  </a:lnTo>
                  <a:lnTo>
                    <a:pt x="101077" y="407440"/>
                  </a:lnTo>
                  <a:lnTo>
                    <a:pt x="62340" y="446510"/>
                  </a:lnTo>
                  <a:lnTo>
                    <a:pt x="10528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5345665" y="5043182"/>
            <a:ext cx="393224" cy="534838"/>
            <a:chOff x="5345665" y="5043182"/>
            <a:chExt cx="393224" cy="534838"/>
          </a:xfrm>
        </p:grpSpPr>
        <p:sp>
          <p:nvSpPr>
            <p:cNvPr id="135" name="Freeform 134"/>
            <p:cNvSpPr/>
            <p:nvPr/>
          </p:nvSpPr>
          <p:spPr>
            <a:xfrm>
              <a:off x="5440785" y="5071840"/>
              <a:ext cx="134647" cy="412780"/>
            </a:xfrm>
            <a:custGeom>
              <a:avLst/>
              <a:gdLst/>
              <a:ahLst/>
              <a:cxnLst/>
              <a:rect l="0" t="0" r="0" b="0"/>
              <a:pathLst>
                <a:path w="134647" h="412780">
                  <a:moveTo>
                    <a:pt x="134646" y="0"/>
                  </a:moveTo>
                  <a:lnTo>
                    <a:pt x="98730" y="39426"/>
                  </a:lnTo>
                  <a:lnTo>
                    <a:pt x="71313" y="91452"/>
                  </a:lnTo>
                  <a:lnTo>
                    <a:pt x="48957" y="141807"/>
                  </a:lnTo>
                  <a:lnTo>
                    <a:pt x="26040" y="196814"/>
                  </a:lnTo>
                  <a:lnTo>
                    <a:pt x="9035" y="252740"/>
                  </a:lnTo>
                  <a:lnTo>
                    <a:pt x="0" y="308847"/>
                  </a:lnTo>
                  <a:lnTo>
                    <a:pt x="6621" y="363820"/>
                  </a:lnTo>
                  <a:lnTo>
                    <a:pt x="12625" y="387476"/>
                  </a:lnTo>
                  <a:lnTo>
                    <a:pt x="18204" y="396358"/>
                  </a:lnTo>
                  <a:lnTo>
                    <a:pt x="33761" y="409346"/>
                  </a:lnTo>
                  <a:lnTo>
                    <a:pt x="55493" y="412779"/>
                  </a:lnTo>
                  <a:lnTo>
                    <a:pt x="78410" y="409235"/>
                  </a:lnTo>
                  <a:lnTo>
                    <a:pt x="96394" y="399861"/>
                  </a:lnTo>
                  <a:lnTo>
                    <a:pt x="119673" y="375841"/>
                  </a:lnTo>
                  <a:lnTo>
                    <a:pt x="127991" y="353434"/>
                  </a:lnTo>
                  <a:lnTo>
                    <a:pt x="130519" y="329047"/>
                  </a:lnTo>
                  <a:lnTo>
                    <a:pt x="127742" y="306510"/>
                  </a:lnTo>
                  <a:lnTo>
                    <a:pt x="123025" y="297927"/>
                  </a:lnTo>
                  <a:lnTo>
                    <a:pt x="108424" y="285270"/>
                  </a:lnTo>
                  <a:lnTo>
                    <a:pt x="99617" y="282597"/>
                  </a:lnTo>
                  <a:lnTo>
                    <a:pt x="80474" y="282746"/>
                  </a:lnTo>
                  <a:lnTo>
                    <a:pt x="63386" y="289831"/>
                  </a:lnTo>
                  <a:lnTo>
                    <a:pt x="18833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345665" y="5043182"/>
              <a:ext cx="393224" cy="534838"/>
            </a:xfrm>
            <a:custGeom>
              <a:avLst/>
              <a:gdLst/>
              <a:ahLst/>
              <a:cxnLst/>
              <a:rect l="0" t="0" r="0" b="0"/>
              <a:pathLst>
                <a:path w="393224" h="534838">
                  <a:moveTo>
                    <a:pt x="229766" y="18129"/>
                  </a:moveTo>
                  <a:lnTo>
                    <a:pt x="212999" y="6951"/>
                  </a:lnTo>
                  <a:lnTo>
                    <a:pt x="180215" y="0"/>
                  </a:lnTo>
                  <a:lnTo>
                    <a:pt x="146454" y="3529"/>
                  </a:lnTo>
                  <a:lnTo>
                    <a:pt x="108635" y="17573"/>
                  </a:lnTo>
                  <a:lnTo>
                    <a:pt x="55365" y="66058"/>
                  </a:lnTo>
                  <a:lnTo>
                    <a:pt x="19338" y="128224"/>
                  </a:lnTo>
                  <a:lnTo>
                    <a:pt x="4420" y="174363"/>
                  </a:lnTo>
                  <a:lnTo>
                    <a:pt x="0" y="223908"/>
                  </a:lnTo>
                  <a:lnTo>
                    <a:pt x="1810" y="283042"/>
                  </a:lnTo>
                  <a:lnTo>
                    <a:pt x="9755" y="338778"/>
                  </a:lnTo>
                  <a:lnTo>
                    <a:pt x="28510" y="399532"/>
                  </a:lnTo>
                  <a:lnTo>
                    <a:pt x="54745" y="455423"/>
                  </a:lnTo>
                  <a:lnTo>
                    <a:pt x="76653" y="489289"/>
                  </a:lnTo>
                  <a:lnTo>
                    <a:pt x="106020" y="514662"/>
                  </a:lnTo>
                  <a:lnTo>
                    <a:pt x="130704" y="529709"/>
                  </a:lnTo>
                  <a:lnTo>
                    <a:pt x="154153" y="534837"/>
                  </a:lnTo>
                  <a:lnTo>
                    <a:pt x="197803" y="528597"/>
                  </a:lnTo>
                  <a:lnTo>
                    <a:pt x="239051" y="514929"/>
                  </a:lnTo>
                  <a:lnTo>
                    <a:pt x="299972" y="476260"/>
                  </a:lnTo>
                  <a:lnTo>
                    <a:pt x="341148" y="428066"/>
                  </a:lnTo>
                  <a:lnTo>
                    <a:pt x="368794" y="378088"/>
                  </a:lnTo>
                  <a:lnTo>
                    <a:pt x="381574" y="335874"/>
                  </a:lnTo>
                  <a:lnTo>
                    <a:pt x="389605" y="272920"/>
                  </a:lnTo>
                  <a:lnTo>
                    <a:pt x="393223" y="243674"/>
                  </a:lnTo>
                  <a:lnTo>
                    <a:pt x="386013" y="189890"/>
                  </a:lnTo>
                  <a:lnTo>
                    <a:pt x="361519" y="127143"/>
                  </a:lnTo>
                  <a:lnTo>
                    <a:pt x="322231" y="71263"/>
                  </a:lnTo>
                  <a:lnTo>
                    <a:pt x="279616" y="37161"/>
                  </a:lnTo>
                  <a:lnTo>
                    <a:pt x="233878" y="17399"/>
                  </a:lnTo>
                  <a:lnTo>
                    <a:pt x="185621" y="11674"/>
                  </a:lnTo>
                  <a:lnTo>
                    <a:pt x="125601" y="22637"/>
                  </a:lnTo>
                  <a:lnTo>
                    <a:pt x="103424" y="286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5922872" y="5135011"/>
            <a:ext cx="3790260" cy="663296"/>
            <a:chOff x="5922872" y="5135011"/>
            <a:chExt cx="3790260" cy="663296"/>
          </a:xfrm>
        </p:grpSpPr>
        <p:sp>
          <p:nvSpPr>
            <p:cNvPr id="138" name="Freeform 137"/>
            <p:cNvSpPr/>
            <p:nvPr/>
          </p:nvSpPr>
          <p:spPr>
            <a:xfrm>
              <a:off x="5922872" y="5166597"/>
              <a:ext cx="10529" cy="452726"/>
            </a:xfrm>
            <a:custGeom>
              <a:avLst/>
              <a:gdLst/>
              <a:ahLst/>
              <a:cxnLst/>
              <a:rect l="0" t="0" r="0" b="0"/>
              <a:pathLst>
                <a:path w="10529" h="452726">
                  <a:moveTo>
                    <a:pt x="0" y="0"/>
                  </a:moveTo>
                  <a:lnTo>
                    <a:pt x="0" y="54144"/>
                  </a:lnTo>
                  <a:lnTo>
                    <a:pt x="0" y="101440"/>
                  </a:lnTo>
                  <a:lnTo>
                    <a:pt x="0" y="159908"/>
                  </a:lnTo>
                  <a:lnTo>
                    <a:pt x="0" y="202091"/>
                  </a:lnTo>
                  <a:lnTo>
                    <a:pt x="0" y="248135"/>
                  </a:lnTo>
                  <a:lnTo>
                    <a:pt x="0" y="308918"/>
                  </a:lnTo>
                  <a:lnTo>
                    <a:pt x="0" y="363972"/>
                  </a:lnTo>
                  <a:lnTo>
                    <a:pt x="7235" y="423062"/>
                  </a:lnTo>
                  <a:lnTo>
                    <a:pt x="10528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038685" y="5135011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10529" y="0"/>
                  </a:moveTo>
                  <a:lnTo>
                    <a:pt x="2196" y="48931"/>
                  </a:lnTo>
                  <a:lnTo>
                    <a:pt x="3770" y="90537"/>
                  </a:lnTo>
                  <a:lnTo>
                    <a:pt x="9194" y="152805"/>
                  </a:lnTo>
                  <a:lnTo>
                    <a:pt x="10133" y="212172"/>
                  </a:lnTo>
                  <a:lnTo>
                    <a:pt x="10412" y="268626"/>
                  </a:lnTo>
                  <a:lnTo>
                    <a:pt x="9336" y="330529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943929" y="5371577"/>
              <a:ext cx="84229" cy="26647"/>
            </a:xfrm>
            <a:custGeom>
              <a:avLst/>
              <a:gdLst/>
              <a:ahLst/>
              <a:cxnLst/>
              <a:rect l="0" t="0" r="0" b="0"/>
              <a:pathLst>
                <a:path w="84229" h="26647">
                  <a:moveTo>
                    <a:pt x="84228" y="5590"/>
                  </a:moveTo>
                  <a:lnTo>
                    <a:pt x="67460" y="0"/>
                  </a:lnTo>
                  <a:lnTo>
                    <a:pt x="49869" y="3496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083501" y="5377167"/>
              <a:ext cx="106493" cy="200008"/>
            </a:xfrm>
            <a:custGeom>
              <a:avLst/>
              <a:gdLst/>
              <a:ahLst/>
              <a:cxnLst/>
              <a:rect l="0" t="0" r="0" b="0"/>
              <a:pathLst>
                <a:path w="106493" h="200008">
                  <a:moveTo>
                    <a:pt x="81526" y="0"/>
                  </a:moveTo>
                  <a:lnTo>
                    <a:pt x="57479" y="9575"/>
                  </a:lnTo>
                  <a:lnTo>
                    <a:pt x="36056" y="27533"/>
                  </a:lnTo>
                  <a:lnTo>
                    <a:pt x="21933" y="44992"/>
                  </a:lnTo>
                  <a:lnTo>
                    <a:pt x="6417" y="85730"/>
                  </a:lnTo>
                  <a:lnTo>
                    <a:pt x="0" y="129256"/>
                  </a:lnTo>
                  <a:lnTo>
                    <a:pt x="3688" y="166200"/>
                  </a:lnTo>
                  <a:lnTo>
                    <a:pt x="12226" y="185390"/>
                  </a:lnTo>
                  <a:lnTo>
                    <a:pt x="17779" y="193783"/>
                  </a:lnTo>
                  <a:lnTo>
                    <a:pt x="24990" y="198209"/>
                  </a:lnTo>
                  <a:lnTo>
                    <a:pt x="42361" y="200007"/>
                  </a:lnTo>
                  <a:lnTo>
                    <a:pt x="71872" y="188852"/>
                  </a:lnTo>
                  <a:lnTo>
                    <a:pt x="86204" y="174011"/>
                  </a:lnTo>
                  <a:lnTo>
                    <a:pt x="100850" y="142806"/>
                  </a:lnTo>
                  <a:lnTo>
                    <a:pt x="106492" y="118451"/>
                  </a:lnTo>
                  <a:lnTo>
                    <a:pt x="100583" y="74220"/>
                  </a:lnTo>
                  <a:lnTo>
                    <a:pt x="93505" y="54044"/>
                  </a:lnTo>
                  <a:lnTo>
                    <a:pt x="70998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217669" y="5366638"/>
              <a:ext cx="197748" cy="179850"/>
            </a:xfrm>
            <a:custGeom>
              <a:avLst/>
              <a:gdLst/>
              <a:ahLst/>
              <a:cxnLst/>
              <a:rect l="0" t="0" r="0" b="0"/>
              <a:pathLst>
                <a:path w="197748" h="179850">
                  <a:moveTo>
                    <a:pt x="1" y="31585"/>
                  </a:moveTo>
                  <a:lnTo>
                    <a:pt x="0" y="90202"/>
                  </a:lnTo>
                  <a:lnTo>
                    <a:pt x="2340" y="142036"/>
                  </a:lnTo>
                  <a:lnTo>
                    <a:pt x="11179" y="161004"/>
                  </a:lnTo>
                  <a:lnTo>
                    <a:pt x="17981" y="165827"/>
                  </a:lnTo>
                  <a:lnTo>
                    <a:pt x="26026" y="167874"/>
                  </a:lnTo>
                  <a:lnTo>
                    <a:pt x="34898" y="168068"/>
                  </a:lnTo>
                  <a:lnTo>
                    <a:pt x="43153" y="164687"/>
                  </a:lnTo>
                  <a:lnTo>
                    <a:pt x="58564" y="151573"/>
                  </a:lnTo>
                  <a:lnTo>
                    <a:pt x="74805" y="124459"/>
                  </a:lnTo>
                  <a:lnTo>
                    <a:pt x="87026" y="94199"/>
                  </a:lnTo>
                  <a:lnTo>
                    <a:pt x="89603" y="92045"/>
                  </a:lnTo>
                  <a:lnTo>
                    <a:pt x="91321" y="95289"/>
                  </a:lnTo>
                  <a:lnTo>
                    <a:pt x="99667" y="128527"/>
                  </a:lnTo>
                  <a:lnTo>
                    <a:pt x="114799" y="158575"/>
                  </a:lnTo>
                  <a:lnTo>
                    <a:pt x="130571" y="173033"/>
                  </a:lnTo>
                  <a:lnTo>
                    <a:pt x="139690" y="178527"/>
                  </a:lnTo>
                  <a:lnTo>
                    <a:pt x="148109" y="179849"/>
                  </a:lnTo>
                  <a:lnTo>
                    <a:pt x="156062" y="178391"/>
                  </a:lnTo>
                  <a:lnTo>
                    <a:pt x="163703" y="175079"/>
                  </a:lnTo>
                  <a:lnTo>
                    <a:pt x="175313" y="162041"/>
                  </a:lnTo>
                  <a:lnTo>
                    <a:pt x="192298" y="125075"/>
                  </a:lnTo>
                  <a:lnTo>
                    <a:pt x="197747" y="83202"/>
                  </a:lnTo>
                  <a:lnTo>
                    <a:pt x="191407" y="25428"/>
                  </a:lnTo>
                  <a:lnTo>
                    <a:pt x="1895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607224" y="5398269"/>
              <a:ext cx="210571" cy="157883"/>
            </a:xfrm>
            <a:custGeom>
              <a:avLst/>
              <a:gdLst/>
              <a:ahLst/>
              <a:cxnLst/>
              <a:rect l="0" t="0" r="0" b="0"/>
              <a:pathLst>
                <a:path w="210571" h="157883">
                  <a:moveTo>
                    <a:pt x="0" y="42069"/>
                  </a:moveTo>
                  <a:lnTo>
                    <a:pt x="14654" y="97209"/>
                  </a:lnTo>
                  <a:lnTo>
                    <a:pt x="19793" y="144814"/>
                  </a:lnTo>
                  <a:lnTo>
                    <a:pt x="20214" y="143321"/>
                  </a:lnTo>
                  <a:lnTo>
                    <a:pt x="19513" y="129183"/>
                  </a:lnTo>
                  <a:lnTo>
                    <a:pt x="11944" y="68676"/>
                  </a:lnTo>
                  <a:lnTo>
                    <a:pt x="16537" y="33185"/>
                  </a:lnTo>
                  <a:lnTo>
                    <a:pt x="21553" y="24448"/>
                  </a:lnTo>
                  <a:lnTo>
                    <a:pt x="36485" y="11620"/>
                  </a:lnTo>
                  <a:lnTo>
                    <a:pt x="44211" y="10071"/>
                  </a:lnTo>
                  <a:lnTo>
                    <a:pt x="51701" y="11378"/>
                  </a:lnTo>
                  <a:lnTo>
                    <a:pt x="59034" y="14589"/>
                  </a:lnTo>
                  <a:lnTo>
                    <a:pt x="80532" y="35876"/>
                  </a:lnTo>
                  <a:lnTo>
                    <a:pt x="88434" y="57644"/>
                  </a:lnTo>
                  <a:lnTo>
                    <a:pt x="91946" y="73557"/>
                  </a:lnTo>
                  <a:lnTo>
                    <a:pt x="92883" y="71250"/>
                  </a:lnTo>
                  <a:lnTo>
                    <a:pt x="99975" y="33925"/>
                  </a:lnTo>
                  <a:lnTo>
                    <a:pt x="114890" y="6250"/>
                  </a:lnTo>
                  <a:lnTo>
                    <a:pt x="122217" y="1812"/>
                  </a:lnTo>
                  <a:lnTo>
                    <a:pt x="139716" y="0"/>
                  </a:lnTo>
                  <a:lnTo>
                    <a:pt x="148127" y="3495"/>
                  </a:lnTo>
                  <a:lnTo>
                    <a:pt x="163710" y="16736"/>
                  </a:lnTo>
                  <a:lnTo>
                    <a:pt x="180048" y="43921"/>
                  </a:lnTo>
                  <a:lnTo>
                    <a:pt x="203336" y="105402"/>
                  </a:lnTo>
                  <a:lnTo>
                    <a:pt x="210570" y="1578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854675" y="5376611"/>
              <a:ext cx="131576" cy="167567"/>
            </a:xfrm>
            <a:custGeom>
              <a:avLst/>
              <a:gdLst/>
              <a:ahLst/>
              <a:cxnLst/>
              <a:rect l="0" t="0" r="0" b="0"/>
              <a:pathLst>
                <a:path w="131576" h="167567">
                  <a:moveTo>
                    <a:pt x="78932" y="105841"/>
                  </a:moveTo>
                  <a:lnTo>
                    <a:pt x="87266" y="68363"/>
                  </a:lnTo>
                  <a:lnTo>
                    <a:pt x="85691" y="33515"/>
                  </a:lnTo>
                  <a:lnTo>
                    <a:pt x="83437" y="22528"/>
                  </a:lnTo>
                  <a:lnTo>
                    <a:pt x="78426" y="14034"/>
                  </a:lnTo>
                  <a:lnTo>
                    <a:pt x="63500" y="1477"/>
                  </a:lnTo>
                  <a:lnTo>
                    <a:pt x="55776" y="0"/>
                  </a:lnTo>
                  <a:lnTo>
                    <a:pt x="48287" y="1355"/>
                  </a:lnTo>
                  <a:lnTo>
                    <a:pt x="33727" y="9100"/>
                  </a:lnTo>
                  <a:lnTo>
                    <a:pt x="19457" y="20341"/>
                  </a:lnTo>
                  <a:lnTo>
                    <a:pt x="11555" y="39375"/>
                  </a:lnTo>
                  <a:lnTo>
                    <a:pt x="0" y="102114"/>
                  </a:lnTo>
                  <a:lnTo>
                    <a:pt x="9902" y="157992"/>
                  </a:lnTo>
                  <a:lnTo>
                    <a:pt x="15365" y="164005"/>
                  </a:lnTo>
                  <a:lnTo>
                    <a:pt x="22516" y="166844"/>
                  </a:lnTo>
                  <a:lnTo>
                    <a:pt x="30793" y="167566"/>
                  </a:lnTo>
                  <a:lnTo>
                    <a:pt x="37481" y="164539"/>
                  </a:lnTo>
                  <a:lnTo>
                    <a:pt x="48031" y="151816"/>
                  </a:lnTo>
                  <a:lnTo>
                    <a:pt x="71665" y="94727"/>
                  </a:lnTo>
                  <a:lnTo>
                    <a:pt x="75257" y="92582"/>
                  </a:lnTo>
                  <a:lnTo>
                    <a:pt x="78822" y="95832"/>
                  </a:lnTo>
                  <a:lnTo>
                    <a:pt x="92548" y="116523"/>
                  </a:lnTo>
                  <a:lnTo>
                    <a:pt x="98538" y="123491"/>
                  </a:lnTo>
                  <a:lnTo>
                    <a:pt x="104871" y="126966"/>
                  </a:lnTo>
                  <a:lnTo>
                    <a:pt x="111433" y="128113"/>
                  </a:lnTo>
                  <a:lnTo>
                    <a:pt x="131575" y="1268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997330" y="5409207"/>
              <a:ext cx="83678" cy="125433"/>
            </a:xfrm>
            <a:custGeom>
              <a:avLst/>
              <a:gdLst/>
              <a:ahLst/>
              <a:cxnLst/>
              <a:rect l="0" t="0" r="0" b="0"/>
              <a:pathLst>
                <a:path w="83678" h="125433">
                  <a:moveTo>
                    <a:pt x="9977" y="20602"/>
                  </a:moveTo>
                  <a:lnTo>
                    <a:pt x="15566" y="79219"/>
                  </a:lnTo>
                  <a:lnTo>
                    <a:pt x="19042" y="119598"/>
                  </a:lnTo>
                  <a:lnTo>
                    <a:pt x="18360" y="125204"/>
                  </a:lnTo>
                  <a:lnTo>
                    <a:pt x="16735" y="125432"/>
                  </a:lnTo>
                  <a:lnTo>
                    <a:pt x="8860" y="108984"/>
                  </a:lnTo>
                  <a:lnTo>
                    <a:pt x="3631" y="90299"/>
                  </a:lnTo>
                  <a:lnTo>
                    <a:pt x="275" y="40175"/>
                  </a:lnTo>
                  <a:lnTo>
                    <a:pt x="0" y="26632"/>
                  </a:lnTo>
                  <a:lnTo>
                    <a:pt x="3326" y="16433"/>
                  </a:lnTo>
                  <a:lnTo>
                    <a:pt x="16380" y="1982"/>
                  </a:lnTo>
                  <a:lnTo>
                    <a:pt x="23605" y="0"/>
                  </a:lnTo>
                  <a:lnTo>
                    <a:pt x="30760" y="1018"/>
                  </a:lnTo>
                  <a:lnTo>
                    <a:pt x="37870" y="4037"/>
                  </a:lnTo>
                  <a:lnTo>
                    <a:pt x="59056" y="25052"/>
                  </a:lnTo>
                  <a:lnTo>
                    <a:pt x="66885" y="46756"/>
                  </a:lnTo>
                  <a:lnTo>
                    <a:pt x="80932" y="105523"/>
                  </a:lnTo>
                  <a:lnTo>
                    <a:pt x="83677" y="1153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123121" y="5398223"/>
              <a:ext cx="52643" cy="94758"/>
            </a:xfrm>
            <a:custGeom>
              <a:avLst/>
              <a:gdLst/>
              <a:ahLst/>
              <a:cxnLst/>
              <a:rect l="0" t="0" r="0" b="0"/>
              <a:pathLst>
                <a:path w="52643" h="94758">
                  <a:moveTo>
                    <a:pt x="0" y="0"/>
                  </a:moveTo>
                  <a:lnTo>
                    <a:pt x="19128" y="52705"/>
                  </a:lnTo>
                  <a:lnTo>
                    <a:pt x="52642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133649" y="5356109"/>
              <a:ext cx="84229" cy="421142"/>
            </a:xfrm>
            <a:custGeom>
              <a:avLst/>
              <a:gdLst/>
              <a:ahLst/>
              <a:cxnLst/>
              <a:rect l="0" t="0" r="0" b="0"/>
              <a:pathLst>
                <a:path w="84229" h="421142">
                  <a:moveTo>
                    <a:pt x="84228" y="0"/>
                  </a:moveTo>
                  <a:lnTo>
                    <a:pt x="75895" y="37479"/>
                  </a:lnTo>
                  <a:lnTo>
                    <a:pt x="68543" y="94491"/>
                  </a:lnTo>
                  <a:lnTo>
                    <a:pt x="52426" y="156507"/>
                  </a:lnTo>
                  <a:lnTo>
                    <a:pt x="42050" y="201571"/>
                  </a:lnTo>
                  <a:lnTo>
                    <a:pt x="31566" y="254307"/>
                  </a:lnTo>
                  <a:lnTo>
                    <a:pt x="17543" y="309157"/>
                  </a:lnTo>
                  <a:lnTo>
                    <a:pt x="4679" y="371118"/>
                  </a:lnTo>
                  <a:lnTo>
                    <a:pt x="0" y="4211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417919" y="5219239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10528" y="126342"/>
                  </a:moveTo>
                  <a:lnTo>
                    <a:pt x="3293" y="98786"/>
                  </a:lnTo>
                  <a:lnTo>
                    <a:pt x="650" y="425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481089" y="5187653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21057" y="136871"/>
                  </a:moveTo>
                  <a:lnTo>
                    <a:pt x="12724" y="87940"/>
                  </a:lnTo>
                  <a:lnTo>
                    <a:pt x="3582" y="2527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697222" y="5177125"/>
              <a:ext cx="120780" cy="495731"/>
            </a:xfrm>
            <a:custGeom>
              <a:avLst/>
              <a:gdLst/>
              <a:ahLst/>
              <a:cxnLst/>
              <a:rect l="0" t="0" r="0" b="0"/>
              <a:pathLst>
                <a:path w="120780" h="495731">
                  <a:moveTo>
                    <a:pt x="99723" y="0"/>
                  </a:moveTo>
                  <a:lnTo>
                    <a:pt x="84082" y="17981"/>
                  </a:lnTo>
                  <a:lnTo>
                    <a:pt x="49387" y="76331"/>
                  </a:lnTo>
                  <a:lnTo>
                    <a:pt x="26225" y="137101"/>
                  </a:lnTo>
                  <a:lnTo>
                    <a:pt x="18675" y="171644"/>
                  </a:lnTo>
                  <a:lnTo>
                    <a:pt x="10533" y="225238"/>
                  </a:lnTo>
                  <a:lnTo>
                    <a:pt x="0" y="279714"/>
                  </a:lnTo>
                  <a:lnTo>
                    <a:pt x="4080" y="341902"/>
                  </a:lnTo>
                  <a:lnTo>
                    <a:pt x="24635" y="399354"/>
                  </a:lnTo>
                  <a:lnTo>
                    <a:pt x="45375" y="442053"/>
                  </a:lnTo>
                  <a:lnTo>
                    <a:pt x="80408" y="475877"/>
                  </a:lnTo>
                  <a:lnTo>
                    <a:pt x="107258" y="494420"/>
                  </a:lnTo>
                  <a:lnTo>
                    <a:pt x="111765" y="495730"/>
                  </a:lnTo>
                  <a:lnTo>
                    <a:pt x="120779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860115" y="5524565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57265"/>
                  </a:lnTo>
                  <a:lnTo>
                    <a:pt x="3120" y="97296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839058" y="541928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7935266" y="5491649"/>
              <a:ext cx="103835" cy="162158"/>
            </a:xfrm>
            <a:custGeom>
              <a:avLst/>
              <a:gdLst/>
              <a:ahLst/>
              <a:cxnLst/>
              <a:rect l="0" t="0" r="0" b="0"/>
              <a:pathLst>
                <a:path w="103835" h="162158">
                  <a:moveTo>
                    <a:pt x="19606" y="75030"/>
                  </a:moveTo>
                  <a:lnTo>
                    <a:pt x="14017" y="91798"/>
                  </a:lnTo>
                  <a:lnTo>
                    <a:pt x="16130" y="124582"/>
                  </a:lnTo>
                  <a:lnTo>
                    <a:pt x="24165" y="158342"/>
                  </a:lnTo>
                  <a:lnTo>
                    <a:pt x="23815" y="162157"/>
                  </a:lnTo>
                  <a:lnTo>
                    <a:pt x="21242" y="161191"/>
                  </a:lnTo>
                  <a:lnTo>
                    <a:pt x="17188" y="157037"/>
                  </a:lnTo>
                  <a:lnTo>
                    <a:pt x="5891" y="128835"/>
                  </a:lnTo>
                  <a:lnTo>
                    <a:pt x="0" y="77383"/>
                  </a:lnTo>
                  <a:lnTo>
                    <a:pt x="1319" y="38423"/>
                  </a:lnTo>
                  <a:lnTo>
                    <a:pt x="9919" y="19376"/>
                  </a:lnTo>
                  <a:lnTo>
                    <a:pt x="24659" y="6232"/>
                  </a:lnTo>
                  <a:lnTo>
                    <a:pt x="33503" y="1088"/>
                  </a:lnTo>
                  <a:lnTo>
                    <a:pt x="41739" y="0"/>
                  </a:lnTo>
                  <a:lnTo>
                    <a:pt x="57129" y="5029"/>
                  </a:lnTo>
                  <a:lnTo>
                    <a:pt x="68648" y="18182"/>
                  </a:lnTo>
                  <a:lnTo>
                    <a:pt x="95388" y="65335"/>
                  </a:lnTo>
                  <a:lnTo>
                    <a:pt x="103834" y="1066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8066736" y="5450866"/>
              <a:ext cx="119764" cy="190113"/>
            </a:xfrm>
            <a:custGeom>
              <a:avLst/>
              <a:gdLst/>
              <a:ahLst/>
              <a:cxnLst/>
              <a:rect l="0" t="0" r="0" b="0"/>
              <a:pathLst>
                <a:path w="119764" h="190113">
                  <a:moveTo>
                    <a:pt x="77649" y="0"/>
                  </a:moveTo>
                  <a:lnTo>
                    <a:pt x="46367" y="9575"/>
                  </a:lnTo>
                  <a:lnTo>
                    <a:pt x="30210" y="20244"/>
                  </a:lnTo>
                  <a:lnTo>
                    <a:pt x="18351" y="35904"/>
                  </a:lnTo>
                  <a:lnTo>
                    <a:pt x="1205" y="74553"/>
                  </a:lnTo>
                  <a:lnTo>
                    <a:pt x="0" y="95136"/>
                  </a:lnTo>
                  <a:lnTo>
                    <a:pt x="4534" y="115982"/>
                  </a:lnTo>
                  <a:lnTo>
                    <a:pt x="20240" y="146279"/>
                  </a:lnTo>
                  <a:lnTo>
                    <a:pt x="53379" y="185394"/>
                  </a:lnTo>
                  <a:lnTo>
                    <a:pt x="61469" y="189106"/>
                  </a:lnTo>
                  <a:lnTo>
                    <a:pt x="79817" y="190112"/>
                  </a:lnTo>
                  <a:lnTo>
                    <a:pt x="96550" y="183540"/>
                  </a:lnTo>
                  <a:lnTo>
                    <a:pt x="119763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8197027" y="5292938"/>
              <a:ext cx="244204" cy="357970"/>
            </a:xfrm>
            <a:custGeom>
              <a:avLst/>
              <a:gdLst/>
              <a:ahLst/>
              <a:cxnLst/>
              <a:rect l="0" t="0" r="0" b="0"/>
              <a:pathLst>
                <a:path w="244204" h="357970">
                  <a:moveTo>
                    <a:pt x="0" y="0"/>
                  </a:moveTo>
                  <a:lnTo>
                    <a:pt x="8334" y="48932"/>
                  </a:lnTo>
                  <a:lnTo>
                    <a:pt x="15684" y="102473"/>
                  </a:lnTo>
                  <a:lnTo>
                    <a:pt x="25054" y="152805"/>
                  </a:lnTo>
                  <a:lnTo>
                    <a:pt x="29651" y="206583"/>
                  </a:lnTo>
                  <a:lnTo>
                    <a:pt x="36602" y="259562"/>
                  </a:lnTo>
                  <a:lnTo>
                    <a:pt x="41025" y="321460"/>
                  </a:lnTo>
                  <a:lnTo>
                    <a:pt x="40622" y="356381"/>
                  </a:lnTo>
                  <a:lnTo>
                    <a:pt x="38780" y="356910"/>
                  </a:lnTo>
                  <a:lnTo>
                    <a:pt x="36382" y="353754"/>
                  </a:lnTo>
                  <a:lnTo>
                    <a:pt x="33007" y="326955"/>
                  </a:lnTo>
                  <a:lnTo>
                    <a:pt x="43225" y="273817"/>
                  </a:lnTo>
                  <a:lnTo>
                    <a:pt x="50797" y="253888"/>
                  </a:lnTo>
                  <a:lnTo>
                    <a:pt x="61961" y="237232"/>
                  </a:lnTo>
                  <a:lnTo>
                    <a:pt x="69383" y="233024"/>
                  </a:lnTo>
                  <a:lnTo>
                    <a:pt x="86989" y="231468"/>
                  </a:lnTo>
                  <a:lnTo>
                    <a:pt x="94258" y="235031"/>
                  </a:lnTo>
                  <a:lnTo>
                    <a:pt x="105454" y="248348"/>
                  </a:lnTo>
                  <a:lnTo>
                    <a:pt x="129558" y="305871"/>
                  </a:lnTo>
                  <a:lnTo>
                    <a:pt x="133166" y="309199"/>
                  </a:lnTo>
                  <a:lnTo>
                    <a:pt x="136741" y="307908"/>
                  </a:lnTo>
                  <a:lnTo>
                    <a:pt x="172489" y="273044"/>
                  </a:lnTo>
                  <a:lnTo>
                    <a:pt x="227737" y="224568"/>
                  </a:lnTo>
                  <a:lnTo>
                    <a:pt x="243473" y="197950"/>
                  </a:lnTo>
                  <a:lnTo>
                    <a:pt x="244203" y="188119"/>
                  </a:lnTo>
                  <a:lnTo>
                    <a:pt x="238777" y="167837"/>
                  </a:lnTo>
                  <a:lnTo>
                    <a:pt x="231714" y="162194"/>
                  </a:lnTo>
                  <a:lnTo>
                    <a:pt x="211389" y="159044"/>
                  </a:lnTo>
                  <a:lnTo>
                    <a:pt x="189877" y="164663"/>
                  </a:lnTo>
                  <a:lnTo>
                    <a:pt x="179227" y="169437"/>
                  </a:lnTo>
                  <a:lnTo>
                    <a:pt x="161155" y="187220"/>
                  </a:lnTo>
                  <a:lnTo>
                    <a:pt x="147664" y="210721"/>
                  </a:lnTo>
                  <a:lnTo>
                    <a:pt x="139002" y="263936"/>
                  </a:lnTo>
                  <a:lnTo>
                    <a:pt x="140158" y="289271"/>
                  </a:lnTo>
                  <a:lnTo>
                    <a:pt x="148470" y="308329"/>
                  </a:lnTo>
                  <a:lnTo>
                    <a:pt x="166304" y="332213"/>
                  </a:lnTo>
                  <a:lnTo>
                    <a:pt x="191995" y="348518"/>
                  </a:lnTo>
                  <a:lnTo>
                    <a:pt x="231627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8457076" y="5461394"/>
              <a:ext cx="130117" cy="215537"/>
            </a:xfrm>
            <a:custGeom>
              <a:avLst/>
              <a:gdLst/>
              <a:ahLst/>
              <a:cxnLst/>
              <a:rect l="0" t="0" r="0" b="0"/>
              <a:pathLst>
                <a:path w="130117" h="215537">
                  <a:moveTo>
                    <a:pt x="87392" y="0"/>
                  </a:moveTo>
                  <a:lnTo>
                    <a:pt x="34687" y="19129"/>
                  </a:lnTo>
                  <a:lnTo>
                    <a:pt x="18734" y="30339"/>
                  </a:lnTo>
                  <a:lnTo>
                    <a:pt x="6964" y="46239"/>
                  </a:lnTo>
                  <a:lnTo>
                    <a:pt x="2188" y="55393"/>
                  </a:lnTo>
                  <a:lnTo>
                    <a:pt x="0" y="74922"/>
                  </a:lnTo>
                  <a:lnTo>
                    <a:pt x="1055" y="85043"/>
                  </a:lnTo>
                  <a:lnTo>
                    <a:pt x="5267" y="92961"/>
                  </a:lnTo>
                  <a:lnTo>
                    <a:pt x="19306" y="104877"/>
                  </a:lnTo>
                  <a:lnTo>
                    <a:pt x="77356" y="129508"/>
                  </a:lnTo>
                  <a:lnTo>
                    <a:pt x="110670" y="152228"/>
                  </a:lnTo>
                  <a:lnTo>
                    <a:pt x="125424" y="165533"/>
                  </a:lnTo>
                  <a:lnTo>
                    <a:pt x="129124" y="173526"/>
                  </a:lnTo>
                  <a:lnTo>
                    <a:pt x="130116" y="191767"/>
                  </a:lnTo>
                  <a:lnTo>
                    <a:pt x="125234" y="198034"/>
                  </a:lnTo>
                  <a:lnTo>
                    <a:pt x="76532" y="214509"/>
                  </a:lnTo>
                  <a:lnTo>
                    <a:pt x="69623" y="215536"/>
                  </a:lnTo>
                  <a:lnTo>
                    <a:pt x="65017" y="215050"/>
                  </a:lnTo>
                  <a:lnTo>
                    <a:pt x="55806" y="2105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8533939" y="5282410"/>
              <a:ext cx="123777" cy="431670"/>
            </a:xfrm>
            <a:custGeom>
              <a:avLst/>
              <a:gdLst/>
              <a:ahLst/>
              <a:cxnLst/>
              <a:rect l="0" t="0" r="0" b="0"/>
              <a:pathLst>
                <a:path w="123777" h="431670">
                  <a:moveTo>
                    <a:pt x="0" y="0"/>
                  </a:moveTo>
                  <a:lnTo>
                    <a:pt x="42663" y="54115"/>
                  </a:lnTo>
                  <a:lnTo>
                    <a:pt x="76112" y="100583"/>
                  </a:lnTo>
                  <a:lnTo>
                    <a:pt x="96966" y="160465"/>
                  </a:lnTo>
                  <a:lnTo>
                    <a:pt x="117680" y="223029"/>
                  </a:lnTo>
                  <a:lnTo>
                    <a:pt x="123776" y="271843"/>
                  </a:lnTo>
                  <a:lnTo>
                    <a:pt x="119993" y="317762"/>
                  </a:lnTo>
                  <a:lnTo>
                    <a:pt x="99828" y="374030"/>
                  </a:lnTo>
                  <a:lnTo>
                    <a:pt x="80141" y="406791"/>
                  </a:lnTo>
                  <a:lnTo>
                    <a:pt x="52643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8870851" y="5535094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58617"/>
                  </a:lnTo>
                  <a:lnTo>
                    <a:pt x="8334" y="114189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8860323" y="54298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931509" y="5518976"/>
              <a:ext cx="129886" cy="179998"/>
            </a:xfrm>
            <a:custGeom>
              <a:avLst/>
              <a:gdLst/>
              <a:ahLst/>
              <a:cxnLst/>
              <a:rect l="0" t="0" r="0" b="0"/>
              <a:pathLst>
                <a:path w="129886" h="179998">
                  <a:moveTo>
                    <a:pt x="97270" y="5589"/>
                  </a:moveTo>
                  <a:lnTo>
                    <a:pt x="80502" y="0"/>
                  </a:lnTo>
                  <a:lnTo>
                    <a:pt x="62910" y="376"/>
                  </a:lnTo>
                  <a:lnTo>
                    <a:pt x="23022" y="10149"/>
                  </a:lnTo>
                  <a:lnTo>
                    <a:pt x="15016" y="15648"/>
                  </a:lnTo>
                  <a:lnTo>
                    <a:pt x="3000" y="31117"/>
                  </a:lnTo>
                  <a:lnTo>
                    <a:pt x="0" y="49690"/>
                  </a:lnTo>
                  <a:lnTo>
                    <a:pt x="838" y="59557"/>
                  </a:lnTo>
                  <a:lnTo>
                    <a:pt x="6075" y="66134"/>
                  </a:lnTo>
                  <a:lnTo>
                    <a:pt x="64673" y="87710"/>
                  </a:lnTo>
                  <a:lnTo>
                    <a:pt x="109283" y="118540"/>
                  </a:lnTo>
                  <a:lnTo>
                    <a:pt x="123276" y="135338"/>
                  </a:lnTo>
                  <a:lnTo>
                    <a:pt x="128645" y="144731"/>
                  </a:lnTo>
                  <a:lnTo>
                    <a:pt x="129885" y="153333"/>
                  </a:lnTo>
                  <a:lnTo>
                    <a:pt x="125023" y="169129"/>
                  </a:lnTo>
                  <a:lnTo>
                    <a:pt x="116942" y="174277"/>
                  </a:lnTo>
                  <a:lnTo>
                    <a:pt x="92364" y="179997"/>
                  </a:lnTo>
                  <a:lnTo>
                    <a:pt x="71303" y="179420"/>
                  </a:lnTo>
                  <a:lnTo>
                    <a:pt x="44627" y="1740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9313048" y="5408752"/>
              <a:ext cx="400084" cy="31587"/>
            </a:xfrm>
            <a:custGeom>
              <a:avLst/>
              <a:gdLst/>
              <a:ahLst/>
              <a:cxnLst/>
              <a:rect l="0" t="0" r="0" b="0"/>
              <a:pathLst>
                <a:path w="400084" h="31587">
                  <a:moveTo>
                    <a:pt x="0" y="0"/>
                  </a:moveTo>
                  <a:lnTo>
                    <a:pt x="27557" y="7236"/>
                  </a:lnTo>
                  <a:lnTo>
                    <a:pt x="80659" y="12998"/>
                  </a:lnTo>
                  <a:lnTo>
                    <a:pt x="131226" y="19465"/>
                  </a:lnTo>
                  <a:lnTo>
                    <a:pt x="186275" y="21912"/>
                  </a:lnTo>
                  <a:lnTo>
                    <a:pt x="242209" y="29328"/>
                  </a:lnTo>
                  <a:lnTo>
                    <a:pt x="298318" y="31140"/>
                  </a:lnTo>
                  <a:lnTo>
                    <a:pt x="353292" y="31498"/>
                  </a:lnTo>
                  <a:lnTo>
                    <a:pt x="400083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9291991" y="5540104"/>
              <a:ext cx="168457" cy="258203"/>
            </a:xfrm>
            <a:custGeom>
              <a:avLst/>
              <a:gdLst/>
              <a:ahLst/>
              <a:cxnLst/>
              <a:rect l="0" t="0" r="0" b="0"/>
              <a:pathLst>
                <a:path w="168457" h="258203">
                  <a:moveTo>
                    <a:pt x="0" y="258202"/>
                  </a:moveTo>
                  <a:lnTo>
                    <a:pt x="3119" y="215511"/>
                  </a:lnTo>
                  <a:lnTo>
                    <a:pt x="16788" y="154965"/>
                  </a:lnTo>
                  <a:lnTo>
                    <a:pt x="26085" y="91634"/>
                  </a:lnTo>
                  <a:lnTo>
                    <a:pt x="35545" y="53131"/>
                  </a:lnTo>
                  <a:lnTo>
                    <a:pt x="38904" y="48959"/>
                  </a:lnTo>
                  <a:lnTo>
                    <a:pt x="42313" y="50856"/>
                  </a:lnTo>
                  <a:lnTo>
                    <a:pt x="66692" y="111608"/>
                  </a:lnTo>
                  <a:lnTo>
                    <a:pt x="71368" y="116019"/>
                  </a:lnTo>
                  <a:lnTo>
                    <a:pt x="76824" y="116620"/>
                  </a:lnTo>
                  <a:lnTo>
                    <a:pt x="82802" y="114681"/>
                  </a:lnTo>
                  <a:lnTo>
                    <a:pt x="92563" y="103168"/>
                  </a:lnTo>
                  <a:lnTo>
                    <a:pt x="115621" y="46962"/>
                  </a:lnTo>
                  <a:lnTo>
                    <a:pt x="129813" y="5386"/>
                  </a:lnTo>
                  <a:lnTo>
                    <a:pt x="134505" y="751"/>
                  </a:lnTo>
                  <a:lnTo>
                    <a:pt x="139973" y="0"/>
                  </a:lnTo>
                  <a:lnTo>
                    <a:pt x="145958" y="1840"/>
                  </a:lnTo>
                  <a:lnTo>
                    <a:pt x="149948" y="8915"/>
                  </a:lnTo>
                  <a:lnTo>
                    <a:pt x="156351" y="59179"/>
                  </a:lnTo>
                  <a:lnTo>
                    <a:pt x="163205" y="114514"/>
                  </a:lnTo>
                  <a:lnTo>
                    <a:pt x="167419" y="169335"/>
                  </a:lnTo>
                  <a:lnTo>
                    <a:pt x="168456" y="2160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9492033" y="5511943"/>
              <a:ext cx="157928" cy="286364"/>
            </a:xfrm>
            <a:custGeom>
              <a:avLst/>
              <a:gdLst/>
              <a:ahLst/>
              <a:cxnLst/>
              <a:rect l="0" t="0" r="0" b="0"/>
              <a:pathLst>
                <a:path w="157928" h="286364">
                  <a:moveTo>
                    <a:pt x="0" y="286363"/>
                  </a:moveTo>
                  <a:lnTo>
                    <a:pt x="11452" y="237433"/>
                  </a:lnTo>
                  <a:lnTo>
                    <a:pt x="21330" y="189587"/>
                  </a:lnTo>
                  <a:lnTo>
                    <a:pt x="29559" y="126607"/>
                  </a:lnTo>
                  <a:lnTo>
                    <a:pt x="39590" y="69107"/>
                  </a:lnTo>
                  <a:lnTo>
                    <a:pt x="52837" y="15807"/>
                  </a:lnTo>
                  <a:lnTo>
                    <a:pt x="56282" y="4217"/>
                  </a:lnTo>
                  <a:lnTo>
                    <a:pt x="59748" y="0"/>
                  </a:lnTo>
                  <a:lnTo>
                    <a:pt x="63228" y="698"/>
                  </a:lnTo>
                  <a:lnTo>
                    <a:pt x="82809" y="27035"/>
                  </a:lnTo>
                  <a:lnTo>
                    <a:pt x="104636" y="87758"/>
                  </a:lnTo>
                  <a:lnTo>
                    <a:pt x="122747" y="148296"/>
                  </a:lnTo>
                  <a:lnTo>
                    <a:pt x="140368" y="207567"/>
                  </a:lnTo>
                  <a:lnTo>
                    <a:pt x="157927" y="2653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9544675" y="5671965"/>
              <a:ext cx="94757" cy="6066"/>
            </a:xfrm>
            <a:custGeom>
              <a:avLst/>
              <a:gdLst/>
              <a:ahLst/>
              <a:cxnLst/>
              <a:rect l="0" t="0" r="0" b="0"/>
              <a:pathLst>
                <a:path w="94757" h="6066">
                  <a:moveTo>
                    <a:pt x="94756" y="0"/>
                  </a:moveTo>
                  <a:lnTo>
                    <a:pt x="52064" y="3119"/>
                  </a:lnTo>
                  <a:lnTo>
                    <a:pt x="32498" y="606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/>
        </p:nvGrpSpPr>
        <p:grpSpPr>
          <a:xfrm>
            <a:off x="269113" y="1053846"/>
            <a:ext cx="4750809" cy="4529836"/>
            <a:chOff x="269113" y="1053846"/>
            <a:chExt cx="4750809" cy="4529836"/>
          </a:xfrm>
        </p:grpSpPr>
        <p:sp>
          <p:nvSpPr>
            <p:cNvPr id="2" name="Oval 1"/>
            <p:cNvSpPr/>
            <p:nvPr/>
          </p:nvSpPr>
          <p:spPr>
            <a:xfrm>
              <a:off x="269113" y="1053846"/>
              <a:ext cx="4529835" cy="4529836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Oval 2"/>
            <p:cNvSpPr/>
            <p:nvPr/>
          </p:nvSpPr>
          <p:spPr>
            <a:xfrm>
              <a:off x="2555113" y="3308222"/>
              <a:ext cx="38100" cy="38100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" name="Straight Connector 3"/>
            <p:cNvCxnSpPr/>
            <p:nvPr/>
          </p:nvCxnSpPr>
          <p:spPr>
            <a:xfrm flipH="1" flipV="1">
              <a:off x="597661" y="2172335"/>
              <a:ext cx="3860039" cy="2298065"/>
            </a:xfrm>
            <a:prstGeom prst="line">
              <a:avLst/>
            </a:pr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Freeform 4"/>
            <p:cNvSpPr/>
            <p:nvPr/>
          </p:nvSpPr>
          <p:spPr>
            <a:xfrm>
              <a:off x="2508092" y="3272407"/>
              <a:ext cx="107735" cy="110842"/>
            </a:xfrm>
            <a:custGeom>
              <a:avLst/>
              <a:gdLst/>
              <a:ahLst/>
              <a:cxnLst/>
              <a:rect l="0" t="0" r="0" b="0"/>
              <a:pathLst>
                <a:path w="107735" h="110842">
                  <a:moveTo>
                    <a:pt x="68889" y="5443"/>
                  </a:moveTo>
                  <a:lnTo>
                    <a:pt x="46532" y="5443"/>
                  </a:lnTo>
                  <a:lnTo>
                    <a:pt x="29317" y="11682"/>
                  </a:lnTo>
                  <a:lnTo>
                    <a:pt x="21451" y="16621"/>
                  </a:lnTo>
                  <a:lnTo>
                    <a:pt x="9591" y="31468"/>
                  </a:lnTo>
                  <a:lnTo>
                    <a:pt x="4790" y="40341"/>
                  </a:lnTo>
                  <a:lnTo>
                    <a:pt x="2576" y="59557"/>
                  </a:lnTo>
                  <a:lnTo>
                    <a:pt x="3623" y="69595"/>
                  </a:lnTo>
                  <a:lnTo>
                    <a:pt x="14146" y="86987"/>
                  </a:lnTo>
                  <a:lnTo>
                    <a:pt x="21865" y="94901"/>
                  </a:lnTo>
                  <a:lnTo>
                    <a:pt x="30521" y="99007"/>
                  </a:lnTo>
                  <a:lnTo>
                    <a:pt x="49497" y="100449"/>
                  </a:lnTo>
                  <a:lnTo>
                    <a:pt x="79911" y="94684"/>
                  </a:lnTo>
                  <a:lnTo>
                    <a:pt x="87935" y="89504"/>
                  </a:lnTo>
                  <a:lnTo>
                    <a:pt x="99971" y="74389"/>
                  </a:lnTo>
                  <a:lnTo>
                    <a:pt x="107734" y="40559"/>
                  </a:lnTo>
                  <a:lnTo>
                    <a:pt x="103311" y="20660"/>
                  </a:lnTo>
                  <a:lnTo>
                    <a:pt x="98856" y="12078"/>
                  </a:lnTo>
                  <a:lnTo>
                    <a:pt x="91207" y="6357"/>
                  </a:lnTo>
                  <a:lnTo>
                    <a:pt x="70229" y="0"/>
                  </a:lnTo>
                  <a:lnTo>
                    <a:pt x="37701" y="2010"/>
                  </a:lnTo>
                  <a:lnTo>
                    <a:pt x="19543" y="10156"/>
                  </a:lnTo>
                  <a:lnTo>
                    <a:pt x="11425" y="15604"/>
                  </a:lnTo>
                  <a:lnTo>
                    <a:pt x="6013" y="23915"/>
                  </a:lnTo>
                  <a:lnTo>
                    <a:pt x="0" y="45628"/>
                  </a:lnTo>
                  <a:lnTo>
                    <a:pt x="3566" y="67757"/>
                  </a:lnTo>
                  <a:lnTo>
                    <a:pt x="14120" y="88120"/>
                  </a:lnTo>
                  <a:lnTo>
                    <a:pt x="30509" y="104969"/>
                  </a:lnTo>
                  <a:lnTo>
                    <a:pt x="39793" y="109229"/>
                  </a:lnTo>
                  <a:lnTo>
                    <a:pt x="59467" y="110841"/>
                  </a:lnTo>
                  <a:lnTo>
                    <a:pt x="67287" y="107294"/>
                  </a:lnTo>
                  <a:lnTo>
                    <a:pt x="79096" y="93994"/>
                  </a:lnTo>
                  <a:lnTo>
                    <a:pt x="82004" y="73265"/>
                  </a:lnTo>
                  <a:lnTo>
                    <a:pt x="74339" y="27419"/>
                  </a:lnTo>
                  <a:lnTo>
                    <a:pt x="67843" y="21263"/>
                  </a:lnTo>
                  <a:lnTo>
                    <a:pt x="58833" y="18330"/>
                  </a:lnTo>
                  <a:lnTo>
                    <a:pt x="48147" y="17544"/>
                  </a:lnTo>
                  <a:lnTo>
                    <a:pt x="30035" y="22909"/>
                  </a:lnTo>
                  <a:lnTo>
                    <a:pt x="16525" y="31923"/>
                  </a:lnTo>
                  <a:lnTo>
                    <a:pt x="5718" y="475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" name="Straight Connector 5"/>
            <p:cNvCxnSpPr/>
            <p:nvPr/>
          </p:nvCxnSpPr>
          <p:spPr>
            <a:xfrm>
              <a:off x="2565400" y="3340100"/>
              <a:ext cx="2209800" cy="215900"/>
            </a:xfrm>
            <a:prstGeom prst="line">
              <a:avLst/>
            </a:pr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flipH="1" flipV="1">
              <a:off x="1193800" y="1485900"/>
              <a:ext cx="3098800" cy="406400"/>
            </a:xfrm>
            <a:prstGeom prst="line">
              <a:avLst/>
            </a:pr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Freeform 7"/>
            <p:cNvSpPr/>
            <p:nvPr/>
          </p:nvSpPr>
          <p:spPr>
            <a:xfrm>
              <a:off x="879073" y="1150382"/>
              <a:ext cx="255505" cy="308456"/>
            </a:xfrm>
            <a:custGeom>
              <a:avLst/>
              <a:gdLst/>
              <a:ahLst/>
              <a:cxnLst/>
              <a:rect l="0" t="0" r="0" b="0"/>
              <a:pathLst>
                <a:path w="255505" h="308456">
                  <a:moveTo>
                    <a:pt x="139690" y="42825"/>
                  </a:moveTo>
                  <a:lnTo>
                    <a:pt x="110382" y="4452"/>
                  </a:lnTo>
                  <a:lnTo>
                    <a:pt x="101434" y="865"/>
                  </a:lnTo>
                  <a:lnTo>
                    <a:pt x="79014" y="0"/>
                  </a:lnTo>
                  <a:lnTo>
                    <a:pt x="59691" y="6634"/>
                  </a:lnTo>
                  <a:lnTo>
                    <a:pt x="43304" y="18552"/>
                  </a:lnTo>
                  <a:lnTo>
                    <a:pt x="22094" y="44992"/>
                  </a:lnTo>
                  <a:lnTo>
                    <a:pt x="0" y="101342"/>
                  </a:lnTo>
                  <a:lnTo>
                    <a:pt x="1050" y="155596"/>
                  </a:lnTo>
                  <a:lnTo>
                    <a:pt x="5590" y="208254"/>
                  </a:lnTo>
                  <a:lnTo>
                    <a:pt x="20732" y="263525"/>
                  </a:lnTo>
                  <a:lnTo>
                    <a:pt x="27548" y="284804"/>
                  </a:lnTo>
                  <a:lnTo>
                    <a:pt x="40716" y="299720"/>
                  </a:lnTo>
                  <a:lnTo>
                    <a:pt x="49141" y="305335"/>
                  </a:lnTo>
                  <a:lnTo>
                    <a:pt x="67861" y="308455"/>
                  </a:lnTo>
                  <a:lnTo>
                    <a:pt x="77766" y="307649"/>
                  </a:lnTo>
                  <a:lnTo>
                    <a:pt x="95011" y="300515"/>
                  </a:lnTo>
                  <a:lnTo>
                    <a:pt x="125146" y="276871"/>
                  </a:lnTo>
                  <a:lnTo>
                    <a:pt x="140970" y="250992"/>
                  </a:lnTo>
                  <a:lnTo>
                    <a:pt x="153068" y="221098"/>
                  </a:lnTo>
                  <a:lnTo>
                    <a:pt x="153288" y="210807"/>
                  </a:lnTo>
                  <a:lnTo>
                    <a:pt x="147293" y="190013"/>
                  </a:lnTo>
                  <a:lnTo>
                    <a:pt x="133711" y="175313"/>
                  </a:lnTo>
                  <a:lnTo>
                    <a:pt x="93279" y="154769"/>
                  </a:lnTo>
                  <a:lnTo>
                    <a:pt x="106832" y="155802"/>
                  </a:lnTo>
                  <a:lnTo>
                    <a:pt x="160349" y="143765"/>
                  </a:lnTo>
                  <a:lnTo>
                    <a:pt x="201613" y="129228"/>
                  </a:lnTo>
                  <a:lnTo>
                    <a:pt x="255504" y="954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4335240" y="1597237"/>
              <a:ext cx="249315" cy="330055"/>
              <a:chOff x="4335240" y="1597237"/>
              <a:chExt cx="249315" cy="330055"/>
            </a:xfrm>
          </p:grpSpPr>
          <p:sp>
            <p:nvSpPr>
              <p:cNvPr id="9" name="Freeform 8"/>
              <p:cNvSpPr/>
              <p:nvPr/>
            </p:nvSpPr>
            <p:spPr>
              <a:xfrm>
                <a:off x="4419468" y="1677518"/>
                <a:ext cx="10530" cy="221100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221100">
                    <a:moveTo>
                      <a:pt x="0" y="0"/>
                    </a:moveTo>
                    <a:lnTo>
                      <a:pt x="0" y="58617"/>
                    </a:lnTo>
                    <a:lnTo>
                      <a:pt x="7236" y="112791"/>
                    </a:lnTo>
                    <a:lnTo>
                      <a:pt x="9878" y="168553"/>
                    </a:lnTo>
                    <a:lnTo>
                      <a:pt x="10529" y="22109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4335240" y="1597237"/>
                <a:ext cx="249315" cy="330055"/>
              </a:xfrm>
              <a:custGeom>
                <a:avLst/>
                <a:gdLst/>
                <a:ahLst/>
                <a:cxnLst/>
                <a:rect l="0" t="0" r="0" b="0"/>
                <a:pathLst>
                  <a:path w="249315" h="330055">
                    <a:moveTo>
                      <a:pt x="10529" y="90810"/>
                    </a:moveTo>
                    <a:lnTo>
                      <a:pt x="4940" y="74042"/>
                    </a:lnTo>
                    <a:lnTo>
                      <a:pt x="5633" y="66763"/>
                    </a:lnTo>
                    <a:lnTo>
                      <a:pt x="12642" y="52436"/>
                    </a:lnTo>
                    <a:lnTo>
                      <a:pt x="37376" y="24175"/>
                    </a:lnTo>
                    <a:lnTo>
                      <a:pt x="55216" y="10111"/>
                    </a:lnTo>
                    <a:lnTo>
                      <a:pt x="77963" y="2301"/>
                    </a:lnTo>
                    <a:lnTo>
                      <a:pt x="102501" y="0"/>
                    </a:lnTo>
                    <a:lnTo>
                      <a:pt x="157561" y="11073"/>
                    </a:lnTo>
                    <a:lnTo>
                      <a:pt x="175702" y="23786"/>
                    </a:lnTo>
                    <a:lnTo>
                      <a:pt x="190394" y="41134"/>
                    </a:lnTo>
                    <a:lnTo>
                      <a:pt x="200823" y="60543"/>
                    </a:lnTo>
                    <a:lnTo>
                      <a:pt x="203119" y="80867"/>
                    </a:lnTo>
                    <a:lnTo>
                      <a:pt x="199070" y="100429"/>
                    </a:lnTo>
                    <a:lnTo>
                      <a:pt x="177406" y="132051"/>
                    </a:lnTo>
                    <a:lnTo>
                      <a:pt x="163075" y="145404"/>
                    </a:lnTo>
                    <a:lnTo>
                      <a:pt x="115105" y="167351"/>
                    </a:lnTo>
                    <a:lnTo>
                      <a:pt x="110662" y="167574"/>
                    </a:lnTo>
                    <a:lnTo>
                      <a:pt x="110039" y="165382"/>
                    </a:lnTo>
                    <a:lnTo>
                      <a:pt x="111964" y="161582"/>
                    </a:lnTo>
                    <a:lnTo>
                      <a:pt x="123461" y="154239"/>
                    </a:lnTo>
                    <a:lnTo>
                      <a:pt x="131441" y="150644"/>
                    </a:lnTo>
                    <a:lnTo>
                      <a:pt x="149665" y="149768"/>
                    </a:lnTo>
                    <a:lnTo>
                      <a:pt x="169463" y="154448"/>
                    </a:lnTo>
                    <a:lnTo>
                      <a:pt x="221231" y="183043"/>
                    </a:lnTo>
                    <a:lnTo>
                      <a:pt x="235975" y="199652"/>
                    </a:lnTo>
                    <a:lnTo>
                      <a:pt x="245258" y="219903"/>
                    </a:lnTo>
                    <a:lnTo>
                      <a:pt x="249314" y="256441"/>
                    </a:lnTo>
                    <a:lnTo>
                      <a:pt x="246117" y="279067"/>
                    </a:lnTo>
                    <a:lnTo>
                      <a:pt x="237677" y="297702"/>
                    </a:lnTo>
                    <a:lnTo>
                      <a:pt x="232151" y="305947"/>
                    </a:lnTo>
                    <a:lnTo>
                      <a:pt x="216652" y="318228"/>
                    </a:lnTo>
                    <a:lnTo>
                      <a:pt x="207605" y="323140"/>
                    </a:lnTo>
                    <a:lnTo>
                      <a:pt x="166928" y="330054"/>
                    </a:lnTo>
                    <a:lnTo>
                      <a:pt x="110356" y="323985"/>
                    </a:lnTo>
                    <a:lnTo>
                      <a:pt x="53310" y="308140"/>
                    </a:lnTo>
                    <a:lnTo>
                      <a:pt x="0" y="29085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2" name="Freeform 11"/>
            <p:cNvSpPr/>
            <p:nvPr/>
          </p:nvSpPr>
          <p:spPr>
            <a:xfrm>
              <a:off x="271380" y="1930879"/>
              <a:ext cx="231488" cy="336236"/>
            </a:xfrm>
            <a:custGeom>
              <a:avLst/>
              <a:gdLst/>
              <a:ahLst/>
              <a:cxnLst/>
              <a:rect l="0" t="0" r="0" b="0"/>
              <a:pathLst>
                <a:path w="231488" h="336236">
                  <a:moveTo>
                    <a:pt x="20917" y="336235"/>
                  </a:moveTo>
                  <a:lnTo>
                    <a:pt x="12584" y="298757"/>
                  </a:lnTo>
                  <a:lnTo>
                    <a:pt x="5233" y="247334"/>
                  </a:lnTo>
                  <a:lnTo>
                    <a:pt x="921" y="192116"/>
                  </a:lnTo>
                  <a:lnTo>
                    <a:pt x="70" y="136148"/>
                  </a:lnTo>
                  <a:lnTo>
                    <a:pt x="0" y="122125"/>
                  </a:lnTo>
                  <a:lnTo>
                    <a:pt x="3463" y="115116"/>
                  </a:lnTo>
                  <a:lnTo>
                    <a:pt x="9281" y="112784"/>
                  </a:lnTo>
                  <a:lnTo>
                    <a:pt x="16669" y="113568"/>
                  </a:lnTo>
                  <a:lnTo>
                    <a:pt x="31117" y="123798"/>
                  </a:lnTo>
                  <a:lnTo>
                    <a:pt x="59457" y="158962"/>
                  </a:lnTo>
                  <a:lnTo>
                    <a:pt x="67667" y="164240"/>
                  </a:lnTo>
                  <a:lnTo>
                    <a:pt x="86148" y="166986"/>
                  </a:lnTo>
                  <a:lnTo>
                    <a:pt x="94820" y="163741"/>
                  </a:lnTo>
                  <a:lnTo>
                    <a:pt x="110695" y="150777"/>
                  </a:lnTo>
                  <a:lnTo>
                    <a:pt x="127196" y="123747"/>
                  </a:lnTo>
                  <a:lnTo>
                    <a:pt x="146928" y="61317"/>
                  </a:lnTo>
                  <a:lnTo>
                    <a:pt x="157527" y="338"/>
                  </a:lnTo>
                  <a:lnTo>
                    <a:pt x="159954" y="0"/>
                  </a:lnTo>
                  <a:lnTo>
                    <a:pt x="165769" y="8983"/>
                  </a:lnTo>
                  <a:lnTo>
                    <a:pt x="185948" y="64512"/>
                  </a:lnTo>
                  <a:lnTo>
                    <a:pt x="203422" y="124313"/>
                  </a:lnTo>
                  <a:lnTo>
                    <a:pt x="220960" y="186463"/>
                  </a:lnTo>
                  <a:lnTo>
                    <a:pt x="231487" y="2414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861994" y="3420182"/>
              <a:ext cx="157928" cy="215859"/>
            </a:xfrm>
            <a:custGeom>
              <a:avLst/>
              <a:gdLst/>
              <a:ahLst/>
              <a:cxnLst/>
              <a:rect l="0" t="0" r="0" b="0"/>
              <a:pathLst>
                <a:path w="157928" h="215859">
                  <a:moveTo>
                    <a:pt x="0" y="63171"/>
                  </a:moveTo>
                  <a:lnTo>
                    <a:pt x="17958" y="118215"/>
                  </a:lnTo>
                  <a:lnTo>
                    <a:pt x="40738" y="177683"/>
                  </a:lnTo>
                  <a:lnTo>
                    <a:pt x="54705" y="210184"/>
                  </a:lnTo>
                  <a:lnTo>
                    <a:pt x="59866" y="214992"/>
                  </a:lnTo>
                  <a:lnTo>
                    <a:pt x="65647" y="215858"/>
                  </a:lnTo>
                  <a:lnTo>
                    <a:pt x="71841" y="214095"/>
                  </a:lnTo>
                  <a:lnTo>
                    <a:pt x="77140" y="208240"/>
                  </a:lnTo>
                  <a:lnTo>
                    <a:pt x="101461" y="147348"/>
                  </a:lnTo>
                  <a:lnTo>
                    <a:pt x="123975" y="84223"/>
                  </a:lnTo>
                  <a:lnTo>
                    <a:pt x="152270" y="23396"/>
                  </a:lnTo>
                  <a:lnTo>
                    <a:pt x="157927" y="0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4577829" y="4393871"/>
              <a:ext cx="125910" cy="379027"/>
              <a:chOff x="4577829" y="4393871"/>
              <a:chExt cx="125910" cy="379027"/>
            </a:xfrm>
          </p:grpSpPr>
          <p:sp>
            <p:nvSpPr>
              <p:cNvPr id="14" name="Freeform 13"/>
              <p:cNvSpPr/>
              <p:nvPr/>
            </p:nvSpPr>
            <p:spPr>
              <a:xfrm>
                <a:off x="4577829" y="4393871"/>
                <a:ext cx="10096" cy="326384"/>
              </a:xfrm>
              <a:custGeom>
                <a:avLst/>
                <a:gdLst/>
                <a:ahLst/>
                <a:cxnLst/>
                <a:rect l="0" t="0" r="0" b="0"/>
                <a:pathLst>
                  <a:path w="10096" h="326384">
                    <a:moveTo>
                      <a:pt x="10095" y="0"/>
                    </a:moveTo>
                    <a:lnTo>
                      <a:pt x="1762" y="37478"/>
                    </a:lnTo>
                    <a:lnTo>
                      <a:pt x="0" y="88901"/>
                    </a:lnTo>
                    <a:lnTo>
                      <a:pt x="822" y="150185"/>
                    </a:lnTo>
                    <a:lnTo>
                      <a:pt x="7917" y="204751"/>
                    </a:lnTo>
                    <a:lnTo>
                      <a:pt x="9450" y="254079"/>
                    </a:lnTo>
                    <a:lnTo>
                      <a:pt x="9904" y="296381"/>
                    </a:lnTo>
                    <a:lnTo>
                      <a:pt x="10095" y="32638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4599590" y="4457042"/>
                <a:ext cx="104149" cy="315856"/>
              </a:xfrm>
              <a:custGeom>
                <a:avLst/>
                <a:gdLst/>
                <a:ahLst/>
                <a:cxnLst/>
                <a:rect l="0" t="0" r="0" b="0"/>
                <a:pathLst>
                  <a:path w="104149" h="315856">
                    <a:moveTo>
                      <a:pt x="104148" y="0"/>
                    </a:moveTo>
                    <a:lnTo>
                      <a:pt x="69819" y="60872"/>
                    </a:lnTo>
                    <a:lnTo>
                      <a:pt x="16303" y="119233"/>
                    </a:lnTo>
                    <a:lnTo>
                      <a:pt x="2324" y="133321"/>
                    </a:lnTo>
                    <a:lnTo>
                      <a:pt x="0" y="141523"/>
                    </a:lnTo>
                    <a:lnTo>
                      <a:pt x="3658" y="159995"/>
                    </a:lnTo>
                    <a:lnTo>
                      <a:pt x="31542" y="219175"/>
                    </a:lnTo>
                    <a:lnTo>
                      <a:pt x="72658" y="280981"/>
                    </a:lnTo>
                    <a:lnTo>
                      <a:pt x="104148" y="31585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1" name="Group 20"/>
            <p:cNvGrpSpPr/>
            <p:nvPr/>
          </p:nvGrpSpPr>
          <p:grpSpPr>
            <a:xfrm>
              <a:off x="3482432" y="3667404"/>
              <a:ext cx="315856" cy="213486"/>
              <a:chOff x="3482432" y="3667404"/>
              <a:chExt cx="315856" cy="213486"/>
            </a:xfrm>
          </p:grpSpPr>
          <p:sp>
            <p:nvSpPr>
              <p:cNvPr id="17" name="Freeform 16"/>
              <p:cNvSpPr/>
              <p:nvPr/>
            </p:nvSpPr>
            <p:spPr>
              <a:xfrm>
                <a:off x="3482432" y="3667404"/>
                <a:ext cx="73700" cy="147400"/>
              </a:xfrm>
              <a:custGeom>
                <a:avLst/>
                <a:gdLst/>
                <a:ahLst/>
                <a:cxnLst/>
                <a:rect l="0" t="0" r="0" b="0"/>
                <a:pathLst>
                  <a:path w="73700" h="147400">
                    <a:moveTo>
                      <a:pt x="73699" y="0"/>
                    </a:moveTo>
                    <a:lnTo>
                      <a:pt x="48505" y="53875"/>
                    </a:lnTo>
                    <a:lnTo>
                      <a:pt x="17584" y="114752"/>
                    </a:lnTo>
                    <a:lnTo>
                      <a:pt x="0" y="14739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3524546" y="3710530"/>
                <a:ext cx="178985" cy="170360"/>
              </a:xfrm>
              <a:custGeom>
                <a:avLst/>
                <a:gdLst/>
                <a:ahLst/>
                <a:cxnLst/>
                <a:rect l="0" t="0" r="0" b="0"/>
                <a:pathLst>
                  <a:path w="178985" h="170360">
                    <a:moveTo>
                      <a:pt x="178984" y="62159"/>
                    </a:moveTo>
                    <a:lnTo>
                      <a:pt x="154938" y="52584"/>
                    </a:lnTo>
                    <a:lnTo>
                      <a:pt x="98286" y="2261"/>
                    </a:lnTo>
                    <a:lnTo>
                      <a:pt x="91260" y="0"/>
                    </a:lnTo>
                    <a:lnTo>
                      <a:pt x="84237" y="832"/>
                    </a:lnTo>
                    <a:lnTo>
                      <a:pt x="77215" y="3727"/>
                    </a:lnTo>
                    <a:lnTo>
                      <a:pt x="72533" y="10337"/>
                    </a:lnTo>
                    <a:lnTo>
                      <a:pt x="67332" y="30158"/>
                    </a:lnTo>
                    <a:lnTo>
                      <a:pt x="68284" y="39655"/>
                    </a:lnTo>
                    <a:lnTo>
                      <a:pt x="86624" y="74828"/>
                    </a:lnTo>
                    <a:lnTo>
                      <a:pt x="96991" y="95866"/>
                    </a:lnTo>
                    <a:lnTo>
                      <a:pt x="101598" y="120814"/>
                    </a:lnTo>
                    <a:lnTo>
                      <a:pt x="97408" y="141260"/>
                    </a:lnTo>
                    <a:lnTo>
                      <a:pt x="93014" y="149988"/>
                    </a:lnTo>
                    <a:lnTo>
                      <a:pt x="78774" y="162806"/>
                    </a:lnTo>
                    <a:lnTo>
                      <a:pt x="70064" y="167861"/>
                    </a:lnTo>
                    <a:lnTo>
                      <a:pt x="51026" y="170359"/>
                    </a:lnTo>
                    <a:lnTo>
                      <a:pt x="32037" y="166400"/>
                    </a:lnTo>
                    <a:lnTo>
                      <a:pt x="15798" y="156842"/>
                    </a:lnTo>
                    <a:lnTo>
                      <a:pt x="7021" y="147914"/>
                    </a:lnTo>
                    <a:lnTo>
                      <a:pt x="0" y="13585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3735116" y="3709518"/>
                <a:ext cx="10529" cy="94758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94758">
                    <a:moveTo>
                      <a:pt x="0" y="94757"/>
                    </a:moveTo>
                    <a:lnTo>
                      <a:pt x="8333" y="57279"/>
                    </a:lnTo>
                    <a:lnTo>
                      <a:pt x="10528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3777230" y="3720047"/>
                <a:ext cx="21058" cy="105286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105286">
                    <a:moveTo>
                      <a:pt x="0" y="105285"/>
                    </a:moveTo>
                    <a:lnTo>
                      <a:pt x="16788" y="44174"/>
                    </a:lnTo>
                    <a:lnTo>
                      <a:pt x="21057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6" name="Group 25"/>
            <p:cNvGrpSpPr/>
            <p:nvPr/>
          </p:nvGrpSpPr>
          <p:grpSpPr>
            <a:xfrm>
              <a:off x="2402936" y="2582969"/>
              <a:ext cx="606355" cy="526763"/>
              <a:chOff x="2402936" y="2582969"/>
              <a:chExt cx="606355" cy="526763"/>
            </a:xfrm>
          </p:grpSpPr>
          <p:sp>
            <p:nvSpPr>
              <p:cNvPr id="22" name="Freeform 21"/>
              <p:cNvSpPr/>
              <p:nvPr/>
            </p:nvSpPr>
            <p:spPr>
              <a:xfrm>
                <a:off x="2402936" y="2814596"/>
                <a:ext cx="37175" cy="263213"/>
              </a:xfrm>
              <a:custGeom>
                <a:avLst/>
                <a:gdLst/>
                <a:ahLst/>
                <a:cxnLst/>
                <a:rect l="0" t="0" r="0" b="0"/>
                <a:pathLst>
                  <a:path w="37175" h="263213">
                    <a:moveTo>
                      <a:pt x="5589" y="0"/>
                    </a:moveTo>
                    <a:lnTo>
                      <a:pt x="0" y="16767"/>
                    </a:lnTo>
                    <a:lnTo>
                      <a:pt x="375" y="34358"/>
                    </a:lnTo>
                    <a:lnTo>
                      <a:pt x="12138" y="85763"/>
                    </a:lnTo>
                    <a:lnTo>
                      <a:pt x="18451" y="140986"/>
                    </a:lnTo>
                    <a:lnTo>
                      <a:pt x="25027" y="202284"/>
                    </a:lnTo>
                    <a:lnTo>
                      <a:pt x="37174" y="26321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2545670" y="2804067"/>
                <a:ext cx="119486" cy="305665"/>
              </a:xfrm>
              <a:custGeom>
                <a:avLst/>
                <a:gdLst/>
                <a:ahLst/>
                <a:cxnLst/>
                <a:rect l="0" t="0" r="0" b="0"/>
                <a:pathLst>
                  <a:path w="119486" h="305665">
                    <a:moveTo>
                      <a:pt x="62896" y="0"/>
                    </a:moveTo>
                    <a:lnTo>
                      <a:pt x="47255" y="17981"/>
                    </a:lnTo>
                    <a:lnTo>
                      <a:pt x="24459" y="74354"/>
                    </a:lnTo>
                    <a:lnTo>
                      <a:pt x="6767" y="126429"/>
                    </a:lnTo>
                    <a:lnTo>
                      <a:pt x="1116" y="176879"/>
                    </a:lnTo>
                    <a:lnTo>
                      <a:pt x="0" y="231905"/>
                    </a:lnTo>
                    <a:lnTo>
                      <a:pt x="2187" y="258657"/>
                    </a:lnTo>
                    <a:lnTo>
                      <a:pt x="10958" y="282245"/>
                    </a:lnTo>
                    <a:lnTo>
                      <a:pt x="25775" y="298188"/>
                    </a:lnTo>
                    <a:lnTo>
                      <a:pt x="34639" y="304077"/>
                    </a:lnTo>
                    <a:lnTo>
                      <a:pt x="44058" y="305664"/>
                    </a:lnTo>
                    <a:lnTo>
                      <a:pt x="63883" y="301187"/>
                    </a:lnTo>
                    <a:lnTo>
                      <a:pt x="89185" y="285513"/>
                    </a:lnTo>
                    <a:lnTo>
                      <a:pt x="101096" y="269614"/>
                    </a:lnTo>
                    <a:lnTo>
                      <a:pt x="118275" y="230812"/>
                    </a:lnTo>
                    <a:lnTo>
                      <a:pt x="119485" y="210208"/>
                    </a:lnTo>
                    <a:lnTo>
                      <a:pt x="118169" y="199800"/>
                    </a:lnTo>
                    <a:lnTo>
                      <a:pt x="112613" y="192862"/>
                    </a:lnTo>
                    <a:lnTo>
                      <a:pt x="93961" y="185152"/>
                    </a:lnTo>
                    <a:lnTo>
                      <a:pt x="84776" y="185436"/>
                    </a:lnTo>
                    <a:lnTo>
                      <a:pt x="68331" y="191991"/>
                    </a:lnTo>
                    <a:lnTo>
                      <a:pt x="56343" y="205822"/>
                    </a:lnTo>
                    <a:lnTo>
                      <a:pt x="41839" y="23162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2716533" y="2793539"/>
                <a:ext cx="215728" cy="300971"/>
              </a:xfrm>
              <a:custGeom>
                <a:avLst/>
                <a:gdLst/>
                <a:ahLst/>
                <a:cxnLst/>
                <a:rect l="0" t="0" r="0" b="0"/>
                <a:pathLst>
                  <a:path w="215728" h="300971">
                    <a:moveTo>
                      <a:pt x="71018" y="21057"/>
                    </a:moveTo>
                    <a:lnTo>
                      <a:pt x="46971" y="30632"/>
                    </a:lnTo>
                    <a:lnTo>
                      <a:pt x="32644" y="41300"/>
                    </a:lnTo>
                    <a:lnTo>
                      <a:pt x="17014" y="66049"/>
                    </a:lnTo>
                    <a:lnTo>
                      <a:pt x="2422" y="107023"/>
                    </a:lnTo>
                    <a:lnTo>
                      <a:pt x="0" y="145444"/>
                    </a:lnTo>
                    <a:lnTo>
                      <a:pt x="12172" y="208695"/>
                    </a:lnTo>
                    <a:lnTo>
                      <a:pt x="33961" y="251144"/>
                    </a:lnTo>
                    <a:lnTo>
                      <a:pt x="67712" y="290623"/>
                    </a:lnTo>
                    <a:lnTo>
                      <a:pt x="87876" y="298792"/>
                    </a:lnTo>
                    <a:lnTo>
                      <a:pt x="99804" y="300970"/>
                    </a:lnTo>
                    <a:lnTo>
                      <a:pt x="122416" y="297151"/>
                    </a:lnTo>
                    <a:lnTo>
                      <a:pt x="151758" y="281847"/>
                    </a:lnTo>
                    <a:lnTo>
                      <a:pt x="175269" y="259375"/>
                    </a:lnTo>
                    <a:lnTo>
                      <a:pt x="193934" y="230490"/>
                    </a:lnTo>
                    <a:lnTo>
                      <a:pt x="213286" y="177665"/>
                    </a:lnTo>
                    <a:lnTo>
                      <a:pt x="215727" y="140119"/>
                    </a:lnTo>
                    <a:lnTo>
                      <a:pt x="203562" y="84656"/>
                    </a:lnTo>
                    <a:lnTo>
                      <a:pt x="188019" y="52769"/>
                    </a:lnTo>
                    <a:lnTo>
                      <a:pt x="163007" y="26684"/>
                    </a:lnTo>
                    <a:lnTo>
                      <a:pt x="113132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2910630" y="2582969"/>
                <a:ext cx="98661" cy="107386"/>
              </a:xfrm>
              <a:custGeom>
                <a:avLst/>
                <a:gdLst/>
                <a:ahLst/>
                <a:cxnLst/>
                <a:rect l="0" t="0" r="0" b="0"/>
                <a:pathLst>
                  <a:path w="98661" h="107386">
                    <a:moveTo>
                      <a:pt x="34848" y="21057"/>
                    </a:moveTo>
                    <a:lnTo>
                      <a:pt x="18081" y="32235"/>
                    </a:lnTo>
                    <a:lnTo>
                      <a:pt x="6729" y="47082"/>
                    </a:lnTo>
                    <a:lnTo>
                      <a:pt x="2064" y="55955"/>
                    </a:lnTo>
                    <a:lnTo>
                      <a:pt x="0" y="75172"/>
                    </a:lnTo>
                    <a:lnTo>
                      <a:pt x="1088" y="85209"/>
                    </a:lnTo>
                    <a:lnTo>
                      <a:pt x="5323" y="93071"/>
                    </a:lnTo>
                    <a:lnTo>
                      <a:pt x="19386" y="104926"/>
                    </a:lnTo>
                    <a:lnTo>
                      <a:pt x="28050" y="107385"/>
                    </a:lnTo>
                    <a:lnTo>
                      <a:pt x="47035" y="106998"/>
                    </a:lnTo>
                    <a:lnTo>
                      <a:pt x="64051" y="99807"/>
                    </a:lnTo>
                    <a:lnTo>
                      <a:pt x="79413" y="87643"/>
                    </a:lnTo>
                    <a:lnTo>
                      <a:pt x="94039" y="70538"/>
                    </a:lnTo>
                    <a:lnTo>
                      <a:pt x="97706" y="61063"/>
                    </a:lnTo>
                    <a:lnTo>
                      <a:pt x="98660" y="41177"/>
                    </a:lnTo>
                    <a:lnTo>
                      <a:pt x="92065" y="23760"/>
                    </a:lnTo>
                    <a:lnTo>
                      <a:pt x="82505" y="10560"/>
                    </a:lnTo>
                    <a:lnTo>
                      <a:pt x="66434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9" name="Group 28"/>
            <p:cNvGrpSpPr/>
            <p:nvPr/>
          </p:nvGrpSpPr>
          <p:grpSpPr>
            <a:xfrm>
              <a:off x="2381879" y="3462827"/>
              <a:ext cx="205631" cy="330920"/>
              <a:chOff x="2381879" y="3462827"/>
              <a:chExt cx="205631" cy="330920"/>
            </a:xfrm>
          </p:grpSpPr>
          <p:sp>
            <p:nvSpPr>
              <p:cNvPr id="27" name="Freeform 26"/>
              <p:cNvSpPr/>
              <p:nvPr/>
            </p:nvSpPr>
            <p:spPr>
              <a:xfrm>
                <a:off x="2381879" y="3462827"/>
                <a:ext cx="205631" cy="330920"/>
              </a:xfrm>
              <a:custGeom>
                <a:avLst/>
                <a:gdLst/>
                <a:ahLst/>
                <a:cxnLst/>
                <a:rect l="0" t="0" r="0" b="0"/>
                <a:pathLst>
                  <a:path w="205631" h="330920">
                    <a:moveTo>
                      <a:pt x="5589" y="330919"/>
                    </a:moveTo>
                    <a:lnTo>
                      <a:pt x="0" y="314152"/>
                    </a:lnTo>
                    <a:lnTo>
                      <a:pt x="375" y="296561"/>
                    </a:lnTo>
                    <a:lnTo>
                      <a:pt x="6072" y="237921"/>
                    </a:lnTo>
                    <a:lnTo>
                      <a:pt x="13786" y="183174"/>
                    </a:lnTo>
                    <a:lnTo>
                      <a:pt x="21246" y="127300"/>
                    </a:lnTo>
                    <a:lnTo>
                      <a:pt x="25579" y="71203"/>
                    </a:lnTo>
                    <a:lnTo>
                      <a:pt x="29555" y="18181"/>
                    </a:lnTo>
                    <a:lnTo>
                      <a:pt x="32095" y="6613"/>
                    </a:lnTo>
                    <a:lnTo>
                      <a:pt x="37297" y="1242"/>
                    </a:lnTo>
                    <a:lnTo>
                      <a:pt x="44276" y="0"/>
                    </a:lnTo>
                    <a:lnTo>
                      <a:pt x="60218" y="4860"/>
                    </a:lnTo>
                    <a:lnTo>
                      <a:pt x="75102" y="14818"/>
                    </a:lnTo>
                    <a:lnTo>
                      <a:pt x="86397" y="30163"/>
                    </a:lnTo>
                    <a:lnTo>
                      <a:pt x="122026" y="83951"/>
                    </a:lnTo>
                    <a:lnTo>
                      <a:pt x="148174" y="140773"/>
                    </a:lnTo>
                    <a:lnTo>
                      <a:pt x="166378" y="180276"/>
                    </a:lnTo>
                    <a:lnTo>
                      <a:pt x="182302" y="206735"/>
                    </a:lnTo>
                    <a:lnTo>
                      <a:pt x="205630" y="24669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2397997" y="3604233"/>
                <a:ext cx="115814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115814" h="42115">
                    <a:moveTo>
                      <a:pt x="115813" y="0"/>
                    </a:moveTo>
                    <a:lnTo>
                      <a:pt x="91766" y="9575"/>
                    </a:lnTo>
                    <a:lnTo>
                      <a:pt x="57034" y="29664"/>
                    </a:lnTo>
                    <a:lnTo>
                      <a:pt x="0" y="4211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33" name="Group 32"/>
          <p:cNvGrpSpPr/>
          <p:nvPr/>
        </p:nvGrpSpPr>
        <p:grpSpPr>
          <a:xfrm>
            <a:off x="5761447" y="291836"/>
            <a:ext cx="317229" cy="340753"/>
            <a:chOff x="5761447" y="291836"/>
            <a:chExt cx="317229" cy="340753"/>
          </a:xfrm>
        </p:grpSpPr>
        <p:sp>
          <p:nvSpPr>
            <p:cNvPr id="31" name="Freeform 30"/>
            <p:cNvSpPr/>
            <p:nvPr/>
          </p:nvSpPr>
          <p:spPr>
            <a:xfrm>
              <a:off x="5895432" y="407650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761447" y="291836"/>
              <a:ext cx="317229" cy="340753"/>
            </a:xfrm>
            <a:custGeom>
              <a:avLst/>
              <a:gdLst/>
              <a:ahLst/>
              <a:cxnLst/>
              <a:rect l="0" t="0" r="0" b="0"/>
              <a:pathLst>
                <a:path w="317229" h="340753">
                  <a:moveTo>
                    <a:pt x="197156" y="21057"/>
                  </a:moveTo>
                  <a:lnTo>
                    <a:pt x="169600" y="13822"/>
                  </a:lnTo>
                  <a:lnTo>
                    <a:pt x="116497" y="14299"/>
                  </a:lnTo>
                  <a:lnTo>
                    <a:pt x="94627" y="20393"/>
                  </a:lnTo>
                  <a:lnTo>
                    <a:pt x="61523" y="43370"/>
                  </a:lnTo>
                  <a:lnTo>
                    <a:pt x="47967" y="57880"/>
                  </a:lnTo>
                  <a:lnTo>
                    <a:pt x="20290" y="111564"/>
                  </a:lnTo>
                  <a:lnTo>
                    <a:pt x="2905" y="166664"/>
                  </a:lnTo>
                  <a:lnTo>
                    <a:pt x="0" y="213289"/>
                  </a:lnTo>
                  <a:lnTo>
                    <a:pt x="7198" y="250370"/>
                  </a:lnTo>
                  <a:lnTo>
                    <a:pt x="36584" y="305022"/>
                  </a:lnTo>
                  <a:lnTo>
                    <a:pt x="53261" y="320009"/>
                  </a:lnTo>
                  <a:lnTo>
                    <a:pt x="85500" y="335023"/>
                  </a:lnTo>
                  <a:lnTo>
                    <a:pt x="111267" y="340752"/>
                  </a:lnTo>
                  <a:lnTo>
                    <a:pt x="162816" y="334898"/>
                  </a:lnTo>
                  <a:lnTo>
                    <a:pt x="196340" y="322667"/>
                  </a:lnTo>
                  <a:lnTo>
                    <a:pt x="257136" y="283943"/>
                  </a:lnTo>
                  <a:lnTo>
                    <a:pt x="271776" y="268917"/>
                  </a:lnTo>
                  <a:lnTo>
                    <a:pt x="298396" y="210147"/>
                  </a:lnTo>
                  <a:lnTo>
                    <a:pt x="316408" y="157872"/>
                  </a:lnTo>
                  <a:lnTo>
                    <a:pt x="317228" y="136846"/>
                  </a:lnTo>
                  <a:lnTo>
                    <a:pt x="308221" y="94752"/>
                  </a:lnTo>
                  <a:lnTo>
                    <a:pt x="286772" y="53812"/>
                  </a:lnTo>
                  <a:lnTo>
                    <a:pt x="256885" y="21981"/>
                  </a:lnTo>
                  <a:lnTo>
                    <a:pt x="247504" y="14654"/>
                  </a:lnTo>
                  <a:lnTo>
                    <a:pt x="224602" y="6513"/>
                  </a:lnTo>
                  <a:lnTo>
                    <a:pt x="18662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759974" y="1133261"/>
            <a:ext cx="361536" cy="396004"/>
            <a:chOff x="5759974" y="1133261"/>
            <a:chExt cx="361536" cy="396004"/>
          </a:xfrm>
        </p:grpSpPr>
        <p:sp>
          <p:nvSpPr>
            <p:cNvPr id="34" name="Freeform 33"/>
            <p:cNvSpPr/>
            <p:nvPr/>
          </p:nvSpPr>
          <p:spPr>
            <a:xfrm>
              <a:off x="5852228" y="1205815"/>
              <a:ext cx="186261" cy="287266"/>
            </a:xfrm>
            <a:custGeom>
              <a:avLst/>
              <a:gdLst/>
              <a:ahLst/>
              <a:cxnLst/>
              <a:rect l="0" t="0" r="0" b="0"/>
              <a:pathLst>
                <a:path w="186261" h="287266">
                  <a:moveTo>
                    <a:pt x="7275" y="11674"/>
                  </a:moveTo>
                  <a:lnTo>
                    <a:pt x="1686" y="28441"/>
                  </a:lnTo>
                  <a:lnTo>
                    <a:pt x="2062" y="46032"/>
                  </a:lnTo>
                  <a:lnTo>
                    <a:pt x="3800" y="55637"/>
                  </a:lnTo>
                  <a:lnTo>
                    <a:pt x="4958" y="57360"/>
                  </a:lnTo>
                  <a:lnTo>
                    <a:pt x="12560" y="20131"/>
                  </a:lnTo>
                  <a:lnTo>
                    <a:pt x="17817" y="12633"/>
                  </a:lnTo>
                  <a:lnTo>
                    <a:pt x="33017" y="1182"/>
                  </a:lnTo>
                  <a:lnTo>
                    <a:pt x="41984" y="0"/>
                  </a:lnTo>
                  <a:lnTo>
                    <a:pt x="61306" y="4926"/>
                  </a:lnTo>
                  <a:lnTo>
                    <a:pt x="86325" y="20853"/>
                  </a:lnTo>
                  <a:lnTo>
                    <a:pt x="98171" y="36811"/>
                  </a:lnTo>
                  <a:lnTo>
                    <a:pt x="119071" y="88250"/>
                  </a:lnTo>
                  <a:lnTo>
                    <a:pt x="127618" y="133929"/>
                  </a:lnTo>
                  <a:lnTo>
                    <a:pt x="123781" y="183338"/>
                  </a:lnTo>
                  <a:lnTo>
                    <a:pt x="114065" y="225794"/>
                  </a:lnTo>
                  <a:lnTo>
                    <a:pt x="90414" y="262286"/>
                  </a:lnTo>
                  <a:lnTo>
                    <a:pt x="75811" y="276305"/>
                  </a:lnTo>
                  <a:lnTo>
                    <a:pt x="57623" y="286435"/>
                  </a:lnTo>
                  <a:lnTo>
                    <a:pt x="47859" y="287265"/>
                  </a:lnTo>
                  <a:lnTo>
                    <a:pt x="27653" y="281948"/>
                  </a:lnTo>
                  <a:lnTo>
                    <a:pt x="13212" y="268666"/>
                  </a:lnTo>
                  <a:lnTo>
                    <a:pt x="7724" y="260211"/>
                  </a:lnTo>
                  <a:lnTo>
                    <a:pt x="0" y="225954"/>
                  </a:lnTo>
                  <a:lnTo>
                    <a:pt x="2425" y="216529"/>
                  </a:lnTo>
                  <a:lnTo>
                    <a:pt x="7551" y="209075"/>
                  </a:lnTo>
                  <a:lnTo>
                    <a:pt x="14479" y="202936"/>
                  </a:lnTo>
                  <a:lnTo>
                    <a:pt x="34653" y="196115"/>
                  </a:lnTo>
                  <a:lnTo>
                    <a:pt x="59218" y="194253"/>
                  </a:lnTo>
                  <a:lnTo>
                    <a:pt x="98185" y="200952"/>
                  </a:lnTo>
                  <a:lnTo>
                    <a:pt x="146505" y="217345"/>
                  </a:lnTo>
                  <a:lnTo>
                    <a:pt x="186260" y="2222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759974" y="1133261"/>
              <a:ext cx="361536" cy="396004"/>
            </a:xfrm>
            <a:custGeom>
              <a:avLst/>
              <a:gdLst/>
              <a:ahLst/>
              <a:cxnLst/>
              <a:rect l="0" t="0" r="0" b="0"/>
              <a:pathLst>
                <a:path w="361536" h="396004">
                  <a:moveTo>
                    <a:pt x="215343" y="10528"/>
                  </a:moveTo>
                  <a:lnTo>
                    <a:pt x="166412" y="10528"/>
                  </a:lnTo>
                  <a:lnTo>
                    <a:pt x="137444" y="12868"/>
                  </a:lnTo>
                  <a:lnTo>
                    <a:pt x="90251" y="33434"/>
                  </a:lnTo>
                  <a:lnTo>
                    <a:pt x="52723" y="60026"/>
                  </a:lnTo>
                  <a:lnTo>
                    <a:pt x="23950" y="96215"/>
                  </a:lnTo>
                  <a:lnTo>
                    <a:pt x="10975" y="127944"/>
                  </a:lnTo>
                  <a:lnTo>
                    <a:pt x="0" y="188106"/>
                  </a:lnTo>
                  <a:lnTo>
                    <a:pt x="3335" y="248209"/>
                  </a:lnTo>
                  <a:lnTo>
                    <a:pt x="10078" y="302362"/>
                  </a:lnTo>
                  <a:lnTo>
                    <a:pt x="24932" y="336033"/>
                  </a:lnTo>
                  <a:lnTo>
                    <a:pt x="44151" y="362648"/>
                  </a:lnTo>
                  <a:lnTo>
                    <a:pt x="70253" y="385351"/>
                  </a:lnTo>
                  <a:lnTo>
                    <a:pt x="93147" y="393535"/>
                  </a:lnTo>
                  <a:lnTo>
                    <a:pt x="118919" y="396003"/>
                  </a:lnTo>
                  <a:lnTo>
                    <a:pt x="176712" y="388055"/>
                  </a:lnTo>
                  <a:lnTo>
                    <a:pt x="220664" y="375462"/>
                  </a:lnTo>
                  <a:lnTo>
                    <a:pt x="276658" y="343461"/>
                  </a:lnTo>
                  <a:lnTo>
                    <a:pt x="323666" y="300606"/>
                  </a:lnTo>
                  <a:lnTo>
                    <a:pt x="349000" y="262280"/>
                  </a:lnTo>
                  <a:lnTo>
                    <a:pt x="356634" y="239401"/>
                  </a:lnTo>
                  <a:lnTo>
                    <a:pt x="361535" y="180173"/>
                  </a:lnTo>
                  <a:lnTo>
                    <a:pt x="359866" y="151436"/>
                  </a:lnTo>
                  <a:lnTo>
                    <a:pt x="339730" y="94860"/>
                  </a:lnTo>
                  <a:lnTo>
                    <a:pt x="313223" y="49803"/>
                  </a:lnTo>
                  <a:lnTo>
                    <a:pt x="286848" y="25805"/>
                  </a:lnTo>
                  <a:lnTo>
                    <a:pt x="251217" y="9465"/>
                  </a:lnTo>
                  <a:lnTo>
                    <a:pt x="192756" y="1246"/>
                  </a:lnTo>
                  <a:lnTo>
                    <a:pt x="1732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5763101" y="1993553"/>
            <a:ext cx="340530" cy="340931"/>
            <a:chOff x="5763101" y="1993553"/>
            <a:chExt cx="340530" cy="340931"/>
          </a:xfrm>
        </p:grpSpPr>
        <p:sp>
          <p:nvSpPr>
            <p:cNvPr id="37" name="Freeform 36"/>
            <p:cNvSpPr/>
            <p:nvPr/>
          </p:nvSpPr>
          <p:spPr>
            <a:xfrm>
              <a:off x="5842522" y="2085256"/>
              <a:ext cx="129410" cy="197898"/>
            </a:xfrm>
            <a:custGeom>
              <a:avLst/>
              <a:gdLst/>
              <a:ahLst/>
              <a:cxnLst/>
              <a:rect l="0" t="0" r="0" b="0"/>
              <a:pathLst>
                <a:path w="129410" h="197898">
                  <a:moveTo>
                    <a:pt x="75809" y="899"/>
                  </a:moveTo>
                  <a:lnTo>
                    <a:pt x="51763" y="10475"/>
                  </a:lnTo>
                  <a:lnTo>
                    <a:pt x="30340" y="28433"/>
                  </a:lnTo>
                  <a:lnTo>
                    <a:pt x="16216" y="45892"/>
                  </a:lnTo>
                  <a:lnTo>
                    <a:pt x="10344" y="48442"/>
                  </a:lnTo>
                  <a:lnTo>
                    <a:pt x="5260" y="46633"/>
                  </a:lnTo>
                  <a:lnTo>
                    <a:pt x="700" y="41917"/>
                  </a:lnTo>
                  <a:lnTo>
                    <a:pt x="0" y="36433"/>
                  </a:lnTo>
                  <a:lnTo>
                    <a:pt x="5462" y="24101"/>
                  </a:lnTo>
                  <a:lnTo>
                    <a:pt x="21690" y="4005"/>
                  </a:lnTo>
                  <a:lnTo>
                    <a:pt x="29201" y="630"/>
                  </a:lnTo>
                  <a:lnTo>
                    <a:pt x="46906" y="0"/>
                  </a:lnTo>
                  <a:lnTo>
                    <a:pt x="63353" y="6739"/>
                  </a:lnTo>
                  <a:lnTo>
                    <a:pt x="71015" y="11811"/>
                  </a:lnTo>
                  <a:lnTo>
                    <a:pt x="82647" y="26806"/>
                  </a:lnTo>
                  <a:lnTo>
                    <a:pt x="90547" y="46339"/>
                  </a:lnTo>
                  <a:lnTo>
                    <a:pt x="94058" y="70618"/>
                  </a:lnTo>
                  <a:lnTo>
                    <a:pt x="89379" y="90767"/>
                  </a:lnTo>
                  <a:lnTo>
                    <a:pt x="84856" y="99416"/>
                  </a:lnTo>
                  <a:lnTo>
                    <a:pt x="84180" y="102842"/>
                  </a:lnTo>
                  <a:lnTo>
                    <a:pt x="86069" y="102786"/>
                  </a:lnTo>
                  <a:lnTo>
                    <a:pt x="89668" y="100410"/>
                  </a:lnTo>
                  <a:lnTo>
                    <a:pt x="94407" y="101165"/>
                  </a:lnTo>
                  <a:lnTo>
                    <a:pt x="112255" y="113406"/>
                  </a:lnTo>
                  <a:lnTo>
                    <a:pt x="125543" y="125382"/>
                  </a:lnTo>
                  <a:lnTo>
                    <a:pt x="128852" y="133021"/>
                  </a:lnTo>
                  <a:lnTo>
                    <a:pt x="129409" y="150867"/>
                  </a:lnTo>
                  <a:lnTo>
                    <a:pt x="122639" y="167378"/>
                  </a:lnTo>
                  <a:lnTo>
                    <a:pt x="117558" y="175056"/>
                  </a:lnTo>
                  <a:lnTo>
                    <a:pt x="102553" y="186707"/>
                  </a:lnTo>
                  <a:lnTo>
                    <a:pt x="83016" y="194615"/>
                  </a:lnTo>
                  <a:lnTo>
                    <a:pt x="48049" y="197897"/>
                  </a:lnTo>
                  <a:lnTo>
                    <a:pt x="12638" y="1904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763101" y="1993553"/>
              <a:ext cx="340530" cy="340931"/>
            </a:xfrm>
            <a:custGeom>
              <a:avLst/>
              <a:gdLst/>
              <a:ahLst/>
              <a:cxnLst/>
              <a:rect l="0" t="0" r="0" b="0"/>
              <a:pathLst>
                <a:path w="340530" h="340931">
                  <a:moveTo>
                    <a:pt x="271044" y="39960"/>
                  </a:moveTo>
                  <a:lnTo>
                    <a:pt x="253063" y="24319"/>
                  </a:lnTo>
                  <a:lnTo>
                    <a:pt x="206891" y="5116"/>
                  </a:lnTo>
                  <a:lnTo>
                    <a:pt x="164818" y="0"/>
                  </a:lnTo>
                  <a:lnTo>
                    <a:pt x="138434" y="5043"/>
                  </a:lnTo>
                  <a:lnTo>
                    <a:pt x="87312" y="32933"/>
                  </a:lnTo>
                  <a:lnTo>
                    <a:pt x="33521" y="78256"/>
                  </a:lnTo>
                  <a:lnTo>
                    <a:pt x="17263" y="105119"/>
                  </a:lnTo>
                  <a:lnTo>
                    <a:pt x="2459" y="146808"/>
                  </a:lnTo>
                  <a:lnTo>
                    <a:pt x="0" y="185352"/>
                  </a:lnTo>
                  <a:lnTo>
                    <a:pt x="12158" y="248648"/>
                  </a:lnTo>
                  <a:lnTo>
                    <a:pt x="27701" y="281558"/>
                  </a:lnTo>
                  <a:lnTo>
                    <a:pt x="52713" y="307947"/>
                  </a:lnTo>
                  <a:lnTo>
                    <a:pt x="87940" y="330583"/>
                  </a:lnTo>
                  <a:lnTo>
                    <a:pt x="128013" y="340930"/>
                  </a:lnTo>
                  <a:lnTo>
                    <a:pt x="163934" y="338406"/>
                  </a:lnTo>
                  <a:lnTo>
                    <a:pt x="218161" y="323786"/>
                  </a:lnTo>
                  <a:lnTo>
                    <a:pt x="260468" y="304515"/>
                  </a:lnTo>
                  <a:lnTo>
                    <a:pt x="294214" y="269772"/>
                  </a:lnTo>
                  <a:lnTo>
                    <a:pt x="330522" y="213116"/>
                  </a:lnTo>
                  <a:lnTo>
                    <a:pt x="340529" y="172634"/>
                  </a:lnTo>
                  <a:lnTo>
                    <a:pt x="335505" y="117033"/>
                  </a:lnTo>
                  <a:lnTo>
                    <a:pt x="325368" y="77355"/>
                  </a:lnTo>
                  <a:lnTo>
                    <a:pt x="314295" y="58140"/>
                  </a:lnTo>
                  <a:lnTo>
                    <a:pt x="298456" y="44920"/>
                  </a:lnTo>
                  <a:lnTo>
                    <a:pt x="259691" y="26902"/>
                  </a:lnTo>
                  <a:lnTo>
                    <a:pt x="218401" y="189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5799732" y="2805965"/>
            <a:ext cx="331375" cy="367426"/>
            <a:chOff x="5799732" y="2805965"/>
            <a:chExt cx="331375" cy="367426"/>
          </a:xfrm>
        </p:grpSpPr>
        <p:sp>
          <p:nvSpPr>
            <p:cNvPr id="40" name="Freeform 39"/>
            <p:cNvSpPr/>
            <p:nvPr/>
          </p:nvSpPr>
          <p:spPr>
            <a:xfrm>
              <a:off x="5959199" y="2864080"/>
              <a:ext cx="26647" cy="242156"/>
            </a:xfrm>
            <a:custGeom>
              <a:avLst/>
              <a:gdLst/>
              <a:ahLst/>
              <a:cxnLst/>
              <a:rect l="0" t="0" r="0" b="0"/>
              <a:pathLst>
                <a:path w="26647" h="242156">
                  <a:moveTo>
                    <a:pt x="5590" y="0"/>
                  </a:moveTo>
                  <a:lnTo>
                    <a:pt x="0" y="16767"/>
                  </a:lnTo>
                  <a:lnTo>
                    <a:pt x="1863" y="25216"/>
                  </a:lnTo>
                  <a:lnTo>
                    <a:pt x="17743" y="55044"/>
                  </a:lnTo>
                  <a:lnTo>
                    <a:pt x="24888" y="109572"/>
                  </a:lnTo>
                  <a:lnTo>
                    <a:pt x="26299" y="170733"/>
                  </a:lnTo>
                  <a:lnTo>
                    <a:pt x="26601" y="229514"/>
                  </a:lnTo>
                  <a:lnTo>
                    <a:pt x="26646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865566" y="2906194"/>
              <a:ext cx="109752" cy="117481"/>
            </a:xfrm>
            <a:custGeom>
              <a:avLst/>
              <a:gdLst/>
              <a:ahLst/>
              <a:cxnLst/>
              <a:rect l="0" t="0" r="0" b="0"/>
              <a:pathLst>
                <a:path w="109752" h="117481">
                  <a:moveTo>
                    <a:pt x="109751" y="63171"/>
                  </a:moveTo>
                  <a:lnTo>
                    <a:pt x="85704" y="72746"/>
                  </a:lnTo>
                  <a:lnTo>
                    <a:pt x="24629" y="113049"/>
                  </a:lnTo>
                  <a:lnTo>
                    <a:pt x="14399" y="117480"/>
                  </a:lnTo>
                  <a:lnTo>
                    <a:pt x="7578" y="115755"/>
                  </a:lnTo>
                  <a:lnTo>
                    <a:pt x="3031" y="109925"/>
                  </a:lnTo>
                  <a:lnTo>
                    <a:pt x="0" y="101360"/>
                  </a:lnTo>
                  <a:lnTo>
                    <a:pt x="318" y="93309"/>
                  </a:lnTo>
                  <a:lnTo>
                    <a:pt x="20634" y="34843"/>
                  </a:lnTo>
                  <a:lnTo>
                    <a:pt x="2552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799732" y="2805965"/>
              <a:ext cx="331375" cy="367426"/>
            </a:xfrm>
            <a:custGeom>
              <a:avLst/>
              <a:gdLst/>
              <a:ahLst/>
              <a:cxnLst/>
              <a:rect l="0" t="0" r="0" b="0"/>
              <a:pathLst>
                <a:path w="331375" h="367426">
                  <a:moveTo>
                    <a:pt x="122942" y="16001"/>
                  </a:moveTo>
                  <a:lnTo>
                    <a:pt x="100586" y="16001"/>
                  </a:lnTo>
                  <a:lnTo>
                    <a:pt x="91660" y="19510"/>
                  </a:lnTo>
                  <a:lnTo>
                    <a:pt x="53254" y="54374"/>
                  </a:lnTo>
                  <a:lnTo>
                    <a:pt x="31844" y="81183"/>
                  </a:lnTo>
                  <a:lnTo>
                    <a:pt x="12054" y="136154"/>
                  </a:lnTo>
                  <a:lnTo>
                    <a:pt x="0" y="189473"/>
                  </a:lnTo>
                  <a:lnTo>
                    <a:pt x="2861" y="250049"/>
                  </a:lnTo>
                  <a:lnTo>
                    <a:pt x="17043" y="287339"/>
                  </a:lnTo>
                  <a:lnTo>
                    <a:pt x="56516" y="338048"/>
                  </a:lnTo>
                  <a:lnTo>
                    <a:pt x="82983" y="354097"/>
                  </a:lnTo>
                  <a:lnTo>
                    <a:pt x="113052" y="366262"/>
                  </a:lnTo>
                  <a:lnTo>
                    <a:pt x="133755" y="367425"/>
                  </a:lnTo>
                  <a:lnTo>
                    <a:pt x="196667" y="352338"/>
                  </a:lnTo>
                  <a:lnTo>
                    <a:pt x="238761" y="333172"/>
                  </a:lnTo>
                  <a:lnTo>
                    <a:pt x="287273" y="293059"/>
                  </a:lnTo>
                  <a:lnTo>
                    <a:pt x="303174" y="266548"/>
                  </a:lnTo>
                  <a:lnTo>
                    <a:pt x="326295" y="205326"/>
                  </a:lnTo>
                  <a:lnTo>
                    <a:pt x="331374" y="168284"/>
                  </a:lnTo>
                  <a:lnTo>
                    <a:pt x="317449" y="115015"/>
                  </a:lnTo>
                  <a:lnTo>
                    <a:pt x="293024" y="58675"/>
                  </a:lnTo>
                  <a:lnTo>
                    <a:pt x="265290" y="24517"/>
                  </a:lnTo>
                  <a:lnTo>
                    <a:pt x="247039" y="9647"/>
                  </a:lnTo>
                  <a:lnTo>
                    <a:pt x="220990" y="1479"/>
                  </a:lnTo>
                  <a:lnTo>
                    <a:pt x="179680" y="0"/>
                  </a:lnTo>
                  <a:lnTo>
                    <a:pt x="151452" y="6971"/>
                  </a:lnTo>
                  <a:lnTo>
                    <a:pt x="133471" y="160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5651537" y="3465064"/>
            <a:ext cx="533926" cy="552620"/>
            <a:chOff x="5651537" y="3465064"/>
            <a:chExt cx="533926" cy="552620"/>
          </a:xfrm>
        </p:grpSpPr>
        <p:sp>
          <p:nvSpPr>
            <p:cNvPr id="44" name="Freeform 43"/>
            <p:cNvSpPr/>
            <p:nvPr/>
          </p:nvSpPr>
          <p:spPr>
            <a:xfrm>
              <a:off x="5807612" y="3599232"/>
              <a:ext cx="166758" cy="329422"/>
            </a:xfrm>
            <a:custGeom>
              <a:avLst/>
              <a:gdLst/>
              <a:ahLst/>
              <a:cxnLst/>
              <a:rect l="0" t="0" r="0" b="0"/>
              <a:pathLst>
                <a:path w="166758" h="329422">
                  <a:moveTo>
                    <a:pt x="137961" y="0"/>
                  </a:moveTo>
                  <a:lnTo>
                    <a:pt x="119981" y="15641"/>
                  </a:lnTo>
                  <a:lnTo>
                    <a:pt x="103064" y="23720"/>
                  </a:lnTo>
                  <a:lnTo>
                    <a:pt x="41844" y="30550"/>
                  </a:lnTo>
                  <a:lnTo>
                    <a:pt x="28260" y="30895"/>
                  </a:lnTo>
                  <a:lnTo>
                    <a:pt x="18034" y="34635"/>
                  </a:lnTo>
                  <a:lnTo>
                    <a:pt x="3552" y="48148"/>
                  </a:lnTo>
                  <a:lnTo>
                    <a:pt x="392" y="56666"/>
                  </a:lnTo>
                  <a:lnTo>
                    <a:pt x="0" y="75487"/>
                  </a:lnTo>
                  <a:lnTo>
                    <a:pt x="12400" y="129697"/>
                  </a:lnTo>
                  <a:lnTo>
                    <a:pt x="15649" y="142617"/>
                  </a:lnTo>
                  <a:lnTo>
                    <a:pt x="18985" y="147721"/>
                  </a:lnTo>
                  <a:lnTo>
                    <a:pt x="22379" y="147613"/>
                  </a:lnTo>
                  <a:lnTo>
                    <a:pt x="25812" y="144032"/>
                  </a:lnTo>
                  <a:lnTo>
                    <a:pt x="42103" y="140054"/>
                  </a:lnTo>
                  <a:lnTo>
                    <a:pt x="77584" y="140933"/>
                  </a:lnTo>
                  <a:lnTo>
                    <a:pt x="101768" y="146865"/>
                  </a:lnTo>
                  <a:lnTo>
                    <a:pt x="120316" y="157300"/>
                  </a:lnTo>
                  <a:lnTo>
                    <a:pt x="143911" y="181918"/>
                  </a:lnTo>
                  <a:lnTo>
                    <a:pt x="160132" y="211440"/>
                  </a:lnTo>
                  <a:lnTo>
                    <a:pt x="166757" y="248002"/>
                  </a:lnTo>
                  <a:lnTo>
                    <a:pt x="163131" y="282882"/>
                  </a:lnTo>
                  <a:lnTo>
                    <a:pt x="151488" y="301591"/>
                  </a:lnTo>
                  <a:lnTo>
                    <a:pt x="134614" y="316534"/>
                  </a:lnTo>
                  <a:lnTo>
                    <a:pt x="115417" y="327076"/>
                  </a:lnTo>
                  <a:lnTo>
                    <a:pt x="95186" y="329421"/>
                  </a:lnTo>
                  <a:lnTo>
                    <a:pt x="53603" y="321394"/>
                  </a:lnTo>
                  <a:lnTo>
                    <a:pt x="22148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651537" y="3465064"/>
              <a:ext cx="533926" cy="552620"/>
            </a:xfrm>
            <a:custGeom>
              <a:avLst/>
              <a:gdLst/>
              <a:ahLst/>
              <a:cxnLst/>
              <a:rect l="0" t="0" r="0" b="0"/>
              <a:pathLst>
                <a:path w="533926" h="552620">
                  <a:moveTo>
                    <a:pt x="378265" y="81526"/>
                  </a:moveTo>
                  <a:lnTo>
                    <a:pt x="360284" y="57479"/>
                  </a:lnTo>
                  <a:lnTo>
                    <a:pt x="311147" y="16061"/>
                  </a:lnTo>
                  <a:lnTo>
                    <a:pt x="292283" y="6417"/>
                  </a:lnTo>
                  <a:lnTo>
                    <a:pt x="256342" y="0"/>
                  </a:lnTo>
                  <a:lnTo>
                    <a:pt x="193624" y="9106"/>
                  </a:lnTo>
                  <a:lnTo>
                    <a:pt x="133562" y="27706"/>
                  </a:lnTo>
                  <a:lnTo>
                    <a:pt x="93449" y="53911"/>
                  </a:lnTo>
                  <a:lnTo>
                    <a:pt x="70307" y="76983"/>
                  </a:lnTo>
                  <a:lnTo>
                    <a:pt x="40039" y="133339"/>
                  </a:lnTo>
                  <a:lnTo>
                    <a:pt x="12252" y="189821"/>
                  </a:lnTo>
                  <a:lnTo>
                    <a:pt x="3095" y="229817"/>
                  </a:lnTo>
                  <a:lnTo>
                    <a:pt x="0" y="290842"/>
                  </a:lnTo>
                  <a:lnTo>
                    <a:pt x="559" y="349646"/>
                  </a:lnTo>
                  <a:lnTo>
                    <a:pt x="13913" y="407169"/>
                  </a:lnTo>
                  <a:lnTo>
                    <a:pt x="42361" y="460454"/>
                  </a:lnTo>
                  <a:lnTo>
                    <a:pt x="69628" y="497058"/>
                  </a:lnTo>
                  <a:lnTo>
                    <a:pt x="105950" y="525648"/>
                  </a:lnTo>
                  <a:lnTo>
                    <a:pt x="157354" y="547618"/>
                  </a:lnTo>
                  <a:lnTo>
                    <a:pt x="216128" y="552619"/>
                  </a:lnTo>
                  <a:lnTo>
                    <a:pt x="277824" y="543555"/>
                  </a:lnTo>
                  <a:lnTo>
                    <a:pt x="330089" y="530500"/>
                  </a:lnTo>
                  <a:lnTo>
                    <a:pt x="387995" y="501709"/>
                  </a:lnTo>
                  <a:lnTo>
                    <a:pt x="440161" y="466275"/>
                  </a:lnTo>
                  <a:lnTo>
                    <a:pt x="472076" y="424898"/>
                  </a:lnTo>
                  <a:lnTo>
                    <a:pt x="506822" y="365476"/>
                  </a:lnTo>
                  <a:lnTo>
                    <a:pt x="524715" y="312396"/>
                  </a:lnTo>
                  <a:lnTo>
                    <a:pt x="533925" y="256851"/>
                  </a:lnTo>
                  <a:lnTo>
                    <a:pt x="529931" y="214842"/>
                  </a:lnTo>
                  <a:lnTo>
                    <a:pt x="506440" y="153024"/>
                  </a:lnTo>
                  <a:lnTo>
                    <a:pt x="497233" y="128511"/>
                  </a:lnTo>
                  <a:lnTo>
                    <a:pt x="459904" y="80550"/>
                  </a:lnTo>
                  <a:lnTo>
                    <a:pt x="430140" y="55240"/>
                  </a:lnTo>
                  <a:lnTo>
                    <a:pt x="387916" y="38513"/>
                  </a:lnTo>
                  <a:lnTo>
                    <a:pt x="343950" y="31737"/>
                  </a:lnTo>
                  <a:lnTo>
                    <a:pt x="282441" y="37593"/>
                  </a:lnTo>
                  <a:lnTo>
                    <a:pt x="262452" y="394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7" name="Freeform 46"/>
          <p:cNvSpPr/>
          <p:nvPr/>
        </p:nvSpPr>
        <p:spPr>
          <a:xfrm>
            <a:off x="6366714" y="3835727"/>
            <a:ext cx="210570" cy="153061"/>
          </a:xfrm>
          <a:custGeom>
            <a:avLst/>
            <a:gdLst/>
            <a:ahLst/>
            <a:cxnLst/>
            <a:rect l="0" t="0" r="0" b="0"/>
            <a:pathLst>
              <a:path w="210570" h="153061">
                <a:moveTo>
                  <a:pt x="0" y="47775"/>
                </a:moveTo>
                <a:lnTo>
                  <a:pt x="0" y="106392"/>
                </a:lnTo>
                <a:lnTo>
                  <a:pt x="6066" y="145141"/>
                </a:lnTo>
                <a:lnTo>
                  <a:pt x="5214" y="144271"/>
                </a:lnTo>
                <a:lnTo>
                  <a:pt x="3476" y="140182"/>
                </a:lnTo>
                <a:lnTo>
                  <a:pt x="457" y="87269"/>
                </a:lnTo>
                <a:lnTo>
                  <a:pt x="5679" y="38808"/>
                </a:lnTo>
                <a:lnTo>
                  <a:pt x="10805" y="30099"/>
                </a:lnTo>
                <a:lnTo>
                  <a:pt x="25860" y="17302"/>
                </a:lnTo>
                <a:lnTo>
                  <a:pt x="33617" y="15761"/>
                </a:lnTo>
                <a:lnTo>
                  <a:pt x="41128" y="17074"/>
                </a:lnTo>
                <a:lnTo>
                  <a:pt x="55714" y="24771"/>
                </a:lnTo>
                <a:lnTo>
                  <a:pt x="69995" y="35991"/>
                </a:lnTo>
                <a:lnTo>
                  <a:pt x="77902" y="55016"/>
                </a:lnTo>
                <a:lnTo>
                  <a:pt x="80011" y="66640"/>
                </a:lnTo>
                <a:lnTo>
                  <a:pt x="82586" y="70880"/>
                </a:lnTo>
                <a:lnTo>
                  <a:pt x="85473" y="70197"/>
                </a:lnTo>
                <a:lnTo>
                  <a:pt x="88567" y="66232"/>
                </a:lnTo>
                <a:lnTo>
                  <a:pt x="100180" y="19775"/>
                </a:lnTo>
                <a:lnTo>
                  <a:pt x="105391" y="11561"/>
                </a:lnTo>
                <a:lnTo>
                  <a:pt x="113544" y="6085"/>
                </a:lnTo>
                <a:lnTo>
                  <a:pt x="135082" y="0"/>
                </a:lnTo>
                <a:lnTo>
                  <a:pt x="145037" y="717"/>
                </a:lnTo>
                <a:lnTo>
                  <a:pt x="162337" y="7753"/>
                </a:lnTo>
                <a:lnTo>
                  <a:pt x="174705" y="21798"/>
                </a:lnTo>
                <a:lnTo>
                  <a:pt x="199666" y="79852"/>
                </a:lnTo>
                <a:lnTo>
                  <a:pt x="207338" y="114211"/>
                </a:lnTo>
                <a:lnTo>
                  <a:pt x="210569" y="15306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4" name="Group 53"/>
          <p:cNvGrpSpPr/>
          <p:nvPr/>
        </p:nvGrpSpPr>
        <p:grpSpPr>
          <a:xfrm>
            <a:off x="6653028" y="3609761"/>
            <a:ext cx="840236" cy="347441"/>
            <a:chOff x="6653028" y="3609761"/>
            <a:chExt cx="840236" cy="347441"/>
          </a:xfrm>
        </p:grpSpPr>
        <p:sp>
          <p:nvSpPr>
            <p:cNvPr id="48" name="Freeform 47"/>
            <p:cNvSpPr/>
            <p:nvPr/>
          </p:nvSpPr>
          <p:spPr>
            <a:xfrm>
              <a:off x="6653028" y="3630818"/>
              <a:ext cx="261168" cy="326384"/>
            </a:xfrm>
            <a:custGeom>
              <a:avLst/>
              <a:gdLst/>
              <a:ahLst/>
              <a:cxnLst/>
              <a:rect l="0" t="0" r="0" b="0"/>
              <a:pathLst>
                <a:path w="261168" h="326384">
                  <a:moveTo>
                    <a:pt x="187467" y="0"/>
                  </a:moveTo>
                  <a:lnTo>
                    <a:pt x="171826" y="17980"/>
                  </a:lnTo>
                  <a:lnTo>
                    <a:pt x="137132" y="76330"/>
                  </a:lnTo>
                  <a:lnTo>
                    <a:pt x="121860" y="102945"/>
                  </a:lnTo>
                  <a:lnTo>
                    <a:pt x="81968" y="158646"/>
                  </a:lnTo>
                  <a:lnTo>
                    <a:pt x="40050" y="218042"/>
                  </a:lnTo>
                  <a:lnTo>
                    <a:pt x="22125" y="244369"/>
                  </a:lnTo>
                  <a:lnTo>
                    <a:pt x="6286" y="271277"/>
                  </a:lnTo>
                  <a:lnTo>
                    <a:pt x="0" y="279117"/>
                  </a:lnTo>
                  <a:lnTo>
                    <a:pt x="488" y="284344"/>
                  </a:lnTo>
                  <a:lnTo>
                    <a:pt x="5492" y="287828"/>
                  </a:lnTo>
                  <a:lnTo>
                    <a:pt x="64907" y="302519"/>
                  </a:lnTo>
                  <a:lnTo>
                    <a:pt x="118025" y="304772"/>
                  </a:lnTo>
                  <a:lnTo>
                    <a:pt x="176114" y="316706"/>
                  </a:lnTo>
                  <a:lnTo>
                    <a:pt x="224479" y="324472"/>
                  </a:lnTo>
                  <a:lnTo>
                    <a:pt x="261167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935253" y="3651875"/>
              <a:ext cx="147400" cy="268651"/>
            </a:xfrm>
            <a:custGeom>
              <a:avLst/>
              <a:gdLst/>
              <a:ahLst/>
              <a:cxnLst/>
              <a:rect l="0" t="0" r="0" b="0"/>
              <a:pathLst>
                <a:path w="147400" h="268651">
                  <a:moveTo>
                    <a:pt x="0" y="31585"/>
                  </a:moveTo>
                  <a:lnTo>
                    <a:pt x="2339" y="65207"/>
                  </a:lnTo>
                  <a:lnTo>
                    <a:pt x="22906" y="116909"/>
                  </a:lnTo>
                  <a:lnTo>
                    <a:pt x="47990" y="177742"/>
                  </a:lnTo>
                  <a:lnTo>
                    <a:pt x="66530" y="231463"/>
                  </a:lnTo>
                  <a:lnTo>
                    <a:pt x="77164" y="263164"/>
                  </a:lnTo>
                  <a:lnTo>
                    <a:pt x="81858" y="267859"/>
                  </a:lnTo>
                  <a:lnTo>
                    <a:pt x="87328" y="268650"/>
                  </a:lnTo>
                  <a:lnTo>
                    <a:pt x="93314" y="266838"/>
                  </a:lnTo>
                  <a:lnTo>
                    <a:pt x="98474" y="260950"/>
                  </a:lnTo>
                  <a:lnTo>
                    <a:pt x="107327" y="241929"/>
                  </a:lnTo>
                  <a:lnTo>
                    <a:pt x="117815" y="181150"/>
                  </a:lnTo>
                  <a:lnTo>
                    <a:pt x="124657" y="131709"/>
                  </a:lnTo>
                  <a:lnTo>
                    <a:pt x="134414" y="69647"/>
                  </a:lnTo>
                  <a:lnTo>
                    <a:pt x="144487" y="20472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124765" y="3629371"/>
              <a:ext cx="168458" cy="285717"/>
            </a:xfrm>
            <a:custGeom>
              <a:avLst/>
              <a:gdLst/>
              <a:ahLst/>
              <a:cxnLst/>
              <a:rect l="0" t="0" r="0" b="0"/>
              <a:pathLst>
                <a:path w="168458" h="285717">
                  <a:moveTo>
                    <a:pt x="0" y="285716"/>
                  </a:moveTo>
                  <a:lnTo>
                    <a:pt x="3120" y="243025"/>
                  </a:lnTo>
                  <a:lnTo>
                    <a:pt x="16789" y="189714"/>
                  </a:lnTo>
                  <a:lnTo>
                    <a:pt x="23334" y="137378"/>
                  </a:lnTo>
                  <a:lnTo>
                    <a:pt x="37735" y="74070"/>
                  </a:lnTo>
                  <a:lnTo>
                    <a:pt x="44369" y="16615"/>
                  </a:lnTo>
                  <a:lnTo>
                    <a:pt x="47127" y="4540"/>
                  </a:lnTo>
                  <a:lnTo>
                    <a:pt x="52475" y="0"/>
                  </a:lnTo>
                  <a:lnTo>
                    <a:pt x="59550" y="482"/>
                  </a:lnTo>
                  <a:lnTo>
                    <a:pt x="67776" y="4313"/>
                  </a:lnTo>
                  <a:lnTo>
                    <a:pt x="80037" y="21048"/>
                  </a:lnTo>
                  <a:lnTo>
                    <a:pt x="101224" y="74955"/>
                  </a:lnTo>
                  <a:lnTo>
                    <a:pt x="119250" y="133353"/>
                  </a:lnTo>
                  <a:lnTo>
                    <a:pt x="136861" y="193426"/>
                  </a:lnTo>
                  <a:lnTo>
                    <a:pt x="154417" y="251899"/>
                  </a:lnTo>
                  <a:lnTo>
                    <a:pt x="168457" y="2857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166880" y="3804213"/>
              <a:ext cx="94757" cy="16119"/>
            </a:xfrm>
            <a:custGeom>
              <a:avLst/>
              <a:gdLst/>
              <a:ahLst/>
              <a:cxnLst/>
              <a:rect l="0" t="0" r="0" b="0"/>
              <a:pathLst>
                <a:path w="94757" h="16119">
                  <a:moveTo>
                    <a:pt x="94756" y="5589"/>
                  </a:moveTo>
                  <a:lnTo>
                    <a:pt x="52064" y="2470"/>
                  </a:lnTo>
                  <a:lnTo>
                    <a:pt x="41728" y="0"/>
                  </a:lnTo>
                  <a:lnTo>
                    <a:pt x="32499" y="693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345864" y="3609761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9553" y="165005"/>
                  </a:lnTo>
                  <a:lnTo>
                    <a:pt x="13455" y="221110"/>
                  </a:lnTo>
                  <a:lnTo>
                    <a:pt x="18805" y="260096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387188" y="3630818"/>
              <a:ext cx="106076" cy="242156"/>
            </a:xfrm>
            <a:custGeom>
              <a:avLst/>
              <a:gdLst/>
              <a:ahLst/>
              <a:cxnLst/>
              <a:rect l="0" t="0" r="0" b="0"/>
              <a:pathLst>
                <a:path w="106076" h="242156">
                  <a:moveTo>
                    <a:pt x="95546" y="0"/>
                  </a:moveTo>
                  <a:lnTo>
                    <a:pt x="32213" y="63333"/>
                  </a:lnTo>
                  <a:lnTo>
                    <a:pt x="4267" y="91279"/>
                  </a:lnTo>
                  <a:lnTo>
                    <a:pt x="768" y="99457"/>
                  </a:lnTo>
                  <a:lnTo>
                    <a:pt x="0" y="117902"/>
                  </a:lnTo>
                  <a:lnTo>
                    <a:pt x="6678" y="134679"/>
                  </a:lnTo>
                  <a:lnTo>
                    <a:pt x="57172" y="192937"/>
                  </a:lnTo>
                  <a:lnTo>
                    <a:pt x="106075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5701265" y="5119382"/>
            <a:ext cx="393224" cy="534838"/>
            <a:chOff x="5701265" y="5119382"/>
            <a:chExt cx="393224" cy="534838"/>
          </a:xfrm>
        </p:grpSpPr>
        <p:sp>
          <p:nvSpPr>
            <p:cNvPr id="55" name="Freeform 54"/>
            <p:cNvSpPr/>
            <p:nvPr/>
          </p:nvSpPr>
          <p:spPr>
            <a:xfrm>
              <a:off x="5796385" y="5148040"/>
              <a:ext cx="134648" cy="412780"/>
            </a:xfrm>
            <a:custGeom>
              <a:avLst/>
              <a:gdLst/>
              <a:ahLst/>
              <a:cxnLst/>
              <a:rect l="0" t="0" r="0" b="0"/>
              <a:pathLst>
                <a:path w="134648" h="412780">
                  <a:moveTo>
                    <a:pt x="134647" y="0"/>
                  </a:moveTo>
                  <a:lnTo>
                    <a:pt x="98730" y="39426"/>
                  </a:lnTo>
                  <a:lnTo>
                    <a:pt x="71314" y="91452"/>
                  </a:lnTo>
                  <a:lnTo>
                    <a:pt x="48957" y="141807"/>
                  </a:lnTo>
                  <a:lnTo>
                    <a:pt x="26040" y="196814"/>
                  </a:lnTo>
                  <a:lnTo>
                    <a:pt x="9035" y="252740"/>
                  </a:lnTo>
                  <a:lnTo>
                    <a:pt x="0" y="308847"/>
                  </a:lnTo>
                  <a:lnTo>
                    <a:pt x="6621" y="363820"/>
                  </a:lnTo>
                  <a:lnTo>
                    <a:pt x="12626" y="387476"/>
                  </a:lnTo>
                  <a:lnTo>
                    <a:pt x="18204" y="396358"/>
                  </a:lnTo>
                  <a:lnTo>
                    <a:pt x="33761" y="409346"/>
                  </a:lnTo>
                  <a:lnTo>
                    <a:pt x="55494" y="412779"/>
                  </a:lnTo>
                  <a:lnTo>
                    <a:pt x="78411" y="409235"/>
                  </a:lnTo>
                  <a:lnTo>
                    <a:pt x="96395" y="399861"/>
                  </a:lnTo>
                  <a:lnTo>
                    <a:pt x="119673" y="375841"/>
                  </a:lnTo>
                  <a:lnTo>
                    <a:pt x="127992" y="353434"/>
                  </a:lnTo>
                  <a:lnTo>
                    <a:pt x="130519" y="329047"/>
                  </a:lnTo>
                  <a:lnTo>
                    <a:pt x="127743" y="306510"/>
                  </a:lnTo>
                  <a:lnTo>
                    <a:pt x="123025" y="297927"/>
                  </a:lnTo>
                  <a:lnTo>
                    <a:pt x="108425" y="285270"/>
                  </a:lnTo>
                  <a:lnTo>
                    <a:pt x="99618" y="282597"/>
                  </a:lnTo>
                  <a:lnTo>
                    <a:pt x="80474" y="282746"/>
                  </a:lnTo>
                  <a:lnTo>
                    <a:pt x="63387" y="289831"/>
                  </a:lnTo>
                  <a:lnTo>
                    <a:pt x="18833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701265" y="5119382"/>
              <a:ext cx="393224" cy="534838"/>
            </a:xfrm>
            <a:custGeom>
              <a:avLst/>
              <a:gdLst/>
              <a:ahLst/>
              <a:cxnLst/>
              <a:rect l="0" t="0" r="0" b="0"/>
              <a:pathLst>
                <a:path w="393224" h="534838">
                  <a:moveTo>
                    <a:pt x="229766" y="18129"/>
                  </a:moveTo>
                  <a:lnTo>
                    <a:pt x="212999" y="6951"/>
                  </a:lnTo>
                  <a:lnTo>
                    <a:pt x="180215" y="0"/>
                  </a:lnTo>
                  <a:lnTo>
                    <a:pt x="146454" y="3529"/>
                  </a:lnTo>
                  <a:lnTo>
                    <a:pt x="108635" y="17573"/>
                  </a:lnTo>
                  <a:lnTo>
                    <a:pt x="55365" y="66058"/>
                  </a:lnTo>
                  <a:lnTo>
                    <a:pt x="19338" y="128224"/>
                  </a:lnTo>
                  <a:lnTo>
                    <a:pt x="4420" y="174363"/>
                  </a:lnTo>
                  <a:lnTo>
                    <a:pt x="0" y="223908"/>
                  </a:lnTo>
                  <a:lnTo>
                    <a:pt x="1810" y="283042"/>
                  </a:lnTo>
                  <a:lnTo>
                    <a:pt x="9755" y="338778"/>
                  </a:lnTo>
                  <a:lnTo>
                    <a:pt x="28510" y="399532"/>
                  </a:lnTo>
                  <a:lnTo>
                    <a:pt x="54745" y="455423"/>
                  </a:lnTo>
                  <a:lnTo>
                    <a:pt x="76653" y="489289"/>
                  </a:lnTo>
                  <a:lnTo>
                    <a:pt x="106020" y="514662"/>
                  </a:lnTo>
                  <a:lnTo>
                    <a:pt x="130704" y="529709"/>
                  </a:lnTo>
                  <a:lnTo>
                    <a:pt x="154153" y="534837"/>
                  </a:lnTo>
                  <a:lnTo>
                    <a:pt x="197803" y="528597"/>
                  </a:lnTo>
                  <a:lnTo>
                    <a:pt x="239051" y="514929"/>
                  </a:lnTo>
                  <a:lnTo>
                    <a:pt x="299972" y="476260"/>
                  </a:lnTo>
                  <a:lnTo>
                    <a:pt x="341148" y="428066"/>
                  </a:lnTo>
                  <a:lnTo>
                    <a:pt x="368794" y="378088"/>
                  </a:lnTo>
                  <a:lnTo>
                    <a:pt x="381574" y="335874"/>
                  </a:lnTo>
                  <a:lnTo>
                    <a:pt x="389605" y="272920"/>
                  </a:lnTo>
                  <a:lnTo>
                    <a:pt x="393223" y="243674"/>
                  </a:lnTo>
                  <a:lnTo>
                    <a:pt x="386013" y="189890"/>
                  </a:lnTo>
                  <a:lnTo>
                    <a:pt x="361519" y="127143"/>
                  </a:lnTo>
                  <a:lnTo>
                    <a:pt x="322231" y="71263"/>
                  </a:lnTo>
                  <a:lnTo>
                    <a:pt x="279616" y="37161"/>
                  </a:lnTo>
                  <a:lnTo>
                    <a:pt x="233878" y="17399"/>
                  </a:lnTo>
                  <a:lnTo>
                    <a:pt x="185621" y="11674"/>
                  </a:lnTo>
                  <a:lnTo>
                    <a:pt x="125601" y="22637"/>
                  </a:lnTo>
                  <a:lnTo>
                    <a:pt x="103424" y="286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6422383" y="252683"/>
            <a:ext cx="410613" cy="410613"/>
            <a:chOff x="6422383" y="252683"/>
            <a:chExt cx="410613" cy="410613"/>
          </a:xfrm>
        </p:grpSpPr>
        <p:sp>
          <p:nvSpPr>
            <p:cNvPr id="58" name="Freeform 57"/>
            <p:cNvSpPr/>
            <p:nvPr/>
          </p:nvSpPr>
          <p:spPr>
            <a:xfrm>
              <a:off x="6422383" y="252683"/>
              <a:ext cx="410613" cy="52644"/>
            </a:xfrm>
            <a:custGeom>
              <a:avLst/>
              <a:gdLst/>
              <a:ahLst/>
              <a:cxnLst/>
              <a:rect l="0" t="0" r="0" b="0"/>
              <a:pathLst>
                <a:path w="410613" h="52644">
                  <a:moveTo>
                    <a:pt x="0" y="0"/>
                  </a:moveTo>
                  <a:lnTo>
                    <a:pt x="11178" y="11179"/>
                  </a:lnTo>
                  <a:lnTo>
                    <a:pt x="29145" y="16667"/>
                  </a:lnTo>
                  <a:lnTo>
                    <a:pt x="85077" y="27715"/>
                  </a:lnTo>
                  <a:lnTo>
                    <a:pt x="137732" y="30821"/>
                  </a:lnTo>
                  <a:lnTo>
                    <a:pt x="193193" y="37024"/>
                  </a:lnTo>
                  <a:lnTo>
                    <a:pt x="250378" y="41109"/>
                  </a:lnTo>
                  <a:lnTo>
                    <a:pt x="313667" y="45035"/>
                  </a:lnTo>
                  <a:lnTo>
                    <a:pt x="377164" y="51140"/>
                  </a:lnTo>
                  <a:lnTo>
                    <a:pt x="410612" y="526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422383" y="384116"/>
              <a:ext cx="168457" cy="279180"/>
            </a:xfrm>
            <a:custGeom>
              <a:avLst/>
              <a:gdLst/>
              <a:ahLst/>
              <a:cxnLst/>
              <a:rect l="0" t="0" r="0" b="0"/>
              <a:pathLst>
                <a:path w="168457" h="279180">
                  <a:moveTo>
                    <a:pt x="0" y="268650"/>
                  </a:moveTo>
                  <a:lnTo>
                    <a:pt x="3119" y="225959"/>
                  </a:lnTo>
                  <a:lnTo>
                    <a:pt x="10722" y="165412"/>
                  </a:lnTo>
                  <a:lnTo>
                    <a:pt x="25055" y="102081"/>
                  </a:lnTo>
                  <a:lnTo>
                    <a:pt x="42178" y="47800"/>
                  </a:lnTo>
                  <a:lnTo>
                    <a:pt x="56165" y="5487"/>
                  </a:lnTo>
                  <a:lnTo>
                    <a:pt x="60840" y="791"/>
                  </a:lnTo>
                  <a:lnTo>
                    <a:pt x="66296" y="0"/>
                  </a:lnTo>
                  <a:lnTo>
                    <a:pt x="72273" y="1813"/>
                  </a:lnTo>
                  <a:lnTo>
                    <a:pt x="77428" y="6531"/>
                  </a:lnTo>
                  <a:lnTo>
                    <a:pt x="94107" y="39319"/>
                  </a:lnTo>
                  <a:lnTo>
                    <a:pt x="119454" y="97204"/>
                  </a:lnTo>
                  <a:lnTo>
                    <a:pt x="139935" y="152443"/>
                  </a:lnTo>
                  <a:lnTo>
                    <a:pt x="154750" y="208547"/>
                  </a:lnTo>
                  <a:lnTo>
                    <a:pt x="165982" y="269165"/>
                  </a:lnTo>
                  <a:lnTo>
                    <a:pt x="168456" y="27917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443440" y="536953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21057"/>
                  </a:moveTo>
                  <a:lnTo>
                    <a:pt x="94107" y="9878"/>
                  </a:lnTo>
                  <a:lnTo>
                    <a:pt x="76141" y="4390"/>
                  </a:lnTo>
                  <a:lnTo>
                    <a:pt x="17652" y="57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622425" y="379025"/>
              <a:ext cx="168456" cy="261824"/>
            </a:xfrm>
            <a:custGeom>
              <a:avLst/>
              <a:gdLst/>
              <a:ahLst/>
              <a:cxnLst/>
              <a:rect l="0" t="0" r="0" b="0"/>
              <a:pathLst>
                <a:path w="168456" h="261824">
                  <a:moveTo>
                    <a:pt x="0" y="10529"/>
                  </a:moveTo>
                  <a:lnTo>
                    <a:pt x="17958" y="73957"/>
                  </a:lnTo>
                  <a:lnTo>
                    <a:pt x="39810" y="135724"/>
                  </a:lnTo>
                  <a:lnTo>
                    <a:pt x="60983" y="173776"/>
                  </a:lnTo>
                  <a:lnTo>
                    <a:pt x="80430" y="230941"/>
                  </a:lnTo>
                  <a:lnTo>
                    <a:pt x="87609" y="252379"/>
                  </a:lnTo>
                  <a:lnTo>
                    <a:pt x="93501" y="258330"/>
                  </a:lnTo>
                  <a:lnTo>
                    <a:pt x="100938" y="261128"/>
                  </a:lnTo>
                  <a:lnTo>
                    <a:pt x="109406" y="261823"/>
                  </a:lnTo>
                  <a:lnTo>
                    <a:pt x="115051" y="257607"/>
                  </a:lnTo>
                  <a:lnTo>
                    <a:pt x="130444" y="210063"/>
                  </a:lnTo>
                  <a:lnTo>
                    <a:pt x="139143" y="149528"/>
                  </a:lnTo>
                  <a:lnTo>
                    <a:pt x="154717" y="86632"/>
                  </a:lnTo>
                  <a:lnTo>
                    <a:pt x="165395" y="34487"/>
                  </a:lnTo>
                  <a:lnTo>
                    <a:pt x="16845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3" name="Freeform 62"/>
          <p:cNvSpPr/>
          <p:nvPr/>
        </p:nvSpPr>
        <p:spPr>
          <a:xfrm>
            <a:off x="7011979" y="547481"/>
            <a:ext cx="76921" cy="178986"/>
          </a:xfrm>
          <a:custGeom>
            <a:avLst/>
            <a:gdLst/>
            <a:ahLst/>
            <a:cxnLst/>
            <a:rect l="0" t="0" r="0" b="0"/>
            <a:pathLst>
              <a:path w="76921" h="178986">
                <a:moveTo>
                  <a:pt x="0" y="0"/>
                </a:moveTo>
                <a:lnTo>
                  <a:pt x="17981" y="24047"/>
                </a:lnTo>
                <a:lnTo>
                  <a:pt x="58563" y="65183"/>
                </a:lnTo>
                <a:lnTo>
                  <a:pt x="74804" y="95353"/>
                </a:lnTo>
                <a:lnTo>
                  <a:pt x="76920" y="116079"/>
                </a:lnTo>
                <a:lnTo>
                  <a:pt x="72791" y="135819"/>
                </a:lnTo>
                <a:lnTo>
                  <a:pt x="52643" y="178985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9" name="Group 68"/>
          <p:cNvGrpSpPr/>
          <p:nvPr/>
        </p:nvGrpSpPr>
        <p:grpSpPr>
          <a:xfrm>
            <a:off x="7433119" y="242322"/>
            <a:ext cx="682158" cy="578901"/>
            <a:chOff x="7433119" y="242322"/>
            <a:chExt cx="682158" cy="578901"/>
          </a:xfrm>
        </p:grpSpPr>
        <p:sp>
          <p:nvSpPr>
            <p:cNvPr id="64" name="Freeform 63"/>
            <p:cNvSpPr/>
            <p:nvPr/>
          </p:nvSpPr>
          <p:spPr>
            <a:xfrm>
              <a:off x="7475233" y="334540"/>
              <a:ext cx="221099" cy="318227"/>
            </a:xfrm>
            <a:custGeom>
              <a:avLst/>
              <a:gdLst/>
              <a:ahLst/>
              <a:cxnLst/>
              <a:rect l="0" t="0" r="0" b="0"/>
              <a:pathLst>
                <a:path w="221099" h="318227">
                  <a:moveTo>
                    <a:pt x="0" y="318226"/>
                  </a:moveTo>
                  <a:lnTo>
                    <a:pt x="0" y="269296"/>
                  </a:lnTo>
                  <a:lnTo>
                    <a:pt x="0" y="221450"/>
                  </a:lnTo>
                  <a:lnTo>
                    <a:pt x="3119" y="170229"/>
                  </a:lnTo>
                  <a:lnTo>
                    <a:pt x="8333" y="118008"/>
                  </a:lnTo>
                  <a:lnTo>
                    <a:pt x="15684" y="59138"/>
                  </a:lnTo>
                  <a:lnTo>
                    <a:pt x="19815" y="54254"/>
                  </a:lnTo>
                  <a:lnTo>
                    <a:pt x="24908" y="54507"/>
                  </a:lnTo>
                  <a:lnTo>
                    <a:pt x="30643" y="58186"/>
                  </a:lnTo>
                  <a:lnTo>
                    <a:pt x="40136" y="71631"/>
                  </a:lnTo>
                  <a:lnTo>
                    <a:pt x="72154" y="134009"/>
                  </a:lnTo>
                  <a:lnTo>
                    <a:pt x="80858" y="138093"/>
                  </a:lnTo>
                  <a:lnTo>
                    <a:pt x="103007" y="139511"/>
                  </a:lnTo>
                  <a:lnTo>
                    <a:pt x="111955" y="135912"/>
                  </a:lnTo>
                  <a:lnTo>
                    <a:pt x="125017" y="122554"/>
                  </a:lnTo>
                  <a:lnTo>
                    <a:pt x="150484" y="65002"/>
                  </a:lnTo>
                  <a:lnTo>
                    <a:pt x="177517" y="2324"/>
                  </a:lnTo>
                  <a:lnTo>
                    <a:pt x="181516" y="0"/>
                  </a:lnTo>
                  <a:lnTo>
                    <a:pt x="184182" y="3130"/>
                  </a:lnTo>
                  <a:lnTo>
                    <a:pt x="196046" y="61613"/>
                  </a:lnTo>
                  <a:lnTo>
                    <a:pt x="202372" y="118102"/>
                  </a:lnTo>
                  <a:lnTo>
                    <a:pt x="208952" y="174320"/>
                  </a:lnTo>
                  <a:lnTo>
                    <a:pt x="217486" y="224420"/>
                  </a:lnTo>
                  <a:lnTo>
                    <a:pt x="220384" y="278856"/>
                  </a:lnTo>
                  <a:lnTo>
                    <a:pt x="221098" y="3076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791088" y="342964"/>
              <a:ext cx="136871" cy="320332"/>
            </a:xfrm>
            <a:custGeom>
              <a:avLst/>
              <a:gdLst/>
              <a:ahLst/>
              <a:cxnLst/>
              <a:rect l="0" t="0" r="0" b="0"/>
              <a:pathLst>
                <a:path w="136871" h="320332">
                  <a:moveTo>
                    <a:pt x="0" y="320331"/>
                  </a:moveTo>
                  <a:lnTo>
                    <a:pt x="3119" y="277639"/>
                  </a:lnTo>
                  <a:lnTo>
                    <a:pt x="9553" y="217093"/>
                  </a:lnTo>
                  <a:lnTo>
                    <a:pt x="15989" y="153762"/>
                  </a:lnTo>
                  <a:lnTo>
                    <a:pt x="21225" y="95662"/>
                  </a:lnTo>
                  <a:lnTo>
                    <a:pt x="29192" y="44845"/>
                  </a:lnTo>
                  <a:lnTo>
                    <a:pt x="32861" y="20078"/>
                  </a:lnTo>
                  <a:lnTo>
                    <a:pt x="42291" y="1272"/>
                  </a:lnTo>
                  <a:lnTo>
                    <a:pt x="46911" y="0"/>
                  </a:lnTo>
                  <a:lnTo>
                    <a:pt x="51162" y="3832"/>
                  </a:lnTo>
                  <a:lnTo>
                    <a:pt x="73569" y="57986"/>
                  </a:lnTo>
                  <a:lnTo>
                    <a:pt x="91230" y="111045"/>
                  </a:lnTo>
                  <a:lnTo>
                    <a:pt x="105281" y="163350"/>
                  </a:lnTo>
                  <a:lnTo>
                    <a:pt x="122832" y="224313"/>
                  </a:lnTo>
                  <a:lnTo>
                    <a:pt x="133751" y="264320"/>
                  </a:lnTo>
                  <a:lnTo>
                    <a:pt x="136870" y="28874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780559" y="526424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10529"/>
                  </a:moveTo>
                  <a:lnTo>
                    <a:pt x="78336" y="2196"/>
                  </a:lnTo>
                  <a:lnTo>
                    <a:pt x="17942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433119" y="242322"/>
              <a:ext cx="484312" cy="20891"/>
            </a:xfrm>
            <a:custGeom>
              <a:avLst/>
              <a:gdLst/>
              <a:ahLst/>
              <a:cxnLst/>
              <a:rect l="0" t="0" r="0" b="0"/>
              <a:pathLst>
                <a:path w="484312" h="20891">
                  <a:moveTo>
                    <a:pt x="0" y="20890"/>
                  </a:moveTo>
                  <a:lnTo>
                    <a:pt x="62280" y="4101"/>
                  </a:lnTo>
                  <a:lnTo>
                    <a:pt x="116331" y="676"/>
                  </a:lnTo>
                  <a:lnTo>
                    <a:pt x="177656" y="0"/>
                  </a:lnTo>
                  <a:lnTo>
                    <a:pt x="238860" y="7101"/>
                  </a:lnTo>
                  <a:lnTo>
                    <a:pt x="287713" y="9396"/>
                  </a:lnTo>
                  <a:lnTo>
                    <a:pt x="346734" y="10171"/>
                  </a:lnTo>
                  <a:lnTo>
                    <a:pt x="403453" y="10324"/>
                  </a:lnTo>
                  <a:lnTo>
                    <a:pt x="462274" y="10354"/>
                  </a:lnTo>
                  <a:lnTo>
                    <a:pt x="484311" y="1036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096415" y="684352"/>
              <a:ext cx="18862" cy="136871"/>
            </a:xfrm>
            <a:custGeom>
              <a:avLst/>
              <a:gdLst/>
              <a:ahLst/>
              <a:cxnLst/>
              <a:rect l="0" t="0" r="0" b="0"/>
              <a:pathLst>
                <a:path w="18862" h="136871">
                  <a:moveTo>
                    <a:pt x="10528" y="0"/>
                  </a:moveTo>
                  <a:lnTo>
                    <a:pt x="18861" y="37478"/>
                  </a:lnTo>
                  <a:lnTo>
                    <a:pt x="17286" y="72326"/>
                  </a:lnTo>
                  <a:lnTo>
                    <a:pt x="2789" y="127391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8601782" y="221098"/>
            <a:ext cx="505369" cy="473783"/>
            <a:chOff x="8601782" y="221098"/>
            <a:chExt cx="505369" cy="473783"/>
          </a:xfrm>
        </p:grpSpPr>
        <p:sp>
          <p:nvSpPr>
            <p:cNvPr id="70" name="Freeform 69"/>
            <p:cNvSpPr/>
            <p:nvPr/>
          </p:nvSpPr>
          <p:spPr>
            <a:xfrm>
              <a:off x="8601782" y="221098"/>
              <a:ext cx="484312" cy="21058"/>
            </a:xfrm>
            <a:custGeom>
              <a:avLst/>
              <a:gdLst/>
              <a:ahLst/>
              <a:cxnLst/>
              <a:rect l="0" t="0" r="0" b="0"/>
              <a:pathLst>
                <a:path w="484312" h="21058">
                  <a:moveTo>
                    <a:pt x="0" y="0"/>
                  </a:moveTo>
                  <a:lnTo>
                    <a:pt x="54145" y="3120"/>
                  </a:lnTo>
                  <a:lnTo>
                    <a:pt x="114681" y="9065"/>
                  </a:lnTo>
                  <a:lnTo>
                    <a:pt x="165651" y="10095"/>
                  </a:lnTo>
                  <a:lnTo>
                    <a:pt x="219635" y="17678"/>
                  </a:lnTo>
                  <a:lnTo>
                    <a:pt x="274145" y="20390"/>
                  </a:lnTo>
                  <a:lnTo>
                    <a:pt x="329973" y="20925"/>
                  </a:lnTo>
                  <a:lnTo>
                    <a:pt x="386060" y="14965"/>
                  </a:lnTo>
                  <a:lnTo>
                    <a:pt x="442200" y="19507"/>
                  </a:lnTo>
                  <a:lnTo>
                    <a:pt x="484311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677677" y="363729"/>
              <a:ext cx="176790" cy="331152"/>
            </a:xfrm>
            <a:custGeom>
              <a:avLst/>
              <a:gdLst/>
              <a:ahLst/>
              <a:cxnLst/>
              <a:rect l="0" t="0" r="0" b="0"/>
              <a:pathLst>
                <a:path w="176790" h="331152">
                  <a:moveTo>
                    <a:pt x="8333" y="331151"/>
                  </a:moveTo>
                  <a:lnTo>
                    <a:pt x="0" y="293673"/>
                  </a:lnTo>
                  <a:lnTo>
                    <a:pt x="1575" y="255706"/>
                  </a:lnTo>
                  <a:lnTo>
                    <a:pt x="12587" y="200955"/>
                  </a:lnTo>
                  <a:lnTo>
                    <a:pt x="18792" y="139014"/>
                  </a:lnTo>
                  <a:lnTo>
                    <a:pt x="33353" y="79508"/>
                  </a:lnTo>
                  <a:lnTo>
                    <a:pt x="42173" y="17629"/>
                  </a:lnTo>
                  <a:lnTo>
                    <a:pt x="44931" y="6323"/>
                  </a:lnTo>
                  <a:lnTo>
                    <a:pt x="49109" y="1125"/>
                  </a:lnTo>
                  <a:lnTo>
                    <a:pt x="54234" y="0"/>
                  </a:lnTo>
                  <a:lnTo>
                    <a:pt x="59991" y="1589"/>
                  </a:lnTo>
                  <a:lnTo>
                    <a:pt x="64999" y="7328"/>
                  </a:lnTo>
                  <a:lnTo>
                    <a:pt x="96024" y="69179"/>
                  </a:lnTo>
                  <a:lnTo>
                    <a:pt x="112915" y="121520"/>
                  </a:lnTo>
                  <a:lnTo>
                    <a:pt x="131073" y="182489"/>
                  </a:lnTo>
                  <a:lnTo>
                    <a:pt x="153384" y="245643"/>
                  </a:lnTo>
                  <a:lnTo>
                    <a:pt x="176789" y="28903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728124" y="558010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10528"/>
                  </a:moveTo>
                  <a:lnTo>
                    <a:pt x="57279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917637" y="368497"/>
              <a:ext cx="36566" cy="284270"/>
            </a:xfrm>
            <a:custGeom>
              <a:avLst/>
              <a:gdLst/>
              <a:ahLst/>
              <a:cxnLst/>
              <a:rect l="0" t="0" r="0" b="0"/>
              <a:pathLst>
                <a:path w="36566" h="284270">
                  <a:moveTo>
                    <a:pt x="0" y="0"/>
                  </a:moveTo>
                  <a:lnTo>
                    <a:pt x="5589" y="58617"/>
                  </a:lnTo>
                  <a:lnTo>
                    <a:pt x="18211" y="118333"/>
                  </a:lnTo>
                  <a:lnTo>
                    <a:pt x="29088" y="179100"/>
                  </a:lnTo>
                  <a:lnTo>
                    <a:pt x="36565" y="218663"/>
                  </a:lnTo>
                  <a:lnTo>
                    <a:pt x="32915" y="264594"/>
                  </a:lnTo>
                  <a:lnTo>
                    <a:pt x="31586" y="2842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992293" y="410611"/>
              <a:ext cx="114858" cy="284270"/>
            </a:xfrm>
            <a:custGeom>
              <a:avLst/>
              <a:gdLst/>
              <a:ahLst/>
              <a:cxnLst/>
              <a:rect l="0" t="0" r="0" b="0"/>
              <a:pathLst>
                <a:path w="114858" h="284270">
                  <a:moveTo>
                    <a:pt x="83272" y="0"/>
                  </a:moveTo>
                  <a:lnTo>
                    <a:pt x="45824" y="60873"/>
                  </a:lnTo>
                  <a:lnTo>
                    <a:pt x="28023" y="75018"/>
                  </a:lnTo>
                  <a:lnTo>
                    <a:pt x="8414" y="85204"/>
                  </a:lnTo>
                  <a:lnTo>
                    <a:pt x="2951" y="91898"/>
                  </a:lnTo>
                  <a:lnTo>
                    <a:pt x="479" y="99869"/>
                  </a:lnTo>
                  <a:lnTo>
                    <a:pt x="0" y="108694"/>
                  </a:lnTo>
                  <a:lnTo>
                    <a:pt x="5708" y="127857"/>
                  </a:lnTo>
                  <a:lnTo>
                    <a:pt x="35016" y="186420"/>
                  </a:lnTo>
                  <a:lnTo>
                    <a:pt x="69349" y="241748"/>
                  </a:lnTo>
                  <a:lnTo>
                    <a:pt x="96163" y="273444"/>
                  </a:lnTo>
                  <a:lnTo>
                    <a:pt x="114857" y="2842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6453969" y="1189720"/>
            <a:ext cx="431669" cy="389555"/>
            <a:chOff x="6453969" y="1189720"/>
            <a:chExt cx="431669" cy="389555"/>
          </a:xfrm>
        </p:grpSpPr>
        <p:sp>
          <p:nvSpPr>
            <p:cNvPr id="76" name="Freeform 75"/>
            <p:cNvSpPr/>
            <p:nvPr/>
          </p:nvSpPr>
          <p:spPr>
            <a:xfrm>
              <a:off x="6453969" y="1189720"/>
              <a:ext cx="431669" cy="20350"/>
            </a:xfrm>
            <a:custGeom>
              <a:avLst/>
              <a:gdLst/>
              <a:ahLst/>
              <a:cxnLst/>
              <a:rect l="0" t="0" r="0" b="0"/>
              <a:pathLst>
                <a:path w="431669" h="20350">
                  <a:moveTo>
                    <a:pt x="0" y="0"/>
                  </a:moveTo>
                  <a:lnTo>
                    <a:pt x="58617" y="0"/>
                  </a:lnTo>
                  <a:lnTo>
                    <a:pt x="112791" y="0"/>
                  </a:lnTo>
                  <a:lnTo>
                    <a:pt x="168552" y="3119"/>
                  </a:lnTo>
                  <a:lnTo>
                    <a:pt x="224627" y="9065"/>
                  </a:lnTo>
                  <a:lnTo>
                    <a:pt x="288000" y="17475"/>
                  </a:lnTo>
                  <a:lnTo>
                    <a:pt x="346791" y="20349"/>
                  </a:lnTo>
                  <a:lnTo>
                    <a:pt x="406799" y="13728"/>
                  </a:lnTo>
                  <a:lnTo>
                    <a:pt x="431668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453969" y="1333527"/>
              <a:ext cx="210570" cy="245748"/>
            </a:xfrm>
            <a:custGeom>
              <a:avLst/>
              <a:gdLst/>
              <a:ahLst/>
              <a:cxnLst/>
              <a:rect l="0" t="0" r="0" b="0"/>
              <a:pathLst>
                <a:path w="210570" h="245748">
                  <a:moveTo>
                    <a:pt x="0" y="235219"/>
                  </a:moveTo>
                  <a:lnTo>
                    <a:pt x="11452" y="177955"/>
                  </a:lnTo>
                  <a:lnTo>
                    <a:pt x="24749" y="117062"/>
                  </a:lnTo>
                  <a:lnTo>
                    <a:pt x="38640" y="61144"/>
                  </a:lnTo>
                  <a:lnTo>
                    <a:pt x="45639" y="37359"/>
                  </a:lnTo>
                  <a:lnTo>
                    <a:pt x="50313" y="31953"/>
                  </a:lnTo>
                  <a:lnTo>
                    <a:pt x="55769" y="30688"/>
                  </a:lnTo>
                  <a:lnTo>
                    <a:pt x="61745" y="32184"/>
                  </a:lnTo>
                  <a:lnTo>
                    <a:pt x="66900" y="37861"/>
                  </a:lnTo>
                  <a:lnTo>
                    <a:pt x="92128" y="97260"/>
                  </a:lnTo>
                  <a:lnTo>
                    <a:pt x="103726" y="113852"/>
                  </a:lnTo>
                  <a:lnTo>
                    <a:pt x="110095" y="116873"/>
                  </a:lnTo>
                  <a:lnTo>
                    <a:pt x="116681" y="116547"/>
                  </a:lnTo>
                  <a:lnTo>
                    <a:pt x="123410" y="113990"/>
                  </a:lnTo>
                  <a:lnTo>
                    <a:pt x="134008" y="101791"/>
                  </a:lnTo>
                  <a:lnTo>
                    <a:pt x="157676" y="45084"/>
                  </a:lnTo>
                  <a:lnTo>
                    <a:pt x="171915" y="3469"/>
                  </a:lnTo>
                  <a:lnTo>
                    <a:pt x="175441" y="0"/>
                  </a:lnTo>
                  <a:lnTo>
                    <a:pt x="178962" y="1197"/>
                  </a:lnTo>
                  <a:lnTo>
                    <a:pt x="182479" y="5505"/>
                  </a:lnTo>
                  <a:lnTo>
                    <a:pt x="188124" y="54446"/>
                  </a:lnTo>
                  <a:lnTo>
                    <a:pt x="189101" y="103407"/>
                  </a:lnTo>
                  <a:lnTo>
                    <a:pt x="192551" y="166115"/>
                  </a:lnTo>
                  <a:lnTo>
                    <a:pt x="206290" y="227635"/>
                  </a:lnTo>
                  <a:lnTo>
                    <a:pt x="210569" y="2457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727735" y="1284476"/>
              <a:ext cx="10504" cy="294799"/>
            </a:xfrm>
            <a:custGeom>
              <a:avLst/>
              <a:gdLst/>
              <a:ahLst/>
              <a:cxnLst/>
              <a:rect l="0" t="0" r="0" b="0"/>
              <a:pathLst>
                <a:path w="10504" h="294799">
                  <a:moveTo>
                    <a:pt x="10503" y="0"/>
                  </a:moveTo>
                  <a:lnTo>
                    <a:pt x="3268" y="27556"/>
                  </a:lnTo>
                  <a:lnTo>
                    <a:pt x="626" y="83779"/>
                  </a:lnTo>
                  <a:lnTo>
                    <a:pt x="103" y="140291"/>
                  </a:lnTo>
                  <a:lnTo>
                    <a:pt x="0" y="196515"/>
                  </a:lnTo>
                  <a:lnTo>
                    <a:pt x="3100" y="249561"/>
                  </a:lnTo>
                  <a:lnTo>
                    <a:pt x="10503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758495" y="1295005"/>
              <a:ext cx="116615" cy="263213"/>
            </a:xfrm>
            <a:custGeom>
              <a:avLst/>
              <a:gdLst/>
              <a:ahLst/>
              <a:cxnLst/>
              <a:rect l="0" t="0" r="0" b="0"/>
              <a:pathLst>
                <a:path w="116615" h="263213">
                  <a:moveTo>
                    <a:pt x="85028" y="0"/>
                  </a:moveTo>
                  <a:lnTo>
                    <a:pt x="64785" y="43962"/>
                  </a:lnTo>
                  <a:lnTo>
                    <a:pt x="18189" y="105199"/>
                  </a:lnTo>
                  <a:lnTo>
                    <a:pt x="4239" y="121234"/>
                  </a:lnTo>
                  <a:lnTo>
                    <a:pt x="753" y="129956"/>
                  </a:lnTo>
                  <a:lnTo>
                    <a:pt x="0" y="149005"/>
                  </a:lnTo>
                  <a:lnTo>
                    <a:pt x="3775" y="157828"/>
                  </a:lnTo>
                  <a:lnTo>
                    <a:pt x="60372" y="217448"/>
                  </a:lnTo>
                  <a:lnTo>
                    <a:pt x="116614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6255009" y="1979357"/>
            <a:ext cx="844461" cy="379027"/>
            <a:chOff x="6255009" y="1979357"/>
            <a:chExt cx="844461" cy="379027"/>
          </a:xfrm>
        </p:grpSpPr>
        <p:sp>
          <p:nvSpPr>
            <p:cNvPr id="81" name="Freeform 80"/>
            <p:cNvSpPr/>
            <p:nvPr/>
          </p:nvSpPr>
          <p:spPr>
            <a:xfrm>
              <a:off x="6255009" y="1979357"/>
              <a:ext cx="220018" cy="284573"/>
            </a:xfrm>
            <a:custGeom>
              <a:avLst/>
              <a:gdLst/>
              <a:ahLst/>
              <a:cxnLst/>
              <a:rect l="0" t="0" r="0" b="0"/>
              <a:pathLst>
                <a:path w="220018" h="284573">
                  <a:moveTo>
                    <a:pt x="146317" y="0"/>
                  </a:moveTo>
                  <a:lnTo>
                    <a:pt x="121123" y="53875"/>
                  </a:lnTo>
                  <a:lnTo>
                    <a:pt x="89032" y="115922"/>
                  </a:lnTo>
                  <a:lnTo>
                    <a:pt x="55187" y="177824"/>
                  </a:lnTo>
                  <a:lnTo>
                    <a:pt x="16168" y="232604"/>
                  </a:lnTo>
                  <a:lnTo>
                    <a:pt x="2295" y="253118"/>
                  </a:lnTo>
                  <a:lnTo>
                    <a:pt x="0" y="262332"/>
                  </a:lnTo>
                  <a:lnTo>
                    <a:pt x="809" y="270814"/>
                  </a:lnTo>
                  <a:lnTo>
                    <a:pt x="3688" y="278809"/>
                  </a:lnTo>
                  <a:lnTo>
                    <a:pt x="9117" y="282969"/>
                  </a:lnTo>
                  <a:lnTo>
                    <a:pt x="16246" y="284572"/>
                  </a:lnTo>
                  <a:lnTo>
                    <a:pt x="43047" y="281240"/>
                  </a:lnTo>
                  <a:lnTo>
                    <a:pt x="94723" y="275222"/>
                  </a:lnTo>
                  <a:lnTo>
                    <a:pt x="152850" y="274034"/>
                  </a:lnTo>
                  <a:lnTo>
                    <a:pt x="200034" y="273799"/>
                  </a:lnTo>
                  <a:lnTo>
                    <a:pt x="220017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527669" y="1989886"/>
              <a:ext cx="10529" cy="263213"/>
            </a:xfrm>
            <a:custGeom>
              <a:avLst/>
              <a:gdLst/>
              <a:ahLst/>
              <a:cxnLst/>
              <a:rect l="0" t="0" r="0" b="0"/>
              <a:pathLst>
                <a:path w="10529" h="263213">
                  <a:moveTo>
                    <a:pt x="10528" y="0"/>
                  </a:moveTo>
                  <a:lnTo>
                    <a:pt x="4939" y="16767"/>
                  </a:lnTo>
                  <a:lnTo>
                    <a:pt x="8211" y="69516"/>
                  </a:lnTo>
                  <a:lnTo>
                    <a:pt x="10070" y="129328"/>
                  </a:lnTo>
                  <a:lnTo>
                    <a:pt x="7273" y="179869"/>
                  </a:lnTo>
                  <a:lnTo>
                    <a:pt x="2155" y="225650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552913" y="2042528"/>
              <a:ext cx="111626" cy="221099"/>
            </a:xfrm>
            <a:custGeom>
              <a:avLst/>
              <a:gdLst/>
              <a:ahLst/>
              <a:cxnLst/>
              <a:rect l="0" t="0" r="0" b="0"/>
              <a:pathLst>
                <a:path w="111626" h="221099">
                  <a:moveTo>
                    <a:pt x="111625" y="0"/>
                  </a:moveTo>
                  <a:lnTo>
                    <a:pt x="53062" y="49498"/>
                  </a:lnTo>
                  <a:lnTo>
                    <a:pt x="22936" y="76111"/>
                  </a:lnTo>
                  <a:lnTo>
                    <a:pt x="4358" y="85690"/>
                  </a:lnTo>
                  <a:lnTo>
                    <a:pt x="339" y="91052"/>
                  </a:lnTo>
                  <a:lnTo>
                    <a:pt x="0" y="96966"/>
                  </a:lnTo>
                  <a:lnTo>
                    <a:pt x="5862" y="109777"/>
                  </a:lnTo>
                  <a:lnTo>
                    <a:pt x="62663" y="173161"/>
                  </a:lnTo>
                  <a:lnTo>
                    <a:pt x="84364" y="205260"/>
                  </a:lnTo>
                  <a:lnTo>
                    <a:pt x="90569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706653" y="2019337"/>
              <a:ext cx="126343" cy="254819"/>
            </a:xfrm>
            <a:custGeom>
              <a:avLst/>
              <a:gdLst/>
              <a:ahLst/>
              <a:cxnLst/>
              <a:rect l="0" t="0" r="0" b="0"/>
              <a:pathLst>
                <a:path w="126343" h="254819">
                  <a:moveTo>
                    <a:pt x="0" y="254818"/>
                  </a:moveTo>
                  <a:lnTo>
                    <a:pt x="3119" y="212126"/>
                  </a:lnTo>
                  <a:lnTo>
                    <a:pt x="10723" y="151580"/>
                  </a:lnTo>
                  <a:lnTo>
                    <a:pt x="21789" y="96602"/>
                  </a:lnTo>
                  <a:lnTo>
                    <a:pt x="35239" y="40682"/>
                  </a:lnTo>
                  <a:lnTo>
                    <a:pt x="45666" y="4197"/>
                  </a:lnTo>
                  <a:lnTo>
                    <a:pt x="49161" y="0"/>
                  </a:lnTo>
                  <a:lnTo>
                    <a:pt x="52661" y="711"/>
                  </a:lnTo>
                  <a:lnTo>
                    <a:pt x="56164" y="4695"/>
                  </a:lnTo>
                  <a:lnTo>
                    <a:pt x="77210" y="64991"/>
                  </a:lnTo>
                  <a:lnTo>
                    <a:pt x="98265" y="128448"/>
                  </a:lnTo>
                  <a:lnTo>
                    <a:pt x="119323" y="191645"/>
                  </a:lnTo>
                  <a:lnTo>
                    <a:pt x="126342" y="2337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727710" y="2179399"/>
              <a:ext cx="105286" cy="21057"/>
            </a:xfrm>
            <a:custGeom>
              <a:avLst/>
              <a:gdLst/>
              <a:ahLst/>
              <a:cxnLst/>
              <a:rect l="0" t="0" r="0" b="0"/>
              <a:pathLst>
                <a:path w="105286" h="21057">
                  <a:moveTo>
                    <a:pt x="105285" y="21056"/>
                  </a:moveTo>
                  <a:lnTo>
                    <a:pt x="44174" y="42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864580" y="2010943"/>
              <a:ext cx="157928" cy="256195"/>
            </a:xfrm>
            <a:custGeom>
              <a:avLst/>
              <a:gdLst/>
              <a:ahLst/>
              <a:cxnLst/>
              <a:rect l="0" t="0" r="0" b="0"/>
              <a:pathLst>
                <a:path w="157928" h="256195">
                  <a:moveTo>
                    <a:pt x="0" y="21057"/>
                  </a:moveTo>
                  <a:lnTo>
                    <a:pt x="17958" y="74932"/>
                  </a:lnTo>
                  <a:lnTo>
                    <a:pt x="38641" y="136978"/>
                  </a:lnTo>
                  <a:lnTo>
                    <a:pt x="59665" y="200051"/>
                  </a:lnTo>
                  <a:lnTo>
                    <a:pt x="77210" y="252685"/>
                  </a:lnTo>
                  <a:lnTo>
                    <a:pt x="80719" y="256194"/>
                  </a:lnTo>
                  <a:lnTo>
                    <a:pt x="84229" y="255024"/>
                  </a:lnTo>
                  <a:lnTo>
                    <a:pt x="91248" y="244365"/>
                  </a:lnTo>
                  <a:lnTo>
                    <a:pt x="100606" y="217463"/>
                  </a:lnTo>
                  <a:lnTo>
                    <a:pt x="107480" y="167044"/>
                  </a:lnTo>
                  <a:lnTo>
                    <a:pt x="123122" y="106485"/>
                  </a:lnTo>
                  <a:lnTo>
                    <a:pt x="140418" y="47211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064622" y="2253098"/>
              <a:ext cx="34848" cy="105286"/>
            </a:xfrm>
            <a:custGeom>
              <a:avLst/>
              <a:gdLst/>
              <a:ahLst/>
              <a:cxnLst/>
              <a:rect l="0" t="0" r="0" b="0"/>
              <a:pathLst>
                <a:path w="34848" h="105286">
                  <a:moveTo>
                    <a:pt x="0" y="0"/>
                  </a:moveTo>
                  <a:lnTo>
                    <a:pt x="16767" y="11178"/>
                  </a:lnTo>
                  <a:lnTo>
                    <a:pt x="28119" y="26025"/>
                  </a:lnTo>
                  <a:lnTo>
                    <a:pt x="32784" y="34898"/>
                  </a:lnTo>
                  <a:lnTo>
                    <a:pt x="34847" y="54115"/>
                  </a:lnTo>
                  <a:lnTo>
                    <a:pt x="30695" y="73184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7242044" y="1968829"/>
            <a:ext cx="760326" cy="368498"/>
            <a:chOff x="7242044" y="1968829"/>
            <a:chExt cx="760326" cy="368498"/>
          </a:xfrm>
        </p:grpSpPr>
        <p:sp>
          <p:nvSpPr>
            <p:cNvPr id="89" name="Freeform 88"/>
            <p:cNvSpPr/>
            <p:nvPr/>
          </p:nvSpPr>
          <p:spPr>
            <a:xfrm>
              <a:off x="7242044" y="1968829"/>
              <a:ext cx="159491" cy="305327"/>
            </a:xfrm>
            <a:custGeom>
              <a:avLst/>
              <a:gdLst/>
              <a:ahLst/>
              <a:cxnLst/>
              <a:rect l="0" t="0" r="0" b="0"/>
              <a:pathLst>
                <a:path w="159491" h="305327">
                  <a:moveTo>
                    <a:pt x="148961" y="0"/>
                  </a:moveTo>
                  <a:lnTo>
                    <a:pt x="119653" y="34897"/>
                  </a:lnTo>
                  <a:lnTo>
                    <a:pt x="93961" y="96117"/>
                  </a:lnTo>
                  <a:lnTo>
                    <a:pt x="57117" y="159317"/>
                  </a:lnTo>
                  <a:lnTo>
                    <a:pt x="41419" y="186805"/>
                  </a:lnTo>
                  <a:lnTo>
                    <a:pt x="4484" y="242842"/>
                  </a:lnTo>
                  <a:lnTo>
                    <a:pt x="0" y="253141"/>
                  </a:lnTo>
                  <a:lnTo>
                    <a:pt x="1691" y="260008"/>
                  </a:lnTo>
                  <a:lnTo>
                    <a:pt x="7497" y="264585"/>
                  </a:lnTo>
                  <a:lnTo>
                    <a:pt x="63392" y="279770"/>
                  </a:lnTo>
                  <a:lnTo>
                    <a:pt x="126110" y="289266"/>
                  </a:lnTo>
                  <a:lnTo>
                    <a:pt x="159490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427530" y="1997790"/>
              <a:ext cx="168707" cy="276366"/>
            </a:xfrm>
            <a:custGeom>
              <a:avLst/>
              <a:gdLst/>
              <a:ahLst/>
              <a:cxnLst/>
              <a:rect l="0" t="0" r="0" b="0"/>
              <a:pathLst>
                <a:path w="168707" h="276366">
                  <a:moveTo>
                    <a:pt x="5589" y="276365"/>
                  </a:moveTo>
                  <a:lnTo>
                    <a:pt x="0" y="259597"/>
                  </a:lnTo>
                  <a:lnTo>
                    <a:pt x="4044" y="197800"/>
                  </a:lnTo>
                  <a:lnTo>
                    <a:pt x="5284" y="137104"/>
                  </a:lnTo>
                  <a:lnTo>
                    <a:pt x="6699" y="73988"/>
                  </a:lnTo>
                  <a:lnTo>
                    <a:pt x="20235" y="14231"/>
                  </a:lnTo>
                  <a:lnTo>
                    <a:pt x="23542" y="10362"/>
                  </a:lnTo>
                  <a:lnTo>
                    <a:pt x="26916" y="11292"/>
                  </a:lnTo>
                  <a:lnTo>
                    <a:pt x="30335" y="15422"/>
                  </a:lnTo>
                  <a:lnTo>
                    <a:pt x="47726" y="73619"/>
                  </a:lnTo>
                  <a:lnTo>
                    <a:pt x="67335" y="117903"/>
                  </a:lnTo>
                  <a:lnTo>
                    <a:pt x="74829" y="122761"/>
                  </a:lnTo>
                  <a:lnTo>
                    <a:pt x="83334" y="123659"/>
                  </a:lnTo>
                  <a:lnTo>
                    <a:pt x="92514" y="121919"/>
                  </a:lnTo>
                  <a:lnTo>
                    <a:pt x="99804" y="117249"/>
                  </a:lnTo>
                  <a:lnTo>
                    <a:pt x="111023" y="102701"/>
                  </a:lnTo>
                  <a:lnTo>
                    <a:pt x="131489" y="51461"/>
                  </a:lnTo>
                  <a:lnTo>
                    <a:pt x="145882" y="3952"/>
                  </a:lnTo>
                  <a:lnTo>
                    <a:pt x="149420" y="0"/>
                  </a:lnTo>
                  <a:lnTo>
                    <a:pt x="152949" y="875"/>
                  </a:lnTo>
                  <a:lnTo>
                    <a:pt x="156471" y="4967"/>
                  </a:lnTo>
                  <a:lnTo>
                    <a:pt x="161429" y="33084"/>
                  </a:lnTo>
                  <a:lnTo>
                    <a:pt x="163104" y="91742"/>
                  </a:lnTo>
                  <a:lnTo>
                    <a:pt x="166554" y="152722"/>
                  </a:lnTo>
                  <a:lnTo>
                    <a:pt x="168706" y="197226"/>
                  </a:lnTo>
                  <a:lnTo>
                    <a:pt x="163516" y="2553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633161" y="1995080"/>
              <a:ext cx="147399" cy="268547"/>
            </a:xfrm>
            <a:custGeom>
              <a:avLst/>
              <a:gdLst/>
              <a:ahLst/>
              <a:cxnLst/>
              <a:rect l="0" t="0" r="0" b="0"/>
              <a:pathLst>
                <a:path w="147399" h="268547">
                  <a:moveTo>
                    <a:pt x="0" y="268546"/>
                  </a:moveTo>
                  <a:lnTo>
                    <a:pt x="9064" y="209930"/>
                  </a:lnTo>
                  <a:lnTo>
                    <a:pt x="11408" y="154586"/>
                  </a:lnTo>
                  <a:lnTo>
                    <a:pt x="18804" y="91661"/>
                  </a:lnTo>
                  <a:lnTo>
                    <a:pt x="20612" y="33825"/>
                  </a:lnTo>
                  <a:lnTo>
                    <a:pt x="27098" y="11757"/>
                  </a:lnTo>
                  <a:lnTo>
                    <a:pt x="32103" y="2597"/>
                  </a:lnTo>
                  <a:lnTo>
                    <a:pt x="37780" y="0"/>
                  </a:lnTo>
                  <a:lnTo>
                    <a:pt x="43904" y="1778"/>
                  </a:lnTo>
                  <a:lnTo>
                    <a:pt x="50326" y="6473"/>
                  </a:lnTo>
                  <a:lnTo>
                    <a:pt x="60581" y="21048"/>
                  </a:lnTo>
                  <a:lnTo>
                    <a:pt x="80377" y="77593"/>
                  </a:lnTo>
                  <a:lnTo>
                    <a:pt x="98221" y="140397"/>
                  </a:lnTo>
                  <a:lnTo>
                    <a:pt x="118927" y="194609"/>
                  </a:lnTo>
                  <a:lnTo>
                    <a:pt x="147398" y="2369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633161" y="2168870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793283" y="2010943"/>
              <a:ext cx="18863" cy="242156"/>
            </a:xfrm>
            <a:custGeom>
              <a:avLst/>
              <a:gdLst/>
              <a:ahLst/>
              <a:cxnLst/>
              <a:rect l="0" t="0" r="0" b="0"/>
              <a:pathLst>
                <a:path w="18863" h="242156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999" y="130196"/>
                  </a:lnTo>
                  <a:lnTo>
                    <a:pt x="16491" y="191753"/>
                  </a:lnTo>
                  <a:lnTo>
                    <a:pt x="18862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821135" y="2042528"/>
              <a:ext cx="75239" cy="189514"/>
            </a:xfrm>
            <a:custGeom>
              <a:avLst/>
              <a:gdLst/>
              <a:ahLst/>
              <a:cxnLst/>
              <a:rect l="0" t="0" r="0" b="0"/>
              <a:pathLst>
                <a:path w="75239" h="189514">
                  <a:moveTo>
                    <a:pt x="64710" y="0"/>
                  </a:moveTo>
                  <a:lnTo>
                    <a:pt x="15211" y="59593"/>
                  </a:lnTo>
                  <a:lnTo>
                    <a:pt x="0" y="86287"/>
                  </a:lnTo>
                  <a:lnTo>
                    <a:pt x="513" y="94960"/>
                  </a:lnTo>
                  <a:lnTo>
                    <a:pt x="10442" y="110834"/>
                  </a:lnTo>
                  <a:lnTo>
                    <a:pt x="61663" y="168399"/>
                  </a:lnTo>
                  <a:lnTo>
                    <a:pt x="75238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959544" y="2221513"/>
              <a:ext cx="42826" cy="115814"/>
            </a:xfrm>
            <a:custGeom>
              <a:avLst/>
              <a:gdLst/>
              <a:ahLst/>
              <a:cxnLst/>
              <a:rect l="0" t="0" r="0" b="0"/>
              <a:pathLst>
                <a:path w="42826" h="115814">
                  <a:moveTo>
                    <a:pt x="0" y="0"/>
                  </a:moveTo>
                  <a:lnTo>
                    <a:pt x="24046" y="9575"/>
                  </a:lnTo>
                  <a:lnTo>
                    <a:pt x="38374" y="20243"/>
                  </a:lnTo>
                  <a:lnTo>
                    <a:pt x="41960" y="27533"/>
                  </a:lnTo>
                  <a:lnTo>
                    <a:pt x="42825" y="44992"/>
                  </a:lnTo>
                  <a:lnTo>
                    <a:pt x="36736" y="74552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8212393" y="1944686"/>
            <a:ext cx="747359" cy="276828"/>
            <a:chOff x="8212393" y="1944686"/>
            <a:chExt cx="747359" cy="276828"/>
          </a:xfrm>
        </p:grpSpPr>
        <p:sp>
          <p:nvSpPr>
            <p:cNvPr id="97" name="Freeform 96"/>
            <p:cNvSpPr/>
            <p:nvPr/>
          </p:nvSpPr>
          <p:spPr>
            <a:xfrm>
              <a:off x="8212393" y="1958300"/>
              <a:ext cx="168292" cy="252685"/>
            </a:xfrm>
            <a:custGeom>
              <a:avLst/>
              <a:gdLst/>
              <a:ahLst/>
              <a:cxnLst/>
              <a:rect l="0" t="0" r="0" b="0"/>
              <a:pathLst>
                <a:path w="168292" h="252685">
                  <a:moveTo>
                    <a:pt x="105120" y="0"/>
                  </a:moveTo>
                  <a:lnTo>
                    <a:pt x="95544" y="24047"/>
                  </a:lnTo>
                  <a:lnTo>
                    <a:pt x="60456" y="85122"/>
                  </a:lnTo>
                  <a:lnTo>
                    <a:pt x="23787" y="147477"/>
                  </a:lnTo>
                  <a:lnTo>
                    <a:pt x="8102" y="175888"/>
                  </a:lnTo>
                  <a:lnTo>
                    <a:pt x="1837" y="183939"/>
                  </a:lnTo>
                  <a:lnTo>
                    <a:pt x="0" y="192816"/>
                  </a:lnTo>
                  <a:lnTo>
                    <a:pt x="4197" y="212038"/>
                  </a:lnTo>
                  <a:lnTo>
                    <a:pt x="10932" y="218568"/>
                  </a:lnTo>
                  <a:lnTo>
                    <a:pt x="30893" y="225823"/>
                  </a:lnTo>
                  <a:lnTo>
                    <a:pt x="81835" y="231651"/>
                  </a:lnTo>
                  <a:lnTo>
                    <a:pt x="145323" y="246130"/>
                  </a:lnTo>
                  <a:lnTo>
                    <a:pt x="168291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414464" y="1966495"/>
              <a:ext cx="166262" cy="255019"/>
            </a:xfrm>
            <a:custGeom>
              <a:avLst/>
              <a:gdLst/>
              <a:ahLst/>
              <a:cxnLst/>
              <a:rect l="0" t="0" r="0" b="0"/>
              <a:pathLst>
                <a:path w="166262" h="255019">
                  <a:moveTo>
                    <a:pt x="8334" y="255018"/>
                  </a:moveTo>
                  <a:lnTo>
                    <a:pt x="0" y="217539"/>
                  </a:lnTo>
                  <a:lnTo>
                    <a:pt x="1575" y="179572"/>
                  </a:lnTo>
                  <a:lnTo>
                    <a:pt x="14679" y="118134"/>
                  </a:lnTo>
                  <a:lnTo>
                    <a:pt x="17004" y="92015"/>
                  </a:lnTo>
                  <a:lnTo>
                    <a:pt x="19963" y="85518"/>
                  </a:lnTo>
                  <a:lnTo>
                    <a:pt x="24275" y="83526"/>
                  </a:lnTo>
                  <a:lnTo>
                    <a:pt x="29491" y="84538"/>
                  </a:lnTo>
                  <a:lnTo>
                    <a:pt x="34136" y="88722"/>
                  </a:lnTo>
                  <a:lnTo>
                    <a:pt x="59247" y="124757"/>
                  </a:lnTo>
                  <a:lnTo>
                    <a:pt x="66843" y="127233"/>
                  </a:lnTo>
                  <a:lnTo>
                    <a:pt x="84641" y="123745"/>
                  </a:lnTo>
                  <a:lnTo>
                    <a:pt x="91960" y="117200"/>
                  </a:lnTo>
                  <a:lnTo>
                    <a:pt x="127204" y="55047"/>
                  </a:lnTo>
                  <a:lnTo>
                    <a:pt x="148192" y="2343"/>
                  </a:lnTo>
                  <a:lnTo>
                    <a:pt x="150706" y="0"/>
                  </a:lnTo>
                  <a:lnTo>
                    <a:pt x="152382" y="3118"/>
                  </a:lnTo>
                  <a:lnTo>
                    <a:pt x="156461" y="55513"/>
                  </a:lnTo>
                  <a:lnTo>
                    <a:pt x="163979" y="116520"/>
                  </a:lnTo>
                  <a:lnTo>
                    <a:pt x="165810" y="173978"/>
                  </a:lnTo>
                  <a:lnTo>
                    <a:pt x="166261" y="2129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633368" y="1944686"/>
              <a:ext cx="126343" cy="224185"/>
            </a:xfrm>
            <a:custGeom>
              <a:avLst/>
              <a:gdLst/>
              <a:ahLst/>
              <a:cxnLst/>
              <a:rect l="0" t="0" r="0" b="0"/>
              <a:pathLst>
                <a:path w="126343" h="224185">
                  <a:moveTo>
                    <a:pt x="0" y="224184"/>
                  </a:moveTo>
                  <a:lnTo>
                    <a:pt x="0" y="175253"/>
                  </a:lnTo>
                  <a:lnTo>
                    <a:pt x="5589" y="116123"/>
                  </a:lnTo>
                  <a:lnTo>
                    <a:pt x="17958" y="60552"/>
                  </a:lnTo>
                  <a:lnTo>
                    <a:pt x="35149" y="3721"/>
                  </a:lnTo>
                  <a:lnTo>
                    <a:pt x="39810" y="0"/>
                  </a:lnTo>
                  <a:lnTo>
                    <a:pt x="45257" y="1028"/>
                  </a:lnTo>
                  <a:lnTo>
                    <a:pt x="51228" y="5224"/>
                  </a:lnTo>
                  <a:lnTo>
                    <a:pt x="60982" y="19244"/>
                  </a:lnTo>
                  <a:lnTo>
                    <a:pt x="84036" y="77279"/>
                  </a:lnTo>
                  <a:lnTo>
                    <a:pt x="101750" y="130662"/>
                  </a:lnTo>
                  <a:lnTo>
                    <a:pt x="119320" y="191144"/>
                  </a:lnTo>
                  <a:lnTo>
                    <a:pt x="126342" y="2136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643896" y="2074114"/>
              <a:ext cx="84229" cy="31586"/>
            </a:xfrm>
            <a:custGeom>
              <a:avLst/>
              <a:gdLst/>
              <a:ahLst/>
              <a:cxnLst/>
              <a:rect l="0" t="0" r="0" b="0"/>
              <a:pathLst>
                <a:path w="84229" h="31586">
                  <a:moveTo>
                    <a:pt x="84228" y="31585"/>
                  </a:moveTo>
                  <a:lnTo>
                    <a:pt x="23355" y="1025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801823" y="1968829"/>
              <a:ext cx="157929" cy="216019"/>
            </a:xfrm>
            <a:custGeom>
              <a:avLst/>
              <a:gdLst/>
              <a:ahLst/>
              <a:cxnLst/>
              <a:rect l="0" t="0" r="0" b="0"/>
              <a:pathLst>
                <a:path w="157929" h="216019">
                  <a:moveTo>
                    <a:pt x="0" y="31585"/>
                  </a:moveTo>
                  <a:lnTo>
                    <a:pt x="17959" y="92696"/>
                  </a:lnTo>
                  <a:lnTo>
                    <a:pt x="40738" y="147127"/>
                  </a:lnTo>
                  <a:lnTo>
                    <a:pt x="66252" y="210546"/>
                  </a:lnTo>
                  <a:lnTo>
                    <a:pt x="71074" y="215233"/>
                  </a:lnTo>
                  <a:lnTo>
                    <a:pt x="76629" y="216018"/>
                  </a:lnTo>
                  <a:lnTo>
                    <a:pt x="82672" y="214202"/>
                  </a:lnTo>
                  <a:lnTo>
                    <a:pt x="87870" y="209482"/>
                  </a:lnTo>
                  <a:lnTo>
                    <a:pt x="96766" y="194878"/>
                  </a:lnTo>
                  <a:lnTo>
                    <a:pt x="115617" y="135266"/>
                  </a:lnTo>
                  <a:lnTo>
                    <a:pt x="133336" y="73704"/>
                  </a:lnTo>
                  <a:lnTo>
                    <a:pt x="147395" y="26604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6338155" y="2742348"/>
            <a:ext cx="463255" cy="369207"/>
            <a:chOff x="6338155" y="2742348"/>
            <a:chExt cx="463255" cy="369207"/>
          </a:xfrm>
        </p:grpSpPr>
        <p:sp>
          <p:nvSpPr>
            <p:cNvPr id="103" name="Freeform 102"/>
            <p:cNvSpPr/>
            <p:nvPr/>
          </p:nvSpPr>
          <p:spPr>
            <a:xfrm>
              <a:off x="6338155" y="2742348"/>
              <a:ext cx="463255" cy="34942"/>
            </a:xfrm>
            <a:custGeom>
              <a:avLst/>
              <a:gdLst/>
              <a:ahLst/>
              <a:cxnLst/>
              <a:rect l="0" t="0" r="0" b="0"/>
              <a:pathLst>
                <a:path w="463255" h="34942">
                  <a:moveTo>
                    <a:pt x="0" y="5589"/>
                  </a:moveTo>
                  <a:lnTo>
                    <a:pt x="16768" y="0"/>
                  </a:lnTo>
                  <a:lnTo>
                    <a:pt x="34359" y="376"/>
                  </a:lnTo>
                  <a:lnTo>
                    <a:pt x="92999" y="4903"/>
                  </a:lnTo>
                  <a:lnTo>
                    <a:pt x="147745" y="8573"/>
                  </a:lnTo>
                  <a:lnTo>
                    <a:pt x="203620" y="14628"/>
                  </a:lnTo>
                  <a:lnTo>
                    <a:pt x="265782" y="16994"/>
                  </a:lnTo>
                  <a:lnTo>
                    <a:pt x="317403" y="24393"/>
                  </a:lnTo>
                  <a:lnTo>
                    <a:pt x="379014" y="33585"/>
                  </a:lnTo>
                  <a:lnTo>
                    <a:pt x="417497" y="34941"/>
                  </a:lnTo>
                  <a:lnTo>
                    <a:pt x="463254" y="26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341493" y="2849310"/>
              <a:ext cx="196705" cy="252241"/>
            </a:xfrm>
            <a:custGeom>
              <a:avLst/>
              <a:gdLst/>
              <a:ahLst/>
              <a:cxnLst/>
              <a:rect l="0" t="0" r="0" b="0"/>
              <a:pathLst>
                <a:path w="196705" h="252241">
                  <a:moveTo>
                    <a:pt x="144061" y="24969"/>
                  </a:moveTo>
                  <a:lnTo>
                    <a:pt x="91034" y="1250"/>
                  </a:lnTo>
                  <a:lnTo>
                    <a:pt x="67071" y="0"/>
                  </a:lnTo>
                  <a:lnTo>
                    <a:pt x="54130" y="1304"/>
                  </a:lnTo>
                  <a:lnTo>
                    <a:pt x="44333" y="5683"/>
                  </a:lnTo>
                  <a:lnTo>
                    <a:pt x="30328" y="19907"/>
                  </a:lnTo>
                  <a:lnTo>
                    <a:pt x="11804" y="58805"/>
                  </a:lnTo>
                  <a:lnTo>
                    <a:pt x="0" y="110335"/>
                  </a:lnTo>
                  <a:lnTo>
                    <a:pt x="771" y="148529"/>
                  </a:lnTo>
                  <a:lnTo>
                    <a:pt x="11512" y="192876"/>
                  </a:lnTo>
                  <a:lnTo>
                    <a:pt x="27058" y="219259"/>
                  </a:lnTo>
                  <a:lnTo>
                    <a:pt x="46482" y="241894"/>
                  </a:lnTo>
                  <a:lnTo>
                    <a:pt x="66378" y="250062"/>
                  </a:lnTo>
                  <a:lnTo>
                    <a:pt x="78234" y="252240"/>
                  </a:lnTo>
                  <a:lnTo>
                    <a:pt x="97647" y="248421"/>
                  </a:lnTo>
                  <a:lnTo>
                    <a:pt x="121730" y="233117"/>
                  </a:lnTo>
                  <a:lnTo>
                    <a:pt x="129174" y="226906"/>
                  </a:lnTo>
                  <a:lnTo>
                    <a:pt x="132967" y="219255"/>
                  </a:lnTo>
                  <a:lnTo>
                    <a:pt x="134061" y="201396"/>
                  </a:lnTo>
                  <a:lnTo>
                    <a:pt x="128100" y="171611"/>
                  </a:lnTo>
                  <a:lnTo>
                    <a:pt x="122892" y="163674"/>
                  </a:lnTo>
                  <a:lnTo>
                    <a:pt x="107746" y="151737"/>
                  </a:lnTo>
                  <a:lnTo>
                    <a:pt x="105813" y="146916"/>
                  </a:lnTo>
                  <a:lnTo>
                    <a:pt x="108034" y="142532"/>
                  </a:lnTo>
                  <a:lnTo>
                    <a:pt x="119860" y="134541"/>
                  </a:lnTo>
                  <a:lnTo>
                    <a:pt x="147419" y="124635"/>
                  </a:lnTo>
                  <a:lnTo>
                    <a:pt x="196704" y="119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590839" y="2874287"/>
              <a:ext cx="164475" cy="237268"/>
            </a:xfrm>
            <a:custGeom>
              <a:avLst/>
              <a:gdLst/>
              <a:ahLst/>
              <a:cxnLst/>
              <a:rect l="0" t="0" r="0" b="0"/>
              <a:pathLst>
                <a:path w="164475" h="237268">
                  <a:moveTo>
                    <a:pt x="0" y="84220"/>
                  </a:moveTo>
                  <a:lnTo>
                    <a:pt x="5590" y="146313"/>
                  </a:lnTo>
                  <a:lnTo>
                    <a:pt x="15618" y="188339"/>
                  </a:lnTo>
                  <a:lnTo>
                    <a:pt x="11881" y="161286"/>
                  </a:lnTo>
                  <a:lnTo>
                    <a:pt x="10796" y="110882"/>
                  </a:lnTo>
                  <a:lnTo>
                    <a:pt x="18987" y="57035"/>
                  </a:lnTo>
                  <a:lnTo>
                    <a:pt x="29673" y="23523"/>
                  </a:lnTo>
                  <a:lnTo>
                    <a:pt x="40874" y="6161"/>
                  </a:lnTo>
                  <a:lnTo>
                    <a:pt x="49476" y="1765"/>
                  </a:lnTo>
                  <a:lnTo>
                    <a:pt x="71513" y="0"/>
                  </a:lnTo>
                  <a:lnTo>
                    <a:pt x="90665" y="6235"/>
                  </a:lnTo>
                  <a:lnTo>
                    <a:pt x="99048" y="11173"/>
                  </a:lnTo>
                  <a:lnTo>
                    <a:pt x="104636" y="19145"/>
                  </a:lnTo>
                  <a:lnTo>
                    <a:pt x="110846" y="40480"/>
                  </a:lnTo>
                  <a:lnTo>
                    <a:pt x="108752" y="73210"/>
                  </a:lnTo>
                  <a:lnTo>
                    <a:pt x="104088" y="81559"/>
                  </a:lnTo>
                  <a:lnTo>
                    <a:pt x="89545" y="93956"/>
                  </a:lnTo>
                  <a:lnTo>
                    <a:pt x="86603" y="95390"/>
                  </a:lnTo>
                  <a:lnTo>
                    <a:pt x="86981" y="94007"/>
                  </a:lnTo>
                  <a:lnTo>
                    <a:pt x="89572" y="90745"/>
                  </a:lnTo>
                  <a:lnTo>
                    <a:pt x="94810" y="89740"/>
                  </a:lnTo>
                  <a:lnTo>
                    <a:pt x="109988" y="91743"/>
                  </a:lnTo>
                  <a:lnTo>
                    <a:pt x="125313" y="99652"/>
                  </a:lnTo>
                  <a:lnTo>
                    <a:pt x="147094" y="120378"/>
                  </a:lnTo>
                  <a:lnTo>
                    <a:pt x="154215" y="129383"/>
                  </a:lnTo>
                  <a:lnTo>
                    <a:pt x="162127" y="151866"/>
                  </a:lnTo>
                  <a:lnTo>
                    <a:pt x="164474" y="176286"/>
                  </a:lnTo>
                  <a:lnTo>
                    <a:pt x="161617" y="198838"/>
                  </a:lnTo>
                  <a:lnTo>
                    <a:pt x="153329" y="217440"/>
                  </a:lnTo>
                  <a:lnTo>
                    <a:pt x="147843" y="225676"/>
                  </a:lnTo>
                  <a:lnTo>
                    <a:pt x="139506" y="231167"/>
                  </a:lnTo>
                  <a:lnTo>
                    <a:pt x="117765" y="237267"/>
                  </a:lnTo>
                  <a:lnTo>
                    <a:pt x="95624" y="233739"/>
                  </a:lnTo>
                  <a:lnTo>
                    <a:pt x="37900" y="205535"/>
                  </a:lnTo>
                  <a:lnTo>
                    <a:pt x="21057" y="2000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7612103" y="3716559"/>
            <a:ext cx="115815" cy="84229"/>
            <a:chOff x="7612103" y="3716559"/>
            <a:chExt cx="115815" cy="84229"/>
          </a:xfrm>
        </p:grpSpPr>
        <p:sp>
          <p:nvSpPr>
            <p:cNvPr id="107" name="Freeform 106"/>
            <p:cNvSpPr/>
            <p:nvPr/>
          </p:nvSpPr>
          <p:spPr>
            <a:xfrm>
              <a:off x="7633161" y="3716559"/>
              <a:ext cx="84228" cy="1"/>
            </a:xfrm>
            <a:custGeom>
              <a:avLst/>
              <a:gdLst/>
              <a:ahLst/>
              <a:cxnLst/>
              <a:rect l="0" t="0" r="0" b="0"/>
              <a:pathLst>
                <a:path w="84228" h="1">
                  <a:moveTo>
                    <a:pt x="84227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612103" y="3779730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59600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6327627" y="5086727"/>
            <a:ext cx="747524" cy="535491"/>
            <a:chOff x="6327627" y="5086727"/>
            <a:chExt cx="747524" cy="535491"/>
          </a:xfrm>
        </p:grpSpPr>
        <p:sp>
          <p:nvSpPr>
            <p:cNvPr id="110" name="Freeform 109"/>
            <p:cNvSpPr/>
            <p:nvPr/>
          </p:nvSpPr>
          <p:spPr>
            <a:xfrm>
              <a:off x="6401326" y="5086727"/>
              <a:ext cx="379027" cy="9066"/>
            </a:xfrm>
            <a:custGeom>
              <a:avLst/>
              <a:gdLst/>
              <a:ahLst/>
              <a:cxnLst/>
              <a:rect l="0" t="0" r="0" b="0"/>
              <a:pathLst>
                <a:path w="379027" h="9066">
                  <a:moveTo>
                    <a:pt x="0" y="9065"/>
                  </a:moveTo>
                  <a:lnTo>
                    <a:pt x="42691" y="5946"/>
                  </a:lnTo>
                  <a:lnTo>
                    <a:pt x="89932" y="0"/>
                  </a:lnTo>
                  <a:lnTo>
                    <a:pt x="151559" y="6062"/>
                  </a:lnTo>
                  <a:lnTo>
                    <a:pt x="210006" y="8472"/>
                  </a:lnTo>
                  <a:lnTo>
                    <a:pt x="272200" y="8948"/>
                  </a:lnTo>
                  <a:lnTo>
                    <a:pt x="331235" y="9042"/>
                  </a:lnTo>
                  <a:lnTo>
                    <a:pt x="379026" y="90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327627" y="5251602"/>
              <a:ext cx="197516" cy="328502"/>
            </a:xfrm>
            <a:custGeom>
              <a:avLst/>
              <a:gdLst/>
              <a:ahLst/>
              <a:cxnLst/>
              <a:rect l="0" t="0" r="0" b="0"/>
              <a:pathLst>
                <a:path w="197516" h="328502">
                  <a:moveTo>
                    <a:pt x="0" y="328501"/>
                  </a:moveTo>
                  <a:lnTo>
                    <a:pt x="17958" y="273457"/>
                  </a:lnTo>
                  <a:lnTo>
                    <a:pt x="34786" y="222049"/>
                  </a:lnTo>
                  <a:lnTo>
                    <a:pt x="60293" y="166834"/>
                  </a:lnTo>
                  <a:lnTo>
                    <a:pt x="79457" y="112037"/>
                  </a:lnTo>
                  <a:lnTo>
                    <a:pt x="98099" y="55370"/>
                  </a:lnTo>
                  <a:lnTo>
                    <a:pt x="100494" y="52828"/>
                  </a:lnTo>
                  <a:lnTo>
                    <a:pt x="102091" y="55812"/>
                  </a:lnTo>
                  <a:lnTo>
                    <a:pt x="107203" y="104465"/>
                  </a:lnTo>
                  <a:lnTo>
                    <a:pt x="116276" y="122085"/>
                  </a:lnTo>
                  <a:lnTo>
                    <a:pt x="121971" y="124210"/>
                  </a:lnTo>
                  <a:lnTo>
                    <a:pt x="128107" y="122117"/>
                  </a:lnTo>
                  <a:lnTo>
                    <a:pt x="134538" y="117212"/>
                  </a:lnTo>
                  <a:lnTo>
                    <a:pt x="144802" y="99284"/>
                  </a:lnTo>
                  <a:lnTo>
                    <a:pt x="171348" y="37034"/>
                  </a:lnTo>
                  <a:lnTo>
                    <a:pt x="187250" y="10514"/>
                  </a:lnTo>
                  <a:lnTo>
                    <a:pt x="191514" y="696"/>
                  </a:lnTo>
                  <a:lnTo>
                    <a:pt x="194357" y="0"/>
                  </a:lnTo>
                  <a:lnTo>
                    <a:pt x="197515" y="14825"/>
                  </a:lnTo>
                  <a:lnTo>
                    <a:pt x="192306" y="65936"/>
                  </a:lnTo>
                  <a:lnTo>
                    <a:pt x="190341" y="120073"/>
                  </a:lnTo>
                  <a:lnTo>
                    <a:pt x="188588" y="173678"/>
                  </a:lnTo>
                  <a:lnTo>
                    <a:pt x="182350" y="225436"/>
                  </a:lnTo>
                  <a:lnTo>
                    <a:pt x="179649" y="282320"/>
                  </a:lnTo>
                  <a:lnTo>
                    <a:pt x="178984" y="3179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580311" y="5253081"/>
              <a:ext cx="126343" cy="369137"/>
            </a:xfrm>
            <a:custGeom>
              <a:avLst/>
              <a:gdLst/>
              <a:ahLst/>
              <a:cxnLst/>
              <a:rect l="0" t="0" r="0" b="0"/>
              <a:pathLst>
                <a:path w="126343" h="369137">
                  <a:moveTo>
                    <a:pt x="0" y="369136"/>
                  </a:moveTo>
                  <a:lnTo>
                    <a:pt x="5589" y="310520"/>
                  </a:lnTo>
                  <a:lnTo>
                    <a:pt x="17959" y="256345"/>
                  </a:lnTo>
                  <a:lnTo>
                    <a:pt x="31666" y="197465"/>
                  </a:lnTo>
                  <a:lnTo>
                    <a:pt x="45639" y="135444"/>
                  </a:lnTo>
                  <a:lnTo>
                    <a:pt x="56156" y="86725"/>
                  </a:lnTo>
                  <a:lnTo>
                    <a:pt x="62955" y="27435"/>
                  </a:lnTo>
                  <a:lnTo>
                    <a:pt x="68144" y="3190"/>
                  </a:lnTo>
                  <a:lnTo>
                    <a:pt x="72336" y="0"/>
                  </a:lnTo>
                  <a:lnTo>
                    <a:pt x="77469" y="2553"/>
                  </a:lnTo>
                  <a:lnTo>
                    <a:pt x="83231" y="8934"/>
                  </a:lnTo>
                  <a:lnTo>
                    <a:pt x="89634" y="31622"/>
                  </a:lnTo>
                  <a:lnTo>
                    <a:pt x="93744" y="93846"/>
                  </a:lnTo>
                  <a:lnTo>
                    <a:pt x="101791" y="147992"/>
                  </a:lnTo>
                  <a:lnTo>
                    <a:pt x="107714" y="206347"/>
                  </a:lnTo>
                  <a:lnTo>
                    <a:pt x="114213" y="257952"/>
                  </a:lnTo>
                  <a:lnTo>
                    <a:pt x="123936" y="315717"/>
                  </a:lnTo>
                  <a:lnTo>
                    <a:pt x="126342" y="3480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622425" y="5495875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0"/>
                  </a:moveTo>
                  <a:lnTo>
                    <a:pt x="36221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980394" y="5190549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10528"/>
                  </a:moveTo>
                  <a:lnTo>
                    <a:pt x="36139" y="14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980394" y="5264248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10529"/>
                  </a:moveTo>
                  <a:lnTo>
                    <a:pt x="25610" y="494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7" name="Freeform 116"/>
          <p:cNvSpPr/>
          <p:nvPr/>
        </p:nvSpPr>
        <p:spPr>
          <a:xfrm>
            <a:off x="2895336" y="3337533"/>
            <a:ext cx="92427" cy="178986"/>
          </a:xfrm>
          <a:custGeom>
            <a:avLst/>
            <a:gdLst/>
            <a:ahLst/>
            <a:cxnLst/>
            <a:rect l="0" t="0" r="0" b="0"/>
            <a:pathLst>
              <a:path w="92427" h="178986">
                <a:moveTo>
                  <a:pt x="63171" y="0"/>
                </a:moveTo>
                <a:lnTo>
                  <a:pt x="78813" y="17981"/>
                </a:lnTo>
                <a:lnTo>
                  <a:pt x="86891" y="34898"/>
                </a:lnTo>
                <a:lnTo>
                  <a:pt x="92426" y="69742"/>
                </a:lnTo>
                <a:lnTo>
                  <a:pt x="88477" y="104112"/>
                </a:lnTo>
                <a:lnTo>
                  <a:pt x="79878" y="122701"/>
                </a:lnTo>
                <a:lnTo>
                  <a:pt x="74309" y="130934"/>
                </a:lnTo>
                <a:lnTo>
                  <a:pt x="58763" y="143201"/>
                </a:lnTo>
                <a:lnTo>
                  <a:pt x="0" y="17898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3" name="Group 122"/>
          <p:cNvGrpSpPr/>
          <p:nvPr/>
        </p:nvGrpSpPr>
        <p:grpSpPr>
          <a:xfrm>
            <a:off x="5980186" y="4264041"/>
            <a:ext cx="810695" cy="305327"/>
            <a:chOff x="5980186" y="4264041"/>
            <a:chExt cx="810695" cy="305327"/>
          </a:xfrm>
        </p:grpSpPr>
        <p:sp>
          <p:nvSpPr>
            <p:cNvPr id="118" name="Freeform 117"/>
            <p:cNvSpPr/>
            <p:nvPr/>
          </p:nvSpPr>
          <p:spPr>
            <a:xfrm>
              <a:off x="5980186" y="4264041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21057" y="0"/>
                  </a:moveTo>
                  <a:lnTo>
                    <a:pt x="13822" y="27556"/>
                  </a:lnTo>
                  <a:lnTo>
                    <a:pt x="11179" y="83778"/>
                  </a:lnTo>
                  <a:lnTo>
                    <a:pt x="10657" y="140292"/>
                  </a:lnTo>
                  <a:lnTo>
                    <a:pt x="3319" y="196515"/>
                  </a:lnTo>
                  <a:lnTo>
                    <a:pt x="656" y="252680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109085" y="4285098"/>
              <a:ext cx="116336" cy="272266"/>
            </a:xfrm>
            <a:custGeom>
              <a:avLst/>
              <a:gdLst/>
              <a:ahLst/>
              <a:cxnLst/>
              <a:rect l="0" t="0" r="0" b="0"/>
              <a:pathLst>
                <a:path w="116336" h="272266">
                  <a:moveTo>
                    <a:pt x="102728" y="0"/>
                  </a:moveTo>
                  <a:lnTo>
                    <a:pt x="85960" y="5589"/>
                  </a:lnTo>
                  <a:lnTo>
                    <a:pt x="74609" y="17692"/>
                  </a:lnTo>
                  <a:lnTo>
                    <a:pt x="37714" y="75582"/>
                  </a:lnTo>
                  <a:lnTo>
                    <a:pt x="10387" y="138043"/>
                  </a:lnTo>
                  <a:lnTo>
                    <a:pt x="0" y="193254"/>
                  </a:lnTo>
                  <a:lnTo>
                    <a:pt x="3790" y="229616"/>
                  </a:lnTo>
                  <a:lnTo>
                    <a:pt x="17911" y="262617"/>
                  </a:lnTo>
                  <a:lnTo>
                    <a:pt x="25127" y="268664"/>
                  </a:lnTo>
                  <a:lnTo>
                    <a:pt x="33446" y="271526"/>
                  </a:lnTo>
                  <a:lnTo>
                    <a:pt x="42502" y="272265"/>
                  </a:lnTo>
                  <a:lnTo>
                    <a:pt x="58803" y="266846"/>
                  </a:lnTo>
                  <a:lnTo>
                    <a:pt x="88332" y="244303"/>
                  </a:lnTo>
                  <a:lnTo>
                    <a:pt x="104052" y="218615"/>
                  </a:lnTo>
                  <a:lnTo>
                    <a:pt x="116119" y="188777"/>
                  </a:lnTo>
                  <a:lnTo>
                    <a:pt x="116335" y="179664"/>
                  </a:lnTo>
                  <a:lnTo>
                    <a:pt x="110335" y="163299"/>
                  </a:lnTo>
                  <a:lnTo>
                    <a:pt x="103120" y="159169"/>
                  </a:lnTo>
                  <a:lnTo>
                    <a:pt x="82625" y="157699"/>
                  </a:lnTo>
                  <a:lnTo>
                    <a:pt x="72948" y="161285"/>
                  </a:lnTo>
                  <a:lnTo>
                    <a:pt x="55958" y="174628"/>
                  </a:lnTo>
                  <a:lnTo>
                    <a:pt x="29029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297279" y="4337741"/>
              <a:ext cx="217109" cy="228217"/>
            </a:xfrm>
            <a:custGeom>
              <a:avLst/>
              <a:gdLst/>
              <a:ahLst/>
              <a:cxnLst/>
              <a:rect l="0" t="0" r="0" b="0"/>
              <a:pathLst>
                <a:path w="217109" h="228217">
                  <a:moveTo>
                    <a:pt x="72462" y="0"/>
                  </a:moveTo>
                  <a:lnTo>
                    <a:pt x="55694" y="5589"/>
                  </a:lnTo>
                  <a:lnTo>
                    <a:pt x="41223" y="17691"/>
                  </a:lnTo>
                  <a:lnTo>
                    <a:pt x="12869" y="54057"/>
                  </a:lnTo>
                  <a:lnTo>
                    <a:pt x="5032" y="77448"/>
                  </a:lnTo>
                  <a:lnTo>
                    <a:pt x="0" y="130592"/>
                  </a:lnTo>
                  <a:lnTo>
                    <a:pt x="4718" y="166595"/>
                  </a:lnTo>
                  <a:lnTo>
                    <a:pt x="19114" y="199490"/>
                  </a:lnTo>
                  <a:lnTo>
                    <a:pt x="34714" y="214614"/>
                  </a:lnTo>
                  <a:lnTo>
                    <a:pt x="54515" y="224065"/>
                  </a:lnTo>
                  <a:lnTo>
                    <a:pt x="90801" y="228216"/>
                  </a:lnTo>
                  <a:lnTo>
                    <a:pt x="145803" y="216677"/>
                  </a:lnTo>
                  <a:lnTo>
                    <a:pt x="172051" y="201201"/>
                  </a:lnTo>
                  <a:lnTo>
                    <a:pt x="194646" y="181797"/>
                  </a:lnTo>
                  <a:lnTo>
                    <a:pt x="210570" y="155641"/>
                  </a:lnTo>
                  <a:lnTo>
                    <a:pt x="217108" y="120075"/>
                  </a:lnTo>
                  <a:lnTo>
                    <a:pt x="213456" y="85490"/>
                  </a:lnTo>
                  <a:lnTo>
                    <a:pt x="204926" y="66851"/>
                  </a:lnTo>
                  <a:lnTo>
                    <a:pt x="180386" y="35822"/>
                  </a:lnTo>
                  <a:lnTo>
                    <a:pt x="154352" y="19842"/>
                  </a:lnTo>
                  <a:lnTo>
                    <a:pt x="93519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717181" y="4390383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21057" y="0"/>
                  </a:moveTo>
                  <a:lnTo>
                    <a:pt x="12724" y="37478"/>
                  </a:lnTo>
                  <a:lnTo>
                    <a:pt x="3582" y="92976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675067" y="4436960"/>
              <a:ext cx="115814" cy="6067"/>
            </a:xfrm>
            <a:custGeom>
              <a:avLst/>
              <a:gdLst/>
              <a:ahLst/>
              <a:cxnLst/>
              <a:rect l="0" t="0" r="0" b="0"/>
              <a:pathLst>
                <a:path w="115814" h="6067">
                  <a:moveTo>
                    <a:pt x="115813" y="6066"/>
                  </a:moveTo>
                  <a:lnTo>
                    <a:pt x="73121" y="2946"/>
                  </a:lnTo>
                  <a:lnTo>
                    <a:pt x="51216" y="0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6938280" y="4252267"/>
            <a:ext cx="789638" cy="365672"/>
            <a:chOff x="6938280" y="4252267"/>
            <a:chExt cx="789638" cy="365672"/>
          </a:xfrm>
        </p:grpSpPr>
        <p:sp>
          <p:nvSpPr>
            <p:cNvPr id="124" name="Freeform 123"/>
            <p:cNvSpPr/>
            <p:nvPr/>
          </p:nvSpPr>
          <p:spPr>
            <a:xfrm>
              <a:off x="6938280" y="4285098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8333" y="163338"/>
                  </a:lnTo>
                  <a:lnTo>
                    <a:pt x="12998" y="212173"/>
                  </a:lnTo>
                  <a:lnTo>
                    <a:pt x="19465" y="275488"/>
                  </a:lnTo>
                  <a:lnTo>
                    <a:pt x="21057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089949" y="4252267"/>
              <a:ext cx="107822" cy="356161"/>
            </a:xfrm>
            <a:custGeom>
              <a:avLst/>
              <a:gdLst/>
              <a:ahLst/>
              <a:cxnLst/>
              <a:rect l="0" t="0" r="0" b="0"/>
              <a:pathLst>
                <a:path w="107822" h="356161">
                  <a:moveTo>
                    <a:pt x="90486" y="117059"/>
                  </a:moveTo>
                  <a:lnTo>
                    <a:pt x="74845" y="135040"/>
                  </a:lnTo>
                  <a:lnTo>
                    <a:pt x="50053" y="186801"/>
                  </a:lnTo>
                  <a:lnTo>
                    <a:pt x="24879" y="239761"/>
                  </a:lnTo>
                  <a:lnTo>
                    <a:pt x="18672" y="247993"/>
                  </a:lnTo>
                  <a:lnTo>
                    <a:pt x="11775" y="272738"/>
                  </a:lnTo>
                  <a:lnTo>
                    <a:pt x="2089" y="335305"/>
                  </a:lnTo>
                  <a:lnTo>
                    <a:pt x="8695" y="352877"/>
                  </a:lnTo>
                  <a:lnTo>
                    <a:pt x="13732" y="356160"/>
                  </a:lnTo>
                  <a:lnTo>
                    <a:pt x="19430" y="356008"/>
                  </a:lnTo>
                  <a:lnTo>
                    <a:pt x="31999" y="349600"/>
                  </a:lnTo>
                  <a:lnTo>
                    <a:pt x="66074" y="319806"/>
                  </a:lnTo>
                  <a:lnTo>
                    <a:pt x="98982" y="263771"/>
                  </a:lnTo>
                  <a:lnTo>
                    <a:pt x="107821" y="227080"/>
                  </a:lnTo>
                  <a:lnTo>
                    <a:pt x="104852" y="192162"/>
                  </a:lnTo>
                  <a:lnTo>
                    <a:pt x="92197" y="150092"/>
                  </a:lnTo>
                  <a:lnTo>
                    <a:pt x="73705" y="125547"/>
                  </a:lnTo>
                  <a:lnTo>
                    <a:pt x="17345" y="71911"/>
                  </a:lnTo>
                  <a:lnTo>
                    <a:pt x="10140" y="62394"/>
                  </a:lnTo>
                  <a:lnTo>
                    <a:pt x="2135" y="39341"/>
                  </a:lnTo>
                  <a:lnTo>
                    <a:pt x="0" y="26643"/>
                  </a:lnTo>
                  <a:lnTo>
                    <a:pt x="2086" y="17007"/>
                  </a:lnTo>
                  <a:lnTo>
                    <a:pt x="6986" y="9414"/>
                  </a:lnTo>
                  <a:lnTo>
                    <a:pt x="13763" y="3182"/>
                  </a:lnTo>
                  <a:lnTo>
                    <a:pt x="21790" y="197"/>
                  </a:lnTo>
                  <a:lnTo>
                    <a:pt x="40066" y="0"/>
                  </a:lnTo>
                  <a:lnTo>
                    <a:pt x="56769" y="6931"/>
                  </a:lnTo>
                  <a:lnTo>
                    <a:pt x="64498" y="12055"/>
                  </a:lnTo>
                  <a:lnTo>
                    <a:pt x="76207" y="30226"/>
                  </a:lnTo>
                  <a:lnTo>
                    <a:pt x="82970" y="50391"/>
                  </a:lnTo>
                  <a:lnTo>
                    <a:pt x="79958" y="749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235785" y="4337741"/>
              <a:ext cx="205725" cy="280198"/>
            </a:xfrm>
            <a:custGeom>
              <a:avLst/>
              <a:gdLst/>
              <a:ahLst/>
              <a:cxnLst/>
              <a:rect l="0" t="0" r="0" b="0"/>
              <a:pathLst>
                <a:path w="205725" h="280198">
                  <a:moveTo>
                    <a:pt x="81521" y="42114"/>
                  </a:moveTo>
                  <a:lnTo>
                    <a:pt x="59164" y="42114"/>
                  </a:lnTo>
                  <a:lnTo>
                    <a:pt x="50239" y="45623"/>
                  </a:lnTo>
                  <a:lnTo>
                    <a:pt x="34082" y="58881"/>
                  </a:lnTo>
                  <a:lnTo>
                    <a:pt x="17422" y="86076"/>
                  </a:lnTo>
                  <a:lnTo>
                    <a:pt x="2482" y="127877"/>
                  </a:lnTo>
                  <a:lnTo>
                    <a:pt x="0" y="165271"/>
                  </a:lnTo>
                  <a:lnTo>
                    <a:pt x="12150" y="220679"/>
                  </a:lnTo>
                  <a:lnTo>
                    <a:pt x="27691" y="246970"/>
                  </a:lnTo>
                  <a:lnTo>
                    <a:pt x="47113" y="269578"/>
                  </a:lnTo>
                  <a:lnTo>
                    <a:pt x="67009" y="277740"/>
                  </a:lnTo>
                  <a:lnTo>
                    <a:pt x="90279" y="280197"/>
                  </a:lnTo>
                  <a:lnTo>
                    <a:pt x="112319" y="277390"/>
                  </a:lnTo>
                  <a:lnTo>
                    <a:pt x="130694" y="269123"/>
                  </a:lnTo>
                  <a:lnTo>
                    <a:pt x="161554" y="244752"/>
                  </a:lnTo>
                  <a:lnTo>
                    <a:pt x="177504" y="218748"/>
                  </a:lnTo>
                  <a:lnTo>
                    <a:pt x="200644" y="157721"/>
                  </a:lnTo>
                  <a:lnTo>
                    <a:pt x="205724" y="115102"/>
                  </a:lnTo>
                  <a:lnTo>
                    <a:pt x="200673" y="88591"/>
                  </a:lnTo>
                  <a:lnTo>
                    <a:pt x="178367" y="42976"/>
                  </a:lnTo>
                  <a:lnTo>
                    <a:pt x="152719" y="16373"/>
                  </a:lnTo>
                  <a:lnTo>
                    <a:pt x="136171" y="7277"/>
                  </a:lnTo>
                  <a:lnTo>
                    <a:pt x="11310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622632" y="4411440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654218" y="4495668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0"/>
                  </a:moveTo>
                  <a:lnTo>
                    <a:pt x="36221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7437509" y="4137699"/>
            <a:ext cx="1243907" cy="448638"/>
            <a:chOff x="7437509" y="4137699"/>
            <a:chExt cx="1243907" cy="448638"/>
          </a:xfrm>
        </p:grpSpPr>
        <p:sp>
          <p:nvSpPr>
            <p:cNvPr id="130" name="Freeform 129"/>
            <p:cNvSpPr/>
            <p:nvPr/>
          </p:nvSpPr>
          <p:spPr>
            <a:xfrm>
              <a:off x="7938487" y="4211399"/>
              <a:ext cx="186662" cy="374938"/>
            </a:xfrm>
            <a:custGeom>
              <a:avLst/>
              <a:gdLst/>
              <a:ahLst/>
              <a:cxnLst/>
              <a:rect l="0" t="0" r="0" b="0"/>
              <a:pathLst>
                <a:path w="186662" h="374938">
                  <a:moveTo>
                    <a:pt x="73699" y="0"/>
                  </a:moveTo>
                  <a:lnTo>
                    <a:pt x="10365" y="63333"/>
                  </a:lnTo>
                  <a:lnTo>
                    <a:pt x="3401" y="70298"/>
                  </a:lnTo>
                  <a:lnTo>
                    <a:pt x="1097" y="71431"/>
                  </a:lnTo>
                  <a:lnTo>
                    <a:pt x="4776" y="63333"/>
                  </a:lnTo>
                  <a:lnTo>
                    <a:pt x="17331" y="54274"/>
                  </a:lnTo>
                  <a:lnTo>
                    <a:pt x="35778" y="47518"/>
                  </a:lnTo>
                  <a:lnTo>
                    <a:pt x="59575" y="44516"/>
                  </a:lnTo>
                  <a:lnTo>
                    <a:pt x="82630" y="49421"/>
                  </a:lnTo>
                  <a:lnTo>
                    <a:pt x="93691" y="54004"/>
                  </a:lnTo>
                  <a:lnTo>
                    <a:pt x="109100" y="68456"/>
                  </a:lnTo>
                  <a:lnTo>
                    <a:pt x="114847" y="77222"/>
                  </a:lnTo>
                  <a:lnTo>
                    <a:pt x="118114" y="96322"/>
                  </a:lnTo>
                  <a:lnTo>
                    <a:pt x="117346" y="106328"/>
                  </a:lnTo>
                  <a:lnTo>
                    <a:pt x="110256" y="123686"/>
                  </a:lnTo>
                  <a:lnTo>
                    <a:pt x="98136" y="139199"/>
                  </a:lnTo>
                  <a:lnTo>
                    <a:pt x="81050" y="153893"/>
                  </a:lnTo>
                  <a:lnTo>
                    <a:pt x="78600" y="157578"/>
                  </a:lnTo>
                  <a:lnTo>
                    <a:pt x="80476" y="158864"/>
                  </a:lnTo>
                  <a:lnTo>
                    <a:pt x="85236" y="158552"/>
                  </a:lnTo>
                  <a:lnTo>
                    <a:pt x="108703" y="169291"/>
                  </a:lnTo>
                  <a:lnTo>
                    <a:pt x="146904" y="195050"/>
                  </a:lnTo>
                  <a:lnTo>
                    <a:pt x="169609" y="222739"/>
                  </a:lnTo>
                  <a:lnTo>
                    <a:pt x="179887" y="242884"/>
                  </a:lnTo>
                  <a:lnTo>
                    <a:pt x="186661" y="279546"/>
                  </a:lnTo>
                  <a:lnTo>
                    <a:pt x="183079" y="314455"/>
                  </a:lnTo>
                  <a:lnTo>
                    <a:pt x="174565" y="333170"/>
                  </a:lnTo>
                  <a:lnTo>
                    <a:pt x="150035" y="364248"/>
                  </a:lnTo>
                  <a:lnTo>
                    <a:pt x="130243" y="372458"/>
                  </a:lnTo>
                  <a:lnTo>
                    <a:pt x="107019" y="374937"/>
                  </a:lnTo>
                  <a:lnTo>
                    <a:pt x="52870" y="363987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359626" y="4200870"/>
              <a:ext cx="1" cy="336913"/>
            </a:xfrm>
            <a:custGeom>
              <a:avLst/>
              <a:gdLst/>
              <a:ahLst/>
              <a:cxnLst/>
              <a:rect l="0" t="0" r="0" b="0"/>
              <a:pathLst>
                <a:path w="1" h="336913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64316"/>
                  </a:lnTo>
                  <a:lnTo>
                    <a:pt x="0" y="217402"/>
                  </a:lnTo>
                  <a:lnTo>
                    <a:pt x="0" y="279337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8202977" y="4274570"/>
              <a:ext cx="135594" cy="170390"/>
            </a:xfrm>
            <a:custGeom>
              <a:avLst/>
              <a:gdLst/>
              <a:ahLst/>
              <a:cxnLst/>
              <a:rect l="0" t="0" r="0" b="0"/>
              <a:pathLst>
                <a:path w="135594" h="170390">
                  <a:moveTo>
                    <a:pt x="135593" y="105285"/>
                  </a:moveTo>
                  <a:lnTo>
                    <a:pt x="81718" y="130478"/>
                  </a:lnTo>
                  <a:lnTo>
                    <a:pt x="43712" y="149949"/>
                  </a:lnTo>
                  <a:lnTo>
                    <a:pt x="17511" y="166091"/>
                  </a:lnTo>
                  <a:lnTo>
                    <a:pt x="7739" y="170389"/>
                  </a:lnTo>
                  <a:lnTo>
                    <a:pt x="2394" y="168575"/>
                  </a:lnTo>
                  <a:lnTo>
                    <a:pt x="0" y="162686"/>
                  </a:lnTo>
                  <a:lnTo>
                    <a:pt x="461" y="144834"/>
                  </a:lnTo>
                  <a:lnTo>
                    <a:pt x="16730" y="84002"/>
                  </a:lnTo>
                  <a:lnTo>
                    <a:pt x="37367" y="23376"/>
                  </a:lnTo>
                  <a:lnTo>
                    <a:pt x="5136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8434839" y="4264041"/>
              <a:ext cx="165686" cy="266033"/>
            </a:xfrm>
            <a:custGeom>
              <a:avLst/>
              <a:gdLst/>
              <a:ahLst/>
              <a:cxnLst/>
              <a:rect l="0" t="0" r="0" b="0"/>
              <a:pathLst>
                <a:path w="165686" h="266033">
                  <a:moveTo>
                    <a:pt x="72187" y="0"/>
                  </a:moveTo>
                  <a:lnTo>
                    <a:pt x="55419" y="5589"/>
                  </a:lnTo>
                  <a:lnTo>
                    <a:pt x="40948" y="17692"/>
                  </a:lnTo>
                  <a:lnTo>
                    <a:pt x="22767" y="44237"/>
                  </a:lnTo>
                  <a:lnTo>
                    <a:pt x="6143" y="90237"/>
                  </a:lnTo>
                  <a:lnTo>
                    <a:pt x="0" y="144383"/>
                  </a:lnTo>
                  <a:lnTo>
                    <a:pt x="1906" y="200139"/>
                  </a:lnTo>
                  <a:lnTo>
                    <a:pt x="8196" y="225821"/>
                  </a:lnTo>
                  <a:lnTo>
                    <a:pt x="18789" y="245034"/>
                  </a:lnTo>
                  <a:lnTo>
                    <a:pt x="34416" y="258253"/>
                  </a:lnTo>
                  <a:lnTo>
                    <a:pt x="43497" y="263415"/>
                  </a:lnTo>
                  <a:lnTo>
                    <a:pt x="66065" y="266032"/>
                  </a:lnTo>
                  <a:lnTo>
                    <a:pt x="89353" y="262126"/>
                  </a:lnTo>
                  <a:lnTo>
                    <a:pt x="115618" y="246773"/>
                  </a:lnTo>
                  <a:lnTo>
                    <a:pt x="145453" y="217505"/>
                  </a:lnTo>
                  <a:lnTo>
                    <a:pt x="152617" y="208174"/>
                  </a:lnTo>
                  <a:lnTo>
                    <a:pt x="160576" y="185329"/>
                  </a:lnTo>
                  <a:lnTo>
                    <a:pt x="165685" y="132535"/>
                  </a:lnTo>
                  <a:lnTo>
                    <a:pt x="155325" y="74515"/>
                  </a:lnTo>
                  <a:lnTo>
                    <a:pt x="147741" y="54175"/>
                  </a:lnTo>
                  <a:lnTo>
                    <a:pt x="136572" y="37336"/>
                  </a:lnTo>
                  <a:lnTo>
                    <a:pt x="120690" y="25173"/>
                  </a:lnTo>
                  <a:lnTo>
                    <a:pt x="82715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8604113" y="4137699"/>
              <a:ext cx="77303" cy="115769"/>
            </a:xfrm>
            <a:custGeom>
              <a:avLst/>
              <a:gdLst/>
              <a:ahLst/>
              <a:cxnLst/>
              <a:rect l="0" t="0" r="0" b="0"/>
              <a:pathLst>
                <a:path w="77303" h="115769">
                  <a:moveTo>
                    <a:pt x="29255" y="21057"/>
                  </a:moveTo>
                  <a:lnTo>
                    <a:pt x="13614" y="39038"/>
                  </a:lnTo>
                  <a:lnTo>
                    <a:pt x="5535" y="55955"/>
                  </a:lnTo>
                  <a:lnTo>
                    <a:pt x="0" y="90799"/>
                  </a:lnTo>
                  <a:lnTo>
                    <a:pt x="2732" y="100307"/>
                  </a:lnTo>
                  <a:lnTo>
                    <a:pt x="8064" y="107815"/>
                  </a:lnTo>
                  <a:lnTo>
                    <a:pt x="15128" y="113991"/>
                  </a:lnTo>
                  <a:lnTo>
                    <a:pt x="23346" y="115768"/>
                  </a:lnTo>
                  <a:lnTo>
                    <a:pt x="41837" y="111504"/>
                  </a:lnTo>
                  <a:lnTo>
                    <a:pt x="58634" y="98690"/>
                  </a:lnTo>
                  <a:lnTo>
                    <a:pt x="66388" y="90360"/>
                  </a:lnTo>
                  <a:lnTo>
                    <a:pt x="75005" y="68626"/>
                  </a:lnTo>
                  <a:lnTo>
                    <a:pt x="77302" y="56279"/>
                  </a:lnTo>
                  <a:lnTo>
                    <a:pt x="73617" y="36321"/>
                  </a:lnTo>
                  <a:lnTo>
                    <a:pt x="64179" y="20822"/>
                  </a:lnTo>
                  <a:lnTo>
                    <a:pt x="3978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437509" y="4148228"/>
              <a:ext cx="65165" cy="84644"/>
            </a:xfrm>
            <a:custGeom>
              <a:avLst/>
              <a:gdLst/>
              <a:ahLst/>
              <a:cxnLst/>
              <a:rect l="0" t="0" r="0" b="0"/>
              <a:pathLst>
                <a:path w="65165" h="84644">
                  <a:moveTo>
                    <a:pt x="27195" y="21057"/>
                  </a:moveTo>
                  <a:lnTo>
                    <a:pt x="10427" y="32235"/>
                  </a:lnTo>
                  <a:lnTo>
                    <a:pt x="5488" y="40207"/>
                  </a:lnTo>
                  <a:lnTo>
                    <a:pt x="0" y="61544"/>
                  </a:lnTo>
                  <a:lnTo>
                    <a:pt x="2046" y="70274"/>
                  </a:lnTo>
                  <a:lnTo>
                    <a:pt x="6920" y="77265"/>
                  </a:lnTo>
                  <a:lnTo>
                    <a:pt x="13678" y="83095"/>
                  </a:lnTo>
                  <a:lnTo>
                    <a:pt x="20524" y="84643"/>
                  </a:lnTo>
                  <a:lnTo>
                    <a:pt x="27427" y="83335"/>
                  </a:lnTo>
                  <a:lnTo>
                    <a:pt x="48321" y="70315"/>
                  </a:lnTo>
                  <a:lnTo>
                    <a:pt x="55318" y="64424"/>
                  </a:lnTo>
                  <a:lnTo>
                    <a:pt x="63091" y="45400"/>
                  </a:lnTo>
                  <a:lnTo>
                    <a:pt x="65164" y="33776"/>
                  </a:lnTo>
                  <a:lnTo>
                    <a:pt x="63037" y="24857"/>
                  </a:lnTo>
                  <a:lnTo>
                    <a:pt x="58108" y="17741"/>
                  </a:lnTo>
                  <a:lnTo>
                    <a:pt x="45614" y="7885"/>
                  </a:lnTo>
                  <a:lnTo>
                    <a:pt x="2719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7" name="Freeform 136"/>
          <p:cNvSpPr/>
          <p:nvPr/>
        </p:nvSpPr>
        <p:spPr>
          <a:xfrm>
            <a:off x="6519633" y="4211399"/>
            <a:ext cx="71209" cy="60712"/>
          </a:xfrm>
          <a:custGeom>
            <a:avLst/>
            <a:gdLst/>
            <a:ahLst/>
            <a:cxnLst/>
            <a:rect l="0" t="0" r="0" b="0"/>
            <a:pathLst>
              <a:path w="71209" h="60712">
                <a:moveTo>
                  <a:pt x="39620" y="21056"/>
                </a:moveTo>
                <a:lnTo>
                  <a:pt x="15575" y="30632"/>
                </a:lnTo>
                <a:lnTo>
                  <a:pt x="1248" y="41300"/>
                </a:lnTo>
                <a:lnTo>
                  <a:pt x="0" y="46250"/>
                </a:lnTo>
                <a:lnTo>
                  <a:pt x="2678" y="50721"/>
                </a:lnTo>
                <a:lnTo>
                  <a:pt x="7973" y="54871"/>
                </a:lnTo>
                <a:lnTo>
                  <a:pt x="37783" y="60711"/>
                </a:lnTo>
                <a:lnTo>
                  <a:pt x="56742" y="55838"/>
                </a:lnTo>
                <a:lnTo>
                  <a:pt x="65073" y="51264"/>
                </a:lnTo>
                <a:lnTo>
                  <a:pt x="69457" y="43534"/>
                </a:lnTo>
                <a:lnTo>
                  <a:pt x="71208" y="22468"/>
                </a:lnTo>
                <a:lnTo>
                  <a:pt x="68868" y="14979"/>
                </a:lnTo>
                <a:lnTo>
                  <a:pt x="64968" y="9985"/>
                </a:lnTo>
                <a:lnTo>
                  <a:pt x="50149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1" name="Group 140"/>
          <p:cNvGrpSpPr/>
          <p:nvPr/>
        </p:nvGrpSpPr>
        <p:grpSpPr>
          <a:xfrm>
            <a:off x="7882264" y="3390176"/>
            <a:ext cx="638650" cy="581905"/>
            <a:chOff x="7882264" y="3390176"/>
            <a:chExt cx="638650" cy="581905"/>
          </a:xfrm>
        </p:grpSpPr>
        <p:sp>
          <p:nvSpPr>
            <p:cNvPr id="138" name="Freeform 137"/>
            <p:cNvSpPr/>
            <p:nvPr/>
          </p:nvSpPr>
          <p:spPr>
            <a:xfrm>
              <a:off x="7882264" y="3504156"/>
              <a:ext cx="266794" cy="440699"/>
            </a:xfrm>
            <a:custGeom>
              <a:avLst/>
              <a:gdLst/>
              <a:ahLst/>
              <a:cxnLst/>
              <a:rect l="0" t="0" r="0" b="0"/>
              <a:pathLst>
                <a:path w="266794" h="440699">
                  <a:moveTo>
                    <a:pt x="56223" y="33419"/>
                  </a:moveTo>
                  <a:lnTo>
                    <a:pt x="32504" y="77381"/>
                  </a:lnTo>
                  <a:lnTo>
                    <a:pt x="29882" y="79105"/>
                  </a:lnTo>
                  <a:lnTo>
                    <a:pt x="28133" y="75575"/>
                  </a:lnTo>
                  <a:lnTo>
                    <a:pt x="27361" y="60344"/>
                  </a:lnTo>
                  <a:lnTo>
                    <a:pt x="30918" y="41876"/>
                  </a:lnTo>
                  <a:lnTo>
                    <a:pt x="45086" y="17337"/>
                  </a:lnTo>
                  <a:lnTo>
                    <a:pt x="60632" y="5604"/>
                  </a:lnTo>
                  <a:lnTo>
                    <a:pt x="69691" y="838"/>
                  </a:lnTo>
                  <a:lnTo>
                    <a:pt x="79239" y="0"/>
                  </a:lnTo>
                  <a:lnTo>
                    <a:pt x="99207" y="5308"/>
                  </a:lnTo>
                  <a:lnTo>
                    <a:pt x="116661" y="18585"/>
                  </a:lnTo>
                  <a:lnTo>
                    <a:pt x="131048" y="36185"/>
                  </a:lnTo>
                  <a:lnTo>
                    <a:pt x="153713" y="86425"/>
                  </a:lnTo>
                  <a:lnTo>
                    <a:pt x="159969" y="136653"/>
                  </a:lnTo>
                  <a:lnTo>
                    <a:pt x="158085" y="194754"/>
                  </a:lnTo>
                  <a:lnTo>
                    <a:pt x="153085" y="244999"/>
                  </a:lnTo>
                  <a:lnTo>
                    <a:pt x="149575" y="278363"/>
                  </a:lnTo>
                  <a:lnTo>
                    <a:pt x="131378" y="334790"/>
                  </a:lnTo>
                  <a:lnTo>
                    <a:pt x="111396" y="390867"/>
                  </a:lnTo>
                  <a:lnTo>
                    <a:pt x="99852" y="412213"/>
                  </a:lnTo>
                  <a:lnTo>
                    <a:pt x="83802" y="427159"/>
                  </a:lnTo>
                  <a:lnTo>
                    <a:pt x="63801" y="436532"/>
                  </a:lnTo>
                  <a:lnTo>
                    <a:pt x="39314" y="440698"/>
                  </a:lnTo>
                  <a:lnTo>
                    <a:pt x="29742" y="438299"/>
                  </a:lnTo>
                  <a:lnTo>
                    <a:pt x="22192" y="433190"/>
                  </a:lnTo>
                  <a:lnTo>
                    <a:pt x="10682" y="418156"/>
                  </a:lnTo>
                  <a:lnTo>
                    <a:pt x="1667" y="399775"/>
                  </a:lnTo>
                  <a:lnTo>
                    <a:pt x="0" y="379908"/>
                  </a:lnTo>
                  <a:lnTo>
                    <a:pt x="12684" y="320856"/>
                  </a:lnTo>
                  <a:lnTo>
                    <a:pt x="23614" y="298039"/>
                  </a:lnTo>
                  <a:lnTo>
                    <a:pt x="32145" y="290551"/>
                  </a:lnTo>
                  <a:lnTo>
                    <a:pt x="54100" y="282230"/>
                  </a:lnTo>
                  <a:lnTo>
                    <a:pt x="76337" y="284772"/>
                  </a:lnTo>
                  <a:lnTo>
                    <a:pt x="119208" y="305467"/>
                  </a:lnTo>
                  <a:lnTo>
                    <a:pt x="173483" y="340335"/>
                  </a:lnTo>
                  <a:lnTo>
                    <a:pt x="215606" y="354744"/>
                  </a:lnTo>
                  <a:lnTo>
                    <a:pt x="266793" y="3598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8120888" y="3599664"/>
              <a:ext cx="309727" cy="372417"/>
            </a:xfrm>
            <a:custGeom>
              <a:avLst/>
              <a:gdLst/>
              <a:ahLst/>
              <a:cxnLst/>
              <a:rect l="0" t="0" r="0" b="0"/>
              <a:pathLst>
                <a:path w="309727" h="372417">
                  <a:moveTo>
                    <a:pt x="133454" y="22139"/>
                  </a:moveTo>
                  <a:lnTo>
                    <a:pt x="111097" y="22139"/>
                  </a:lnTo>
                  <a:lnTo>
                    <a:pt x="80426" y="33317"/>
                  </a:lnTo>
                  <a:lnTo>
                    <a:pt x="32261" y="80702"/>
                  </a:lnTo>
                  <a:lnTo>
                    <a:pt x="8113" y="136537"/>
                  </a:lnTo>
                  <a:lnTo>
                    <a:pt x="0" y="175357"/>
                  </a:lnTo>
                  <a:lnTo>
                    <a:pt x="715" y="217665"/>
                  </a:lnTo>
                  <a:lnTo>
                    <a:pt x="14675" y="274228"/>
                  </a:lnTo>
                  <a:lnTo>
                    <a:pt x="25991" y="305062"/>
                  </a:lnTo>
                  <a:lnTo>
                    <a:pt x="56882" y="344373"/>
                  </a:lnTo>
                  <a:lnTo>
                    <a:pt x="83080" y="360291"/>
                  </a:lnTo>
                  <a:lnTo>
                    <a:pt x="113069" y="372416"/>
                  </a:lnTo>
                  <a:lnTo>
                    <a:pt x="149771" y="372240"/>
                  </a:lnTo>
                  <a:lnTo>
                    <a:pt x="184692" y="359189"/>
                  </a:lnTo>
                  <a:lnTo>
                    <a:pt x="243555" y="320150"/>
                  </a:lnTo>
                  <a:lnTo>
                    <a:pt x="287679" y="263652"/>
                  </a:lnTo>
                  <a:lnTo>
                    <a:pt x="303283" y="226929"/>
                  </a:lnTo>
                  <a:lnTo>
                    <a:pt x="309726" y="186413"/>
                  </a:lnTo>
                  <a:lnTo>
                    <a:pt x="303497" y="131970"/>
                  </a:lnTo>
                  <a:lnTo>
                    <a:pt x="287618" y="75380"/>
                  </a:lnTo>
                  <a:lnTo>
                    <a:pt x="271679" y="48962"/>
                  </a:lnTo>
                  <a:lnTo>
                    <a:pt x="216876" y="4790"/>
                  </a:lnTo>
                  <a:lnTo>
                    <a:pt x="193147" y="0"/>
                  </a:lnTo>
                  <a:lnTo>
                    <a:pt x="159719" y="3881"/>
                  </a:lnTo>
                  <a:lnTo>
                    <a:pt x="133454" y="116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8416257" y="3390176"/>
              <a:ext cx="104657" cy="126959"/>
            </a:xfrm>
            <a:custGeom>
              <a:avLst/>
              <a:gdLst/>
              <a:ahLst/>
              <a:cxnLst/>
              <a:rect l="0" t="0" r="0" b="0"/>
              <a:pathLst>
                <a:path w="104657" h="126959">
                  <a:moveTo>
                    <a:pt x="48654" y="21057"/>
                  </a:moveTo>
                  <a:lnTo>
                    <a:pt x="24608" y="30632"/>
                  </a:lnTo>
                  <a:lnTo>
                    <a:pt x="10282" y="41300"/>
                  </a:lnTo>
                  <a:lnTo>
                    <a:pt x="2353" y="60080"/>
                  </a:lnTo>
                  <a:lnTo>
                    <a:pt x="0" y="82854"/>
                  </a:lnTo>
                  <a:lnTo>
                    <a:pt x="2854" y="104674"/>
                  </a:lnTo>
                  <a:lnTo>
                    <a:pt x="7593" y="113067"/>
                  </a:lnTo>
                  <a:lnTo>
                    <a:pt x="22217" y="125511"/>
                  </a:lnTo>
                  <a:lnTo>
                    <a:pt x="29860" y="126958"/>
                  </a:lnTo>
                  <a:lnTo>
                    <a:pt x="37295" y="125583"/>
                  </a:lnTo>
                  <a:lnTo>
                    <a:pt x="58937" y="112469"/>
                  </a:lnTo>
                  <a:lnTo>
                    <a:pt x="87210" y="87076"/>
                  </a:lnTo>
                  <a:lnTo>
                    <a:pt x="102712" y="60895"/>
                  </a:lnTo>
                  <a:lnTo>
                    <a:pt x="104656" y="41102"/>
                  </a:lnTo>
                  <a:lnTo>
                    <a:pt x="103536" y="30911"/>
                  </a:lnTo>
                  <a:lnTo>
                    <a:pt x="99280" y="22947"/>
                  </a:lnTo>
                  <a:lnTo>
                    <a:pt x="6971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9359834" y="3814514"/>
            <a:ext cx="530177" cy="262995"/>
            <a:chOff x="9359834" y="3814514"/>
            <a:chExt cx="530177" cy="262995"/>
          </a:xfrm>
        </p:grpSpPr>
        <p:sp>
          <p:nvSpPr>
            <p:cNvPr id="142" name="Freeform 141"/>
            <p:cNvSpPr/>
            <p:nvPr/>
          </p:nvSpPr>
          <p:spPr>
            <a:xfrm>
              <a:off x="9359834" y="3814514"/>
              <a:ext cx="111698" cy="238958"/>
            </a:xfrm>
            <a:custGeom>
              <a:avLst/>
              <a:gdLst/>
              <a:ahLst/>
              <a:cxnLst/>
              <a:rect l="0" t="0" r="0" b="0"/>
              <a:pathLst>
                <a:path w="111698" h="238958">
                  <a:moveTo>
                    <a:pt x="0" y="49444"/>
                  </a:moveTo>
                  <a:lnTo>
                    <a:pt x="0" y="27087"/>
                  </a:lnTo>
                  <a:lnTo>
                    <a:pt x="3510" y="19332"/>
                  </a:lnTo>
                  <a:lnTo>
                    <a:pt x="16768" y="7595"/>
                  </a:lnTo>
                  <a:lnTo>
                    <a:pt x="37478" y="1598"/>
                  </a:lnTo>
                  <a:lnTo>
                    <a:pt x="49552" y="0"/>
                  </a:lnTo>
                  <a:lnTo>
                    <a:pt x="57601" y="3613"/>
                  </a:lnTo>
                  <a:lnTo>
                    <a:pt x="62967" y="10701"/>
                  </a:lnTo>
                  <a:lnTo>
                    <a:pt x="68930" y="31055"/>
                  </a:lnTo>
                  <a:lnTo>
                    <a:pt x="71580" y="55699"/>
                  </a:lnTo>
                  <a:lnTo>
                    <a:pt x="66519" y="76011"/>
                  </a:lnTo>
                  <a:lnTo>
                    <a:pt x="61894" y="84703"/>
                  </a:lnTo>
                  <a:lnTo>
                    <a:pt x="63490" y="90498"/>
                  </a:lnTo>
                  <a:lnTo>
                    <a:pt x="69233" y="94360"/>
                  </a:lnTo>
                  <a:lnTo>
                    <a:pt x="85753" y="100993"/>
                  </a:lnTo>
                  <a:lnTo>
                    <a:pt x="100893" y="111739"/>
                  </a:lnTo>
                  <a:lnTo>
                    <a:pt x="109183" y="130553"/>
                  </a:lnTo>
                  <a:lnTo>
                    <a:pt x="111697" y="153343"/>
                  </a:lnTo>
                  <a:lnTo>
                    <a:pt x="108915" y="175170"/>
                  </a:lnTo>
                  <a:lnTo>
                    <a:pt x="97539" y="193450"/>
                  </a:lnTo>
                  <a:lnTo>
                    <a:pt x="80785" y="208203"/>
                  </a:lnTo>
                  <a:lnTo>
                    <a:pt x="21057" y="2389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9560537" y="3842901"/>
              <a:ext cx="107890" cy="226255"/>
            </a:xfrm>
            <a:custGeom>
              <a:avLst/>
              <a:gdLst/>
              <a:ahLst/>
              <a:cxnLst/>
              <a:rect l="0" t="0" r="0" b="0"/>
              <a:pathLst>
                <a:path w="107890" h="226255">
                  <a:moveTo>
                    <a:pt x="62509" y="0"/>
                  </a:moveTo>
                  <a:lnTo>
                    <a:pt x="33201" y="34898"/>
                  </a:lnTo>
                  <a:lnTo>
                    <a:pt x="10629" y="87784"/>
                  </a:lnTo>
                  <a:lnTo>
                    <a:pt x="1569" y="141082"/>
                  </a:lnTo>
                  <a:lnTo>
                    <a:pt x="0" y="182702"/>
                  </a:lnTo>
                  <a:lnTo>
                    <a:pt x="5871" y="204424"/>
                  </a:lnTo>
                  <a:lnTo>
                    <a:pt x="10712" y="213492"/>
                  </a:lnTo>
                  <a:lnTo>
                    <a:pt x="18620" y="219537"/>
                  </a:lnTo>
                  <a:lnTo>
                    <a:pt x="39883" y="226254"/>
                  </a:lnTo>
                  <a:lnTo>
                    <a:pt x="49765" y="225705"/>
                  </a:lnTo>
                  <a:lnTo>
                    <a:pt x="66984" y="218856"/>
                  </a:lnTo>
                  <a:lnTo>
                    <a:pt x="89832" y="201847"/>
                  </a:lnTo>
                  <a:lnTo>
                    <a:pt x="105830" y="176400"/>
                  </a:lnTo>
                  <a:lnTo>
                    <a:pt x="107889" y="156779"/>
                  </a:lnTo>
                  <a:lnTo>
                    <a:pt x="106801" y="146633"/>
                  </a:lnTo>
                  <a:lnTo>
                    <a:pt x="101396" y="139870"/>
                  </a:lnTo>
                  <a:lnTo>
                    <a:pt x="82912" y="132354"/>
                  </a:lnTo>
                  <a:lnTo>
                    <a:pt x="73771" y="132690"/>
                  </a:lnTo>
                  <a:lnTo>
                    <a:pt x="57375" y="139302"/>
                  </a:lnTo>
                  <a:lnTo>
                    <a:pt x="30924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9741562" y="3863958"/>
              <a:ext cx="148449" cy="213551"/>
            </a:xfrm>
            <a:custGeom>
              <a:avLst/>
              <a:gdLst/>
              <a:ahLst/>
              <a:cxnLst/>
              <a:rect l="0" t="0" r="0" b="0"/>
              <a:pathLst>
                <a:path w="148449" h="213551">
                  <a:moveTo>
                    <a:pt x="81526" y="0"/>
                  </a:moveTo>
                  <a:lnTo>
                    <a:pt x="43153" y="29309"/>
                  </a:lnTo>
                  <a:lnTo>
                    <a:pt x="16061" y="64801"/>
                  </a:lnTo>
                  <a:lnTo>
                    <a:pt x="6417" y="84952"/>
                  </a:lnTo>
                  <a:lnTo>
                    <a:pt x="0" y="127207"/>
                  </a:lnTo>
                  <a:lnTo>
                    <a:pt x="4738" y="153633"/>
                  </a:lnTo>
                  <a:lnTo>
                    <a:pt x="20559" y="185121"/>
                  </a:lnTo>
                  <a:lnTo>
                    <a:pt x="34542" y="200429"/>
                  </a:lnTo>
                  <a:lnTo>
                    <a:pt x="52456" y="211132"/>
                  </a:lnTo>
                  <a:lnTo>
                    <a:pt x="72115" y="213550"/>
                  </a:lnTo>
                  <a:lnTo>
                    <a:pt x="92551" y="209555"/>
                  </a:lnTo>
                  <a:lnTo>
                    <a:pt x="113333" y="199980"/>
                  </a:lnTo>
                  <a:lnTo>
                    <a:pt x="128027" y="181687"/>
                  </a:lnTo>
                  <a:lnTo>
                    <a:pt x="146994" y="131815"/>
                  </a:lnTo>
                  <a:lnTo>
                    <a:pt x="148448" y="107718"/>
                  </a:lnTo>
                  <a:lnTo>
                    <a:pt x="144024" y="85309"/>
                  </a:lnTo>
                  <a:lnTo>
                    <a:pt x="134259" y="63651"/>
                  </a:lnTo>
                  <a:lnTo>
                    <a:pt x="115882" y="48567"/>
                  </a:lnTo>
                  <a:lnTo>
                    <a:pt x="70997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9244021" y="4187203"/>
            <a:ext cx="758053" cy="603510"/>
            <a:chOff x="9244021" y="4187203"/>
            <a:chExt cx="758053" cy="603510"/>
          </a:xfrm>
        </p:grpSpPr>
        <p:sp>
          <p:nvSpPr>
            <p:cNvPr id="146" name="Freeform 145"/>
            <p:cNvSpPr/>
            <p:nvPr/>
          </p:nvSpPr>
          <p:spPr>
            <a:xfrm>
              <a:off x="9244021" y="4274570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10528"/>
                  </a:moveTo>
                  <a:lnTo>
                    <a:pt x="46668" y="105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9391419" y="4187203"/>
              <a:ext cx="129207" cy="221174"/>
            </a:xfrm>
            <a:custGeom>
              <a:avLst/>
              <a:gdLst/>
              <a:ahLst/>
              <a:cxnLst/>
              <a:rect l="0" t="0" r="0" b="0"/>
              <a:pathLst>
                <a:path w="129207" h="221174">
                  <a:moveTo>
                    <a:pt x="10529" y="34724"/>
                  </a:moveTo>
                  <a:lnTo>
                    <a:pt x="4940" y="17956"/>
                  </a:lnTo>
                  <a:lnTo>
                    <a:pt x="6803" y="11848"/>
                  </a:lnTo>
                  <a:lnTo>
                    <a:pt x="11555" y="6605"/>
                  </a:lnTo>
                  <a:lnTo>
                    <a:pt x="18232" y="1940"/>
                  </a:lnTo>
                  <a:lnTo>
                    <a:pt x="26192" y="0"/>
                  </a:lnTo>
                  <a:lnTo>
                    <a:pt x="54164" y="2859"/>
                  </a:lnTo>
                  <a:lnTo>
                    <a:pt x="74376" y="8083"/>
                  </a:lnTo>
                  <a:lnTo>
                    <a:pt x="82339" y="13454"/>
                  </a:lnTo>
                  <a:lnTo>
                    <a:pt x="94308" y="28780"/>
                  </a:lnTo>
                  <a:lnTo>
                    <a:pt x="97287" y="50410"/>
                  </a:lnTo>
                  <a:lnTo>
                    <a:pt x="93542" y="73281"/>
                  </a:lnTo>
                  <a:lnTo>
                    <a:pt x="78279" y="99311"/>
                  </a:lnTo>
                  <a:lnTo>
                    <a:pt x="65596" y="114512"/>
                  </a:lnTo>
                  <a:lnTo>
                    <a:pt x="64788" y="118332"/>
                  </a:lnTo>
                  <a:lnTo>
                    <a:pt x="67758" y="119708"/>
                  </a:lnTo>
                  <a:lnTo>
                    <a:pt x="80418" y="120458"/>
                  </a:lnTo>
                  <a:lnTo>
                    <a:pt x="97743" y="124691"/>
                  </a:lnTo>
                  <a:lnTo>
                    <a:pt x="104937" y="129797"/>
                  </a:lnTo>
                  <a:lnTo>
                    <a:pt x="116049" y="144829"/>
                  </a:lnTo>
                  <a:lnTo>
                    <a:pt x="128882" y="173023"/>
                  </a:lnTo>
                  <a:lnTo>
                    <a:pt x="129206" y="181905"/>
                  </a:lnTo>
                  <a:lnTo>
                    <a:pt x="123325" y="198014"/>
                  </a:lnTo>
                  <a:lnTo>
                    <a:pt x="109794" y="209853"/>
                  </a:lnTo>
                  <a:lnTo>
                    <a:pt x="90912" y="217844"/>
                  </a:lnTo>
                  <a:lnTo>
                    <a:pt x="55143" y="221173"/>
                  </a:lnTo>
                  <a:lnTo>
                    <a:pt x="0" y="2137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9675689" y="4211399"/>
              <a:ext cx="10530" cy="200042"/>
            </a:xfrm>
            <a:custGeom>
              <a:avLst/>
              <a:gdLst/>
              <a:ahLst/>
              <a:cxnLst/>
              <a:rect l="0" t="0" r="0" b="0"/>
              <a:pathLst>
                <a:path w="10530" h="200042">
                  <a:moveTo>
                    <a:pt x="10529" y="0"/>
                  </a:moveTo>
                  <a:lnTo>
                    <a:pt x="3293" y="27556"/>
                  </a:lnTo>
                  <a:lnTo>
                    <a:pt x="650" y="86898"/>
                  </a:lnTo>
                  <a:lnTo>
                    <a:pt x="128" y="149356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9582639" y="4221927"/>
              <a:ext cx="82523" cy="87898"/>
            </a:xfrm>
            <a:custGeom>
              <a:avLst/>
              <a:gdLst/>
              <a:ahLst/>
              <a:cxnLst/>
              <a:rect l="0" t="0" r="0" b="0"/>
              <a:pathLst>
                <a:path w="82523" h="87898">
                  <a:moveTo>
                    <a:pt x="82522" y="84228"/>
                  </a:moveTo>
                  <a:lnTo>
                    <a:pt x="65754" y="78639"/>
                  </a:lnTo>
                  <a:lnTo>
                    <a:pt x="48163" y="82134"/>
                  </a:lnTo>
                  <a:lnTo>
                    <a:pt x="38559" y="86342"/>
                  </a:lnTo>
                  <a:lnTo>
                    <a:pt x="18529" y="87897"/>
                  </a:lnTo>
                  <a:lnTo>
                    <a:pt x="8274" y="86674"/>
                  </a:lnTo>
                  <a:lnTo>
                    <a:pt x="2607" y="82349"/>
                  </a:lnTo>
                  <a:lnTo>
                    <a:pt x="0" y="75957"/>
                  </a:lnTo>
                  <a:lnTo>
                    <a:pt x="222" y="59495"/>
                  </a:lnTo>
                  <a:lnTo>
                    <a:pt x="1935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9751656" y="4211399"/>
              <a:ext cx="163434" cy="216072"/>
            </a:xfrm>
            <a:custGeom>
              <a:avLst/>
              <a:gdLst/>
              <a:ahLst/>
              <a:cxnLst/>
              <a:rect l="0" t="0" r="0" b="0"/>
              <a:pathLst>
                <a:path w="163434" h="216072">
                  <a:moveTo>
                    <a:pt x="71432" y="10528"/>
                  </a:moveTo>
                  <a:lnTo>
                    <a:pt x="33059" y="39837"/>
                  </a:lnTo>
                  <a:lnTo>
                    <a:pt x="17429" y="65615"/>
                  </a:lnTo>
                  <a:lnTo>
                    <a:pt x="2836" y="108107"/>
                  </a:lnTo>
                  <a:lnTo>
                    <a:pt x="0" y="137735"/>
                  </a:lnTo>
                  <a:lnTo>
                    <a:pt x="4980" y="164161"/>
                  </a:lnTo>
                  <a:lnTo>
                    <a:pt x="20937" y="195649"/>
                  </a:lnTo>
                  <a:lnTo>
                    <a:pt x="27240" y="204132"/>
                  </a:lnTo>
                  <a:lnTo>
                    <a:pt x="36121" y="209788"/>
                  </a:lnTo>
                  <a:lnTo>
                    <a:pt x="58468" y="216071"/>
                  </a:lnTo>
                  <a:lnTo>
                    <a:pt x="91767" y="214020"/>
                  </a:lnTo>
                  <a:lnTo>
                    <a:pt x="110106" y="202744"/>
                  </a:lnTo>
                  <a:lnTo>
                    <a:pt x="140942" y="166910"/>
                  </a:lnTo>
                  <a:lnTo>
                    <a:pt x="156888" y="136412"/>
                  </a:lnTo>
                  <a:lnTo>
                    <a:pt x="163433" y="99559"/>
                  </a:lnTo>
                  <a:lnTo>
                    <a:pt x="159783" y="64594"/>
                  </a:lnTo>
                  <a:lnTo>
                    <a:pt x="145703" y="32007"/>
                  </a:lnTo>
                  <a:lnTo>
                    <a:pt x="130178" y="16955"/>
                  </a:lnTo>
                  <a:lnTo>
                    <a:pt x="10301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9286134" y="4432501"/>
              <a:ext cx="715940" cy="10526"/>
            </a:xfrm>
            <a:custGeom>
              <a:avLst/>
              <a:gdLst/>
              <a:ahLst/>
              <a:cxnLst/>
              <a:rect l="0" t="0" r="0" b="0"/>
              <a:pathLst>
                <a:path w="715940" h="10526">
                  <a:moveTo>
                    <a:pt x="715939" y="10525"/>
                  </a:moveTo>
                  <a:lnTo>
                    <a:pt x="661795" y="7405"/>
                  </a:lnTo>
                  <a:lnTo>
                    <a:pt x="601258" y="1460"/>
                  </a:lnTo>
                  <a:lnTo>
                    <a:pt x="540211" y="285"/>
                  </a:lnTo>
                  <a:lnTo>
                    <a:pt x="491386" y="82"/>
                  </a:lnTo>
                  <a:lnTo>
                    <a:pt x="429254" y="13"/>
                  </a:lnTo>
                  <a:lnTo>
                    <a:pt x="366591" y="0"/>
                  </a:lnTo>
                  <a:lnTo>
                    <a:pt x="303343" y="8330"/>
                  </a:lnTo>
                  <a:lnTo>
                    <a:pt x="243194" y="10091"/>
                  </a:lnTo>
                  <a:lnTo>
                    <a:pt x="183393" y="10439"/>
                  </a:lnTo>
                  <a:lnTo>
                    <a:pt x="123401" y="10508"/>
                  </a:lnTo>
                  <a:lnTo>
                    <a:pt x="72829" y="10519"/>
                  </a:lnTo>
                  <a:lnTo>
                    <a:pt x="30158" y="10523"/>
                  </a:lnTo>
                  <a:lnTo>
                    <a:pt x="0" y="105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9546322" y="4549063"/>
              <a:ext cx="139897" cy="241650"/>
            </a:xfrm>
            <a:custGeom>
              <a:avLst/>
              <a:gdLst/>
              <a:ahLst/>
              <a:cxnLst/>
              <a:rect l="0" t="0" r="0" b="0"/>
              <a:pathLst>
                <a:path w="139897" h="241650">
                  <a:moveTo>
                    <a:pt x="24082" y="51890"/>
                  </a:moveTo>
                  <a:lnTo>
                    <a:pt x="44325" y="7927"/>
                  </a:lnTo>
                  <a:lnTo>
                    <a:pt x="52785" y="2694"/>
                  </a:lnTo>
                  <a:lnTo>
                    <a:pt x="74664" y="0"/>
                  </a:lnTo>
                  <a:lnTo>
                    <a:pt x="83540" y="3259"/>
                  </a:lnTo>
                  <a:lnTo>
                    <a:pt x="96521" y="16238"/>
                  </a:lnTo>
                  <a:lnTo>
                    <a:pt x="103070" y="36824"/>
                  </a:lnTo>
                  <a:lnTo>
                    <a:pt x="107274" y="88169"/>
                  </a:lnTo>
                  <a:lnTo>
                    <a:pt x="99700" y="150607"/>
                  </a:lnTo>
                  <a:lnTo>
                    <a:pt x="83819" y="206094"/>
                  </a:lnTo>
                  <a:lnTo>
                    <a:pt x="77945" y="217863"/>
                  </a:lnTo>
                  <a:lnTo>
                    <a:pt x="62059" y="234060"/>
                  </a:lnTo>
                  <a:lnTo>
                    <a:pt x="52909" y="240017"/>
                  </a:lnTo>
                  <a:lnTo>
                    <a:pt x="44470" y="241649"/>
                  </a:lnTo>
                  <a:lnTo>
                    <a:pt x="36504" y="240397"/>
                  </a:lnTo>
                  <a:lnTo>
                    <a:pt x="28854" y="237223"/>
                  </a:lnTo>
                  <a:lnTo>
                    <a:pt x="17234" y="224337"/>
                  </a:lnTo>
                  <a:lnTo>
                    <a:pt x="242" y="187469"/>
                  </a:lnTo>
                  <a:lnTo>
                    <a:pt x="0" y="178541"/>
                  </a:lnTo>
                  <a:lnTo>
                    <a:pt x="5970" y="162381"/>
                  </a:lnTo>
                  <a:lnTo>
                    <a:pt x="13177" y="158307"/>
                  </a:lnTo>
                  <a:lnTo>
                    <a:pt x="33663" y="156898"/>
                  </a:lnTo>
                  <a:lnTo>
                    <a:pt x="87128" y="168591"/>
                  </a:lnTo>
                  <a:lnTo>
                    <a:pt x="107085" y="172777"/>
                  </a:lnTo>
                  <a:lnTo>
                    <a:pt x="139896" y="1677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9731039" y="4548311"/>
              <a:ext cx="173589" cy="233162"/>
            </a:xfrm>
            <a:custGeom>
              <a:avLst/>
              <a:gdLst/>
              <a:ahLst/>
              <a:cxnLst/>
              <a:rect l="0" t="0" r="0" b="0"/>
              <a:pathLst>
                <a:path w="173589" h="233162">
                  <a:moveTo>
                    <a:pt x="81520" y="21056"/>
                  </a:moveTo>
                  <a:lnTo>
                    <a:pt x="59164" y="21056"/>
                  </a:lnTo>
                  <a:lnTo>
                    <a:pt x="50239" y="24566"/>
                  </a:lnTo>
                  <a:lnTo>
                    <a:pt x="34082" y="37824"/>
                  </a:lnTo>
                  <a:lnTo>
                    <a:pt x="17422" y="65019"/>
                  </a:lnTo>
                  <a:lnTo>
                    <a:pt x="2481" y="106819"/>
                  </a:lnTo>
                  <a:lnTo>
                    <a:pt x="0" y="145384"/>
                  </a:lnTo>
                  <a:lnTo>
                    <a:pt x="12149" y="208687"/>
                  </a:lnTo>
                  <a:lnTo>
                    <a:pt x="17725" y="217503"/>
                  </a:lnTo>
                  <a:lnTo>
                    <a:pt x="33279" y="230419"/>
                  </a:lnTo>
                  <a:lnTo>
                    <a:pt x="42341" y="233161"/>
                  </a:lnTo>
                  <a:lnTo>
                    <a:pt x="61767" y="233089"/>
                  </a:lnTo>
                  <a:lnTo>
                    <a:pt x="92435" y="226470"/>
                  </a:lnTo>
                  <a:lnTo>
                    <a:pt x="118160" y="211512"/>
                  </a:lnTo>
                  <a:lnTo>
                    <a:pt x="140600" y="192261"/>
                  </a:lnTo>
                  <a:lnTo>
                    <a:pt x="156477" y="166150"/>
                  </a:lnTo>
                  <a:lnTo>
                    <a:pt x="171152" y="124716"/>
                  </a:lnTo>
                  <a:lnTo>
                    <a:pt x="173588" y="87385"/>
                  </a:lnTo>
                  <a:lnTo>
                    <a:pt x="170013" y="64574"/>
                  </a:lnTo>
                  <a:lnTo>
                    <a:pt x="161405" y="45857"/>
                  </a:lnTo>
                  <a:lnTo>
                    <a:pt x="148610" y="29739"/>
                  </a:lnTo>
                  <a:lnTo>
                    <a:pt x="124016" y="9851"/>
                  </a:lnTo>
                  <a:lnTo>
                    <a:pt x="10257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9" name="Group 158"/>
          <p:cNvGrpSpPr/>
          <p:nvPr/>
        </p:nvGrpSpPr>
        <p:grpSpPr>
          <a:xfrm>
            <a:off x="7501229" y="5190549"/>
            <a:ext cx="510958" cy="473783"/>
            <a:chOff x="7501229" y="5190549"/>
            <a:chExt cx="510958" cy="473783"/>
          </a:xfrm>
        </p:grpSpPr>
        <p:sp>
          <p:nvSpPr>
            <p:cNvPr id="155" name="Freeform 154"/>
            <p:cNvSpPr/>
            <p:nvPr/>
          </p:nvSpPr>
          <p:spPr>
            <a:xfrm>
              <a:off x="7501229" y="5190549"/>
              <a:ext cx="15125" cy="473783"/>
            </a:xfrm>
            <a:custGeom>
              <a:avLst/>
              <a:gdLst/>
              <a:ahLst/>
              <a:cxnLst/>
              <a:rect l="0" t="0" r="0" b="0"/>
              <a:pathLst>
                <a:path w="15125" h="473783">
                  <a:moveTo>
                    <a:pt x="5590" y="0"/>
                  </a:moveTo>
                  <a:lnTo>
                    <a:pt x="0" y="16767"/>
                  </a:lnTo>
                  <a:lnTo>
                    <a:pt x="3272" y="73025"/>
                  </a:lnTo>
                  <a:lnTo>
                    <a:pt x="4903" y="134981"/>
                  </a:lnTo>
                  <a:lnTo>
                    <a:pt x="6556" y="190253"/>
                  </a:lnTo>
                  <a:lnTo>
                    <a:pt x="12765" y="237955"/>
                  </a:lnTo>
                  <a:lnTo>
                    <a:pt x="15124" y="288614"/>
                  </a:lnTo>
                  <a:lnTo>
                    <a:pt x="14654" y="339499"/>
                  </a:lnTo>
                  <a:lnTo>
                    <a:pt x="7727" y="402327"/>
                  </a:lnTo>
                  <a:lnTo>
                    <a:pt x="6222" y="444032"/>
                  </a:lnTo>
                  <a:lnTo>
                    <a:pt x="5590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580518" y="5232663"/>
              <a:ext cx="251021" cy="418338"/>
            </a:xfrm>
            <a:custGeom>
              <a:avLst/>
              <a:gdLst/>
              <a:ahLst/>
              <a:cxnLst/>
              <a:rect l="0" t="0" r="0" b="0"/>
              <a:pathLst>
                <a:path w="251021" h="418338">
                  <a:moveTo>
                    <a:pt x="231627" y="0"/>
                  </a:moveTo>
                  <a:lnTo>
                    <a:pt x="204071" y="7236"/>
                  </a:lnTo>
                  <a:lnTo>
                    <a:pt x="147849" y="9878"/>
                  </a:lnTo>
                  <a:lnTo>
                    <a:pt x="91336" y="10400"/>
                  </a:lnTo>
                  <a:lnTo>
                    <a:pt x="54748" y="4901"/>
                  </a:lnTo>
                  <a:lnTo>
                    <a:pt x="47028" y="7947"/>
                  </a:lnTo>
                  <a:lnTo>
                    <a:pt x="41880" y="14657"/>
                  </a:lnTo>
                  <a:lnTo>
                    <a:pt x="36161" y="35760"/>
                  </a:lnTo>
                  <a:lnTo>
                    <a:pt x="34111" y="78186"/>
                  </a:lnTo>
                  <a:lnTo>
                    <a:pt x="40829" y="141664"/>
                  </a:lnTo>
                  <a:lnTo>
                    <a:pt x="47322" y="177285"/>
                  </a:lnTo>
                  <a:lnTo>
                    <a:pt x="50265" y="181361"/>
                  </a:lnTo>
                  <a:lnTo>
                    <a:pt x="53398" y="180569"/>
                  </a:lnTo>
                  <a:lnTo>
                    <a:pt x="91908" y="139857"/>
                  </a:lnTo>
                  <a:lnTo>
                    <a:pt x="101046" y="136522"/>
                  </a:lnTo>
                  <a:lnTo>
                    <a:pt x="123679" y="135935"/>
                  </a:lnTo>
                  <a:lnTo>
                    <a:pt x="157139" y="142182"/>
                  </a:lnTo>
                  <a:lnTo>
                    <a:pt x="175514" y="157559"/>
                  </a:lnTo>
                  <a:lnTo>
                    <a:pt x="217674" y="212733"/>
                  </a:lnTo>
                  <a:lnTo>
                    <a:pt x="244260" y="271903"/>
                  </a:lnTo>
                  <a:lnTo>
                    <a:pt x="251020" y="326713"/>
                  </a:lnTo>
                  <a:lnTo>
                    <a:pt x="249605" y="352267"/>
                  </a:lnTo>
                  <a:lnTo>
                    <a:pt x="241177" y="371422"/>
                  </a:lnTo>
                  <a:lnTo>
                    <a:pt x="223278" y="395360"/>
                  </a:lnTo>
                  <a:lnTo>
                    <a:pt x="197568" y="411682"/>
                  </a:lnTo>
                  <a:lnTo>
                    <a:pt x="162134" y="418337"/>
                  </a:lnTo>
                  <a:lnTo>
                    <a:pt x="102720" y="415557"/>
                  </a:lnTo>
                  <a:lnTo>
                    <a:pt x="77239" y="417489"/>
                  </a:lnTo>
                  <a:lnTo>
                    <a:pt x="32285" y="412316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906901" y="5190549"/>
              <a:ext cx="15093" cy="105286"/>
            </a:xfrm>
            <a:custGeom>
              <a:avLst/>
              <a:gdLst/>
              <a:ahLst/>
              <a:cxnLst/>
              <a:rect l="0" t="0" r="0" b="0"/>
              <a:pathLst>
                <a:path w="15093" h="105286">
                  <a:moveTo>
                    <a:pt x="0" y="105285"/>
                  </a:moveTo>
                  <a:lnTo>
                    <a:pt x="14655" y="61322"/>
                  </a:lnTo>
                  <a:lnTo>
                    <a:pt x="15092" y="41292"/>
                  </a:ln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970073" y="5201077"/>
              <a:ext cx="42114" cy="105286"/>
            </a:xfrm>
            <a:custGeom>
              <a:avLst/>
              <a:gdLst/>
              <a:ahLst/>
              <a:cxnLst/>
              <a:rect l="0" t="0" r="0" b="0"/>
              <a:pathLst>
                <a:path w="42114" h="105286">
                  <a:moveTo>
                    <a:pt x="0" y="105285"/>
                  </a:moveTo>
                  <a:lnTo>
                    <a:pt x="29308" y="75977"/>
                  </a:lnTo>
                  <a:lnTo>
                    <a:pt x="36422" y="56385"/>
                  </a:lnTo>
                  <a:lnTo>
                    <a:pt x="421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Custom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2015-02-10T17:19:03Z</dcterms:created>
  <dcterms:modified xsi:type="dcterms:W3CDTF">2015-02-10T17:21:26Z</dcterms:modified>
</cp:coreProperties>
</file>